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64" r:id="rId5"/>
    <p:sldId id="265" r:id="rId6"/>
    <p:sldId id="268" r:id="rId7"/>
    <p:sldId id="269" r:id="rId8"/>
    <p:sldId id="270" r:id="rId9"/>
    <p:sldId id="271" r:id="rId10"/>
    <p:sldId id="260" r:id="rId11"/>
    <p:sldId id="258" r:id="rId12"/>
    <p:sldId id="262" r:id="rId13"/>
    <p:sldId id="276" r:id="rId14"/>
    <p:sldId id="277" r:id="rId15"/>
    <p:sldId id="266" r:id="rId16"/>
    <p:sldId id="267" r:id="rId17"/>
    <p:sldId id="278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4A38B-A5AA-4BFD-BF3B-D046DFA45C46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165E-2C42-40D3-B2B1-C62B5910F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44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4A38B-A5AA-4BFD-BF3B-D046DFA45C46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165E-2C42-40D3-B2B1-C62B5910F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518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4A38B-A5AA-4BFD-BF3B-D046DFA45C46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165E-2C42-40D3-B2B1-C62B5910F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860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4A38B-A5AA-4BFD-BF3B-D046DFA45C46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165E-2C42-40D3-B2B1-C62B5910F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413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4A38B-A5AA-4BFD-BF3B-D046DFA45C46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165E-2C42-40D3-B2B1-C62B5910F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374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4A38B-A5AA-4BFD-BF3B-D046DFA45C46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165E-2C42-40D3-B2B1-C62B5910F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068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4A38B-A5AA-4BFD-BF3B-D046DFA45C46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165E-2C42-40D3-B2B1-C62B5910F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559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4A38B-A5AA-4BFD-BF3B-D046DFA45C46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165E-2C42-40D3-B2B1-C62B5910F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983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4A38B-A5AA-4BFD-BF3B-D046DFA45C46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165E-2C42-40D3-B2B1-C62B5910F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956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4A38B-A5AA-4BFD-BF3B-D046DFA45C46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165E-2C42-40D3-B2B1-C62B5910F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060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4A38B-A5AA-4BFD-BF3B-D046DFA45C46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165E-2C42-40D3-B2B1-C62B5910F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68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4A38B-A5AA-4BFD-BF3B-D046DFA45C46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2165E-2C42-40D3-B2B1-C62B5910F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60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졸작 </a:t>
            </a:r>
            <a:r>
              <a:rPr lang="ko-KR" altLang="en-US" dirty="0" err="1" smtClean="0"/>
              <a:t>상세문서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463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사무실</a:t>
            </a:r>
            <a:endParaRPr lang="ko-KR" altLang="en-US" dirty="0"/>
          </a:p>
        </p:txBody>
      </p:sp>
      <p:pic>
        <p:nvPicPr>
          <p:cNvPr id="5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441" y="1825625"/>
            <a:ext cx="7367117" cy="4351338"/>
          </a:xfrm>
        </p:spPr>
      </p:pic>
    </p:spTree>
    <p:extLst>
      <p:ext uri="{BB962C8B-B14F-4D97-AF65-F5344CB8AC3E}">
        <p14:creationId xmlns:p14="http://schemas.microsoft.com/office/powerpoint/2010/main" val="1556298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사무실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528" y="1690688"/>
            <a:ext cx="4504944" cy="2660814"/>
          </a:xfrm>
        </p:spPr>
      </p:pic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1830428" y="4351502"/>
            <a:ext cx="8531144" cy="2216564"/>
          </a:xfrm>
        </p:spPr>
        <p:txBody>
          <a:bodyPr anchor="ctr">
            <a:normAutofit/>
          </a:bodyPr>
          <a:lstStyle/>
          <a:p>
            <a:pPr marL="514350" indent="-514350">
              <a:buAutoNum type="arabicParenR"/>
            </a:pPr>
            <a:r>
              <a:rPr lang="ko-KR" altLang="en-US" sz="2000" dirty="0" smtClean="0"/>
              <a:t>시작위치에서 플레이어가 여진을 느낌</a:t>
            </a:r>
            <a:endParaRPr lang="en-US" altLang="ko-KR" sz="2000" dirty="0" smtClean="0"/>
          </a:p>
          <a:p>
            <a:pPr marL="514350" indent="-514350">
              <a:buAutoNum type="arabicParenR"/>
            </a:pPr>
            <a:r>
              <a:rPr lang="ko-KR" altLang="en-US" sz="2000" dirty="0" err="1" smtClean="0"/>
              <a:t>머리보호를</a:t>
            </a:r>
            <a:r>
              <a:rPr lang="ko-KR" altLang="en-US" sz="2000" dirty="0" smtClean="0"/>
              <a:t> 위해 책상 밑으로 들어갈 수 있음</a:t>
            </a:r>
            <a:endParaRPr lang="en-US" altLang="ko-KR" sz="2000" dirty="0" smtClean="0"/>
          </a:p>
          <a:p>
            <a:pPr marL="514350" indent="-514350">
              <a:buAutoNum type="arabicParenR"/>
            </a:pPr>
            <a:r>
              <a:rPr lang="ko-KR" altLang="en-US" sz="2000" dirty="0" smtClean="0"/>
              <a:t>여진이 끝난 후 출입문을 열고 </a:t>
            </a:r>
            <a:r>
              <a:rPr lang="ko-KR" altLang="en-US" sz="2000" dirty="0" err="1" smtClean="0"/>
              <a:t>탕비실에서</a:t>
            </a:r>
            <a:r>
              <a:rPr lang="ko-KR" altLang="en-US" sz="2000" dirty="0" smtClean="0"/>
              <a:t> 차단기와 가스밸브 잠그기</a:t>
            </a:r>
            <a:endParaRPr lang="en-US" altLang="ko-KR" sz="2000" dirty="0" smtClean="0"/>
          </a:p>
          <a:p>
            <a:pPr marL="514350" indent="-514350">
              <a:buAutoNum type="arabicParenR"/>
            </a:pPr>
            <a:r>
              <a:rPr lang="ko-KR" altLang="en-US" sz="2000" dirty="0" smtClean="0"/>
              <a:t>출입문을 열고 가스 밸브를 잠근 후 지진 발생</a:t>
            </a:r>
            <a:endParaRPr lang="en-US" altLang="ko-KR" sz="2000" dirty="0" smtClean="0"/>
          </a:p>
          <a:p>
            <a:pPr marL="514350" indent="-514350">
              <a:buAutoNum type="arabicParenR"/>
            </a:pPr>
            <a:r>
              <a:rPr lang="ko-KR" altLang="en-US" sz="2000" dirty="0" smtClean="0"/>
              <a:t>문을 나서면 계단과 엘리베이터 중 </a:t>
            </a:r>
            <a:r>
              <a:rPr lang="ko-KR" altLang="en-US" sz="2000" dirty="0" err="1" smtClean="0"/>
              <a:t>도주로를</a:t>
            </a:r>
            <a:r>
              <a:rPr lang="ko-KR" altLang="en-US" sz="2000" dirty="0" smtClean="0"/>
              <a:t> 선택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811556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사무실 주의점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/>
              <a:t>1) </a:t>
            </a:r>
            <a:r>
              <a:rPr lang="ko-KR" altLang="en-US" sz="2400" dirty="0" smtClean="0"/>
              <a:t>앉는 모션은 애니메이션으로 구현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2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출입문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탕비실에서</a:t>
            </a:r>
            <a:r>
              <a:rPr lang="ko-KR" altLang="en-US" sz="2400" dirty="0" smtClean="0"/>
              <a:t> 차단기 내리기와 가스밸브 잠그기는 </a:t>
            </a:r>
            <a:r>
              <a:rPr lang="ko-KR" altLang="en-US" sz="2400" dirty="0" err="1" smtClean="0"/>
              <a:t>순서상관</a:t>
            </a:r>
            <a:r>
              <a:rPr lang="ko-KR" altLang="en-US" sz="2400" dirty="0" smtClean="0"/>
              <a:t> 없음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3) </a:t>
            </a:r>
            <a:r>
              <a:rPr lang="ko-KR" altLang="en-US" sz="2400" dirty="0" smtClean="0"/>
              <a:t>엘리베이터를 타고 도주를 하면 게임오버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계단으로만 </a:t>
            </a:r>
            <a:r>
              <a:rPr lang="ko-KR" altLang="en-US" sz="2400" dirty="0" err="1" smtClean="0"/>
              <a:t>탈출가능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/>
              <a:t>4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계단에 도착하면 다음 </a:t>
            </a:r>
            <a:r>
              <a:rPr lang="ko-KR" altLang="en-US" sz="2400" dirty="0" err="1" smtClean="0"/>
              <a:t>맵으로</a:t>
            </a:r>
            <a:r>
              <a:rPr lang="ko-KR" altLang="en-US" sz="2400" dirty="0" smtClean="0"/>
              <a:t> 진입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5) </a:t>
            </a:r>
            <a:r>
              <a:rPr lang="ko-KR" altLang="en-US" sz="2400" dirty="0" smtClean="0"/>
              <a:t>지진 상황에서 캐릭터는 몸을 가누지 못하는 애니메이션 표현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6) </a:t>
            </a:r>
            <a:r>
              <a:rPr lang="ko-KR" altLang="en-US" sz="2400" dirty="0" err="1" smtClean="0"/>
              <a:t>지진시</a:t>
            </a:r>
            <a:r>
              <a:rPr lang="ko-KR" altLang="en-US" sz="2400" dirty="0" smtClean="0"/>
              <a:t> 센서를 이용해서 모바일 진동을 구현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2415128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탕비실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630" y="1690688"/>
            <a:ext cx="7444740" cy="3537064"/>
          </a:xfrm>
        </p:spPr>
      </p:pic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2854452" y="5586983"/>
            <a:ext cx="6483096" cy="48463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err="1" smtClean="0"/>
              <a:t>탕비실의</a:t>
            </a:r>
            <a:r>
              <a:rPr lang="ko-KR" altLang="en-US" dirty="0" smtClean="0"/>
              <a:t> 가스 </a:t>
            </a:r>
            <a:r>
              <a:rPr lang="ko-KR" altLang="en-US" dirty="0" err="1" smtClean="0"/>
              <a:t>밸스와</a:t>
            </a:r>
            <a:r>
              <a:rPr lang="ko-KR" altLang="en-US" dirty="0" smtClean="0"/>
              <a:t> 누전차단기 위치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9732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탕비실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282695" y="5799835"/>
            <a:ext cx="5626609" cy="5076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smtClean="0"/>
              <a:t>가스 밸브와 누전차단기 레퍼런스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614" y="2196473"/>
            <a:ext cx="4125103" cy="309757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510" y="2088491"/>
            <a:ext cx="3468906" cy="320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471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거리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436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거리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114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거리 주의점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0559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NPC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409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NPC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058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ko-KR" altLang="en-US" dirty="0" smtClean="0"/>
              <a:t>캐릭터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인터페이스</a:t>
            </a:r>
            <a:endParaRPr lang="en-US" altLang="ko-KR" dirty="0"/>
          </a:p>
          <a:p>
            <a:pPr lvl="1"/>
            <a:r>
              <a:rPr lang="ko-KR" altLang="en-US" dirty="0" smtClean="0"/>
              <a:t>유저 화면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시작 화면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사망 화면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사무실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주의점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탕비실</a:t>
            </a:r>
            <a:endParaRPr lang="en-US" altLang="ko-KR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dirty="0" smtClean="0"/>
              <a:t>거리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주의점</a:t>
            </a:r>
            <a:endParaRPr lang="en-US" altLang="ko-KR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dirty="0" smtClean="0"/>
              <a:t>NPC</a:t>
            </a:r>
          </a:p>
          <a:p>
            <a:pPr marL="514350" indent="-514350">
              <a:buAutoNum type="arabicPeriod"/>
            </a:pPr>
            <a:r>
              <a:rPr lang="ko-KR" altLang="en-US" dirty="0" smtClean="0"/>
              <a:t>이벤트</a:t>
            </a:r>
            <a:endParaRPr lang="en-US" altLang="ko-KR" dirty="0" smtClean="0"/>
          </a:p>
          <a:p>
            <a:pPr marL="514350" indent="-51435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8805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515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838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캐릭터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541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유저 화면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814" y="1849841"/>
            <a:ext cx="6708371" cy="3773459"/>
          </a:xfrm>
        </p:spPr>
      </p:pic>
    </p:spTree>
    <p:extLst>
      <p:ext uri="{BB962C8B-B14F-4D97-AF65-F5344CB8AC3E}">
        <p14:creationId xmlns:p14="http://schemas.microsoft.com/office/powerpoint/2010/main" val="1939686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유저 화면</a:t>
            </a:r>
            <a:endParaRPr lang="ko-KR" altLang="en-US" dirty="0"/>
          </a:p>
        </p:txBody>
      </p:sp>
      <p:pic>
        <p:nvPicPr>
          <p:cNvPr id="5" name="내용 개체 틀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938" y="1815379"/>
            <a:ext cx="4228123" cy="2380009"/>
          </a:xfrm>
        </p:spPr>
      </p:pic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145423" y="4480559"/>
            <a:ext cx="9901151" cy="2028306"/>
          </a:xfrm>
        </p:spPr>
        <p:txBody>
          <a:bodyPr>
            <a:normAutofit/>
          </a:bodyPr>
          <a:lstStyle/>
          <a:p>
            <a:pPr marL="457200" indent="-457200">
              <a:buAutoNum type="arabicParenR"/>
            </a:pPr>
            <a:r>
              <a:rPr lang="ko-KR" altLang="en-US" sz="2000" dirty="0" smtClean="0"/>
              <a:t>가운데 푸른 원형은 현재 보고 있는 시야</a:t>
            </a:r>
            <a:endParaRPr lang="en-US" altLang="ko-KR" sz="2000" dirty="0" smtClean="0"/>
          </a:p>
          <a:p>
            <a:pPr marL="457200" indent="-457200">
              <a:buAutoNum type="arabicParenR"/>
            </a:pPr>
            <a:r>
              <a:rPr lang="ko-KR" altLang="en-US" sz="2000" dirty="0" smtClean="0"/>
              <a:t>푸른 원 왼쪽으로 </a:t>
            </a:r>
            <a:r>
              <a:rPr lang="ko-KR" altLang="en-US" sz="2000" dirty="0" err="1" smtClean="0"/>
              <a:t>아이템창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개를 표시하며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아이템을 얻으면 얻은 아이템을 표시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장비아이템</a:t>
            </a:r>
            <a:r>
              <a:rPr lang="ko-KR" altLang="en-US" sz="2000" dirty="0" smtClean="0"/>
              <a:t> 제외</a:t>
            </a:r>
            <a:r>
              <a:rPr lang="en-US" altLang="ko-KR" sz="2000" dirty="0" smtClean="0"/>
              <a:t>)</a:t>
            </a:r>
          </a:p>
          <a:p>
            <a:pPr marL="457200" indent="-457200">
              <a:buAutoNum type="arabicParenR"/>
            </a:pPr>
            <a:r>
              <a:rPr lang="ko-KR" altLang="en-US" sz="2000" dirty="0" smtClean="0"/>
              <a:t>푸른 원 위쪽은 </a:t>
            </a:r>
            <a:r>
              <a:rPr lang="ko-KR" altLang="en-US" sz="2000" dirty="0" err="1" smtClean="0"/>
              <a:t>체력바를</a:t>
            </a:r>
            <a:r>
              <a:rPr lang="ko-KR" altLang="en-US" sz="2000" dirty="0" smtClean="0"/>
              <a:t> 표시</a:t>
            </a:r>
            <a:endParaRPr lang="en-US" altLang="ko-KR" sz="2000" dirty="0" smtClean="0"/>
          </a:p>
          <a:p>
            <a:pPr marL="457200" indent="-457200">
              <a:buAutoNum type="arabicParenR"/>
            </a:pPr>
            <a:r>
              <a:rPr lang="ko-KR" altLang="en-US" sz="2000" dirty="0" smtClean="0"/>
              <a:t>시야가 상호작용 가능한 객체에 맞춰지면 상호작용 버튼이 활성화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543409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시작 화면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854" y="1690688"/>
            <a:ext cx="9162292" cy="4581147"/>
          </a:xfrm>
        </p:spPr>
      </p:pic>
    </p:spTree>
    <p:extLst>
      <p:ext uri="{BB962C8B-B14F-4D97-AF65-F5344CB8AC3E}">
        <p14:creationId xmlns:p14="http://schemas.microsoft.com/office/powerpoint/2010/main" val="2984955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시작 화면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390" y="1690688"/>
            <a:ext cx="5157219" cy="2578610"/>
          </a:xfrm>
        </p:spPr>
      </p:pic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838200" y="4526279"/>
            <a:ext cx="10515600" cy="1650683"/>
          </a:xfrm>
        </p:spPr>
        <p:txBody>
          <a:bodyPr>
            <a:normAutofit/>
          </a:bodyPr>
          <a:lstStyle/>
          <a:p>
            <a:pPr marL="457200" indent="-457200">
              <a:buAutoNum type="arabicParenR"/>
            </a:pPr>
            <a:r>
              <a:rPr lang="ko-KR" altLang="en-US" sz="2000" dirty="0" smtClean="0"/>
              <a:t>시작 위치는 사무실의 책상 앞</a:t>
            </a:r>
            <a:endParaRPr lang="en-US" altLang="ko-KR" sz="2000" dirty="0" smtClean="0"/>
          </a:p>
          <a:p>
            <a:pPr marL="457200" indent="-457200">
              <a:buAutoNum type="arabicParenR"/>
            </a:pPr>
            <a:r>
              <a:rPr lang="ko-KR" altLang="en-US" sz="2000" dirty="0" smtClean="0"/>
              <a:t>책상 위에 홀로그램처럼 메뉴 버튼이 책상 앞에 존재</a:t>
            </a:r>
            <a:endParaRPr lang="en-US" altLang="ko-KR" sz="2000" dirty="0" smtClean="0"/>
          </a:p>
          <a:p>
            <a:pPr marL="457200" indent="-457200">
              <a:buAutoNum type="arabicParenR"/>
            </a:pPr>
            <a:r>
              <a:rPr lang="ko-KR" altLang="en-US" sz="2000" dirty="0" smtClean="0"/>
              <a:t>시작 화면에서 </a:t>
            </a:r>
            <a:r>
              <a:rPr lang="ko-KR" altLang="en-US" sz="2000" dirty="0" err="1" smtClean="0"/>
              <a:t>헤드트래킹으로</a:t>
            </a:r>
            <a:r>
              <a:rPr lang="ko-KR" altLang="en-US" sz="2000" dirty="0" smtClean="0"/>
              <a:t> 초점을 움직일 수 있으며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사무실을 돌아다닐 수 있다</a:t>
            </a:r>
            <a:r>
              <a:rPr lang="en-US" altLang="ko-KR" sz="2000" dirty="0" smtClean="0"/>
              <a:t>.</a:t>
            </a:r>
          </a:p>
          <a:p>
            <a:pPr marL="457200" indent="-457200">
              <a:buAutoNum type="arabicParenR"/>
            </a:pPr>
            <a:r>
              <a:rPr lang="ko-KR" altLang="en-US" sz="2000" dirty="0" smtClean="0"/>
              <a:t>시작을 선택하면 게임이 </a:t>
            </a:r>
            <a:r>
              <a:rPr lang="ko-KR" altLang="en-US" sz="2000" dirty="0" err="1" smtClean="0"/>
              <a:t>플레이되며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옵션을 선택하면 소리와 높이를 설정할 수 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33571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사망 화면</a:t>
            </a:r>
            <a:endParaRPr lang="ko-KR" altLang="en-US" dirty="0"/>
          </a:p>
        </p:txBody>
      </p:sp>
      <p:pic>
        <p:nvPicPr>
          <p:cNvPr id="10" name="내용 개체 틀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432" y="1690688"/>
            <a:ext cx="9089136" cy="4544568"/>
          </a:xfrm>
        </p:spPr>
      </p:pic>
    </p:spTree>
    <p:extLst>
      <p:ext uri="{BB962C8B-B14F-4D97-AF65-F5344CB8AC3E}">
        <p14:creationId xmlns:p14="http://schemas.microsoft.com/office/powerpoint/2010/main" val="2476297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사망 화면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8200" y="4507991"/>
            <a:ext cx="10515600" cy="2176273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AutoNum type="arabicParenR"/>
            </a:pPr>
            <a:r>
              <a:rPr lang="ko-KR" altLang="en-US" sz="2000" dirty="0" smtClean="0"/>
              <a:t>가운데는 바라보는 지점</a:t>
            </a:r>
            <a:endParaRPr lang="en-US" altLang="ko-KR" dirty="0"/>
          </a:p>
          <a:p>
            <a:pPr marL="457200" indent="-457200">
              <a:buAutoNum type="arabicParenR"/>
            </a:pPr>
            <a:r>
              <a:rPr lang="ko-KR" altLang="en-US" sz="2000" dirty="0" smtClean="0"/>
              <a:t>위에는 사망한 경위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아래는 경고문구를 삽입한다</a:t>
            </a:r>
            <a:r>
              <a:rPr lang="en-US" altLang="ko-KR" sz="2000" dirty="0" smtClean="0"/>
              <a:t>.</a:t>
            </a:r>
          </a:p>
          <a:p>
            <a:pPr marL="457200" indent="-457200">
              <a:buAutoNum type="arabicParenR"/>
            </a:pPr>
            <a:r>
              <a:rPr lang="ko-KR" altLang="en-US" sz="2000" dirty="0"/>
              <a:t>사망하는 순간 캐릭터가 옆으로 누우면서 시야가 </a:t>
            </a:r>
            <a:r>
              <a:rPr lang="ko-KR" altLang="en-US" sz="2000" dirty="0" smtClean="0"/>
              <a:t>검게 변한다</a:t>
            </a:r>
            <a:r>
              <a:rPr lang="en-US" altLang="ko-KR" sz="2000" dirty="0" smtClean="0"/>
              <a:t>.</a:t>
            </a:r>
          </a:p>
          <a:p>
            <a:pPr marL="457200" indent="-457200">
              <a:buAutoNum type="arabicParenR"/>
            </a:pPr>
            <a:r>
              <a:rPr lang="ko-KR" altLang="en-US" sz="2000" dirty="0" smtClean="0"/>
              <a:t>사망한 경위를 먼저 </a:t>
            </a:r>
            <a:r>
              <a:rPr lang="ko-KR" altLang="en-US" sz="2000" dirty="0" err="1" smtClean="0"/>
              <a:t>페이드</a:t>
            </a:r>
            <a:r>
              <a:rPr lang="ko-KR" altLang="en-US" sz="2000" dirty="0" smtClean="0"/>
              <a:t> 인으로 보여준다</a:t>
            </a:r>
            <a:r>
              <a:rPr lang="en-US" altLang="ko-KR" sz="2000" dirty="0" smtClean="0"/>
              <a:t>.</a:t>
            </a:r>
          </a:p>
          <a:p>
            <a:pPr marL="457200" indent="-457200">
              <a:buAutoNum type="arabicParenR"/>
            </a:pPr>
            <a:r>
              <a:rPr lang="ko-KR" altLang="en-US" sz="2000" dirty="0" err="1" smtClean="0"/>
              <a:t>경고문구는</a:t>
            </a:r>
            <a:r>
              <a:rPr lang="ko-KR" altLang="en-US" sz="2000" dirty="0" smtClean="0"/>
              <a:t> 사망한 경위를 보여주고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초 후에 </a:t>
            </a:r>
            <a:r>
              <a:rPr lang="ko-KR" altLang="en-US" sz="2000" dirty="0" err="1" smtClean="0"/>
              <a:t>페이드</a:t>
            </a:r>
            <a:r>
              <a:rPr lang="ko-KR" altLang="en-US" sz="2000" dirty="0" smtClean="0"/>
              <a:t> 인으로 보여준다</a:t>
            </a:r>
            <a:r>
              <a:rPr lang="en-US" altLang="ko-KR" sz="2000" dirty="0" smtClean="0"/>
              <a:t>.</a:t>
            </a:r>
          </a:p>
          <a:p>
            <a:pPr marL="457200" indent="-457200">
              <a:buAutoNum type="arabicParenR"/>
            </a:pPr>
            <a:r>
              <a:rPr lang="ko-KR" altLang="en-US" sz="2000" dirty="0" smtClean="0"/>
              <a:t>바라보는 지점은 표현하지 않아도 된다</a:t>
            </a:r>
            <a:r>
              <a:rPr lang="en-US" altLang="ko-KR" sz="2000" dirty="0" smtClean="0"/>
              <a:t>.</a:t>
            </a:r>
          </a:p>
          <a:p>
            <a:pPr marL="457200" indent="-457200">
              <a:buAutoNum type="arabicParenR"/>
            </a:pPr>
            <a:endParaRPr lang="en-US" altLang="ko-KR" sz="2000" dirty="0" smtClean="0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778" y="1690688"/>
            <a:ext cx="5044443" cy="2522222"/>
          </a:xfrm>
        </p:spPr>
      </p:pic>
    </p:spTree>
    <p:extLst>
      <p:ext uri="{BB962C8B-B14F-4D97-AF65-F5344CB8AC3E}">
        <p14:creationId xmlns:p14="http://schemas.microsoft.com/office/powerpoint/2010/main" val="2397437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2548</TotalTime>
  <Words>261</Words>
  <Application>Microsoft Office PowerPoint</Application>
  <PresentationFormat>와이드스크린</PresentationFormat>
  <Paragraphs>60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Arial</vt:lpstr>
      <vt:lpstr>맑은 고딕</vt:lpstr>
      <vt:lpstr>Office 테마</vt:lpstr>
      <vt:lpstr>졸작 상세문서</vt:lpstr>
      <vt:lpstr>목차</vt:lpstr>
      <vt:lpstr>캐릭터</vt:lpstr>
      <vt:lpstr>유저 화면</vt:lpstr>
      <vt:lpstr>유저 화면</vt:lpstr>
      <vt:lpstr>시작 화면 </vt:lpstr>
      <vt:lpstr>시작 화면</vt:lpstr>
      <vt:lpstr>사망 화면</vt:lpstr>
      <vt:lpstr>사망 화면</vt:lpstr>
      <vt:lpstr>사무실</vt:lpstr>
      <vt:lpstr>사무실</vt:lpstr>
      <vt:lpstr>사무실 주의점</vt:lpstr>
      <vt:lpstr>탕비실</vt:lpstr>
      <vt:lpstr>탕비실</vt:lpstr>
      <vt:lpstr>거리</vt:lpstr>
      <vt:lpstr>거리</vt:lpstr>
      <vt:lpstr>거리 주의점</vt:lpstr>
      <vt:lpstr>NPC</vt:lpstr>
      <vt:lpstr>NPC</vt:lpstr>
      <vt:lpstr>이벤트</vt:lpstr>
      <vt:lpstr>이벤트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</dc:title>
  <dc:creator>nongsang shin</dc:creator>
  <cp:lastModifiedBy>nongsang shin</cp:lastModifiedBy>
  <cp:revision>31</cp:revision>
  <dcterms:created xsi:type="dcterms:W3CDTF">2017-03-23T10:31:48Z</dcterms:created>
  <dcterms:modified xsi:type="dcterms:W3CDTF">2017-04-12T06:42:39Z</dcterms:modified>
</cp:coreProperties>
</file>