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797675" cy="987266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cmEZSkaPueB+1m54NG2XHNWsr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F940B1-2F56-4914-97A3-800C2F881A2F}">
  <a:tblStyle styleId="{B7F940B1-2F56-4914-97A3-800C2F881A2F}"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69FA725-3AE2-4F63-8298-A951B77458DF}"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53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88" y="0"/>
            <a:ext cx="2946400" cy="4953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38150" y="1233488"/>
            <a:ext cx="5921375" cy="3332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450" y="4751388"/>
            <a:ext cx="5438775" cy="38877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7363"/>
            <a:ext cx="2946400" cy="4953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88" y="9377363"/>
            <a:ext cx="2946400" cy="4953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438150" y="1233488"/>
            <a:ext cx="5921375" cy="3332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79450" y="4751388"/>
            <a:ext cx="5438775" cy="38877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49688" y="9377363"/>
            <a:ext cx="2946400" cy="4953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79450" y="4751388"/>
            <a:ext cx="5438775" cy="38877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3" name="Google Shape;173;p10:notes"/>
          <p:cNvSpPr>
            <a:spLocks noGrp="1" noRot="1" noChangeAspect="1"/>
          </p:cNvSpPr>
          <p:nvPr>
            <p:ph type="sldImg" idx="2"/>
          </p:nvPr>
        </p:nvSpPr>
        <p:spPr>
          <a:xfrm>
            <a:off x="438150" y="1233488"/>
            <a:ext cx="5921375" cy="3332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79450" y="4751388"/>
            <a:ext cx="5438775" cy="38877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p11:notes"/>
          <p:cNvSpPr>
            <a:spLocks noGrp="1" noRot="1" noChangeAspect="1"/>
          </p:cNvSpPr>
          <p:nvPr>
            <p:ph type="sldImg" idx="2"/>
          </p:nvPr>
        </p:nvSpPr>
        <p:spPr>
          <a:xfrm>
            <a:off x="438150" y="1233488"/>
            <a:ext cx="5921375" cy="3332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79450" y="4751388"/>
            <a:ext cx="5438775" cy="38877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2" name="Google Shape;192;p12:notes"/>
          <p:cNvSpPr>
            <a:spLocks noGrp="1" noRot="1" noChangeAspect="1"/>
          </p:cNvSpPr>
          <p:nvPr>
            <p:ph type="sldImg" idx="2"/>
          </p:nvPr>
        </p:nvSpPr>
        <p:spPr>
          <a:xfrm>
            <a:off x="438150" y="1233488"/>
            <a:ext cx="5921375" cy="3332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txBox="1">
            <a:spLocks noGrp="1"/>
          </p:cNvSpPr>
          <p:nvPr>
            <p:ph type="body" idx="1"/>
          </p:nvPr>
        </p:nvSpPr>
        <p:spPr>
          <a:xfrm>
            <a:off x="679450" y="4751388"/>
            <a:ext cx="5438775" cy="38877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2" name="Google Shape;202;p13:notes"/>
          <p:cNvSpPr>
            <a:spLocks noGrp="1" noRot="1" noChangeAspect="1"/>
          </p:cNvSpPr>
          <p:nvPr>
            <p:ph type="sldImg" idx="2"/>
          </p:nvPr>
        </p:nvSpPr>
        <p:spPr>
          <a:xfrm>
            <a:off x="438150" y="1233488"/>
            <a:ext cx="5921375" cy="3332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679450" y="4751388"/>
            <a:ext cx="5438775" cy="38877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3" name="Google Shape;213;p14:notes"/>
          <p:cNvSpPr>
            <a:spLocks noGrp="1" noRot="1" noChangeAspect="1"/>
          </p:cNvSpPr>
          <p:nvPr>
            <p:ph type="sldImg" idx="2"/>
          </p:nvPr>
        </p:nvSpPr>
        <p:spPr>
          <a:xfrm>
            <a:off x="438150" y="1233488"/>
            <a:ext cx="5921375" cy="3332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79450" y="4751388"/>
            <a:ext cx="5438775" cy="38877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4" name="Google Shape;94;p2:notes"/>
          <p:cNvSpPr>
            <a:spLocks noGrp="1" noRot="1" noChangeAspect="1"/>
          </p:cNvSpPr>
          <p:nvPr>
            <p:ph type="sldImg" idx="2"/>
          </p:nvPr>
        </p:nvSpPr>
        <p:spPr>
          <a:xfrm>
            <a:off x="438150" y="1233488"/>
            <a:ext cx="5921375" cy="3332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79450" y="4751388"/>
            <a:ext cx="5438775" cy="38877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2" name="Google Shape;102;p3:notes"/>
          <p:cNvSpPr>
            <a:spLocks noGrp="1" noRot="1" noChangeAspect="1"/>
          </p:cNvSpPr>
          <p:nvPr>
            <p:ph type="sldImg" idx="2"/>
          </p:nvPr>
        </p:nvSpPr>
        <p:spPr>
          <a:xfrm>
            <a:off x="438150" y="1233488"/>
            <a:ext cx="5921375" cy="3332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79450" y="4751388"/>
            <a:ext cx="5438775" cy="38877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1" name="Google Shape;111;p4:notes"/>
          <p:cNvSpPr>
            <a:spLocks noGrp="1" noRot="1" noChangeAspect="1"/>
          </p:cNvSpPr>
          <p:nvPr>
            <p:ph type="sldImg" idx="2"/>
          </p:nvPr>
        </p:nvSpPr>
        <p:spPr>
          <a:xfrm>
            <a:off x="438150" y="1233488"/>
            <a:ext cx="5921375" cy="3332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79450" y="4751388"/>
            <a:ext cx="5438775" cy="38877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2" name="Google Shape;122;p5:notes"/>
          <p:cNvSpPr>
            <a:spLocks noGrp="1" noRot="1" noChangeAspect="1"/>
          </p:cNvSpPr>
          <p:nvPr>
            <p:ph type="sldImg" idx="2"/>
          </p:nvPr>
        </p:nvSpPr>
        <p:spPr>
          <a:xfrm>
            <a:off x="438150" y="1233488"/>
            <a:ext cx="5921375" cy="3332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79450" y="4751388"/>
            <a:ext cx="5438775" cy="38877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6:notes"/>
          <p:cNvSpPr>
            <a:spLocks noGrp="1" noRot="1" noChangeAspect="1"/>
          </p:cNvSpPr>
          <p:nvPr>
            <p:ph type="sldImg" idx="2"/>
          </p:nvPr>
        </p:nvSpPr>
        <p:spPr>
          <a:xfrm>
            <a:off x="438150" y="1233488"/>
            <a:ext cx="5921375" cy="3332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79450" y="4751388"/>
            <a:ext cx="5438775" cy="38877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p7:notes"/>
          <p:cNvSpPr>
            <a:spLocks noGrp="1" noRot="1" noChangeAspect="1"/>
          </p:cNvSpPr>
          <p:nvPr>
            <p:ph type="sldImg" idx="2"/>
          </p:nvPr>
        </p:nvSpPr>
        <p:spPr>
          <a:xfrm>
            <a:off x="438150" y="1233488"/>
            <a:ext cx="5921375" cy="3332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79450" y="4751388"/>
            <a:ext cx="5438775" cy="38877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3" name="Google Shape;153;p8:notes"/>
          <p:cNvSpPr>
            <a:spLocks noGrp="1" noRot="1" noChangeAspect="1"/>
          </p:cNvSpPr>
          <p:nvPr>
            <p:ph type="sldImg" idx="2"/>
          </p:nvPr>
        </p:nvSpPr>
        <p:spPr>
          <a:xfrm>
            <a:off x="438150" y="1233488"/>
            <a:ext cx="5921375" cy="3332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79450" y="4751388"/>
            <a:ext cx="5438775" cy="388778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9:notes"/>
          <p:cNvSpPr>
            <a:spLocks noGrp="1" noRot="1" noChangeAspect="1"/>
          </p:cNvSpPr>
          <p:nvPr>
            <p:ph type="sldImg" idx="2"/>
          </p:nvPr>
        </p:nvSpPr>
        <p:spPr>
          <a:xfrm>
            <a:off x="438150" y="1233488"/>
            <a:ext cx="5921375" cy="3332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914400" y="2130430"/>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rgbClr val="888888"/>
              </a:buClr>
              <a:buSzPts val="2400"/>
              <a:buNone/>
              <a:defRPr>
                <a:solidFill>
                  <a:srgbClr val="888888"/>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sp>
        <p:nvSpPr>
          <p:cNvPr id="18" name="Google Shape;18;p16"/>
          <p:cNvSpPr txBox="1">
            <a:spLocks noGrp="1"/>
          </p:cNvSpPr>
          <p:nvPr>
            <p:ph type="dt" idx="10"/>
          </p:nvPr>
        </p:nvSpPr>
        <p:spPr>
          <a:xfrm>
            <a:off x="609600" y="6356355"/>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4165600" y="6356355"/>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8737600" y="6356355"/>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b="0" i="0" u="none" strike="noStrike" cap="none">
                <a:solidFill>
                  <a:srgbClr val="898989"/>
                </a:solidFill>
                <a:latin typeface="Arial"/>
                <a:ea typeface="Arial"/>
                <a:cs typeface="Arial"/>
                <a:sym typeface="Arial"/>
              </a:defRPr>
            </a:lvl1pPr>
            <a:lvl2pPr marL="0" lvl="1" indent="0" algn="r">
              <a:spcBef>
                <a:spcPts val="0"/>
              </a:spcBef>
              <a:spcAft>
                <a:spcPts val="0"/>
              </a:spcAft>
              <a:buNone/>
              <a:defRPr sz="900" b="0" i="0" u="none" strike="noStrike" cap="none">
                <a:solidFill>
                  <a:srgbClr val="898989"/>
                </a:solidFill>
                <a:latin typeface="Arial"/>
                <a:ea typeface="Arial"/>
                <a:cs typeface="Arial"/>
                <a:sym typeface="Arial"/>
              </a:defRPr>
            </a:lvl2pPr>
            <a:lvl3pPr marL="0" lvl="2" indent="0" algn="r">
              <a:spcBef>
                <a:spcPts val="0"/>
              </a:spcBef>
              <a:spcAft>
                <a:spcPts val="0"/>
              </a:spcAft>
              <a:buNone/>
              <a:defRPr sz="900" b="0" i="0" u="none" strike="noStrike" cap="none">
                <a:solidFill>
                  <a:srgbClr val="898989"/>
                </a:solidFill>
                <a:latin typeface="Arial"/>
                <a:ea typeface="Arial"/>
                <a:cs typeface="Arial"/>
                <a:sym typeface="Arial"/>
              </a:defRPr>
            </a:lvl3pPr>
            <a:lvl4pPr marL="0" lvl="3" indent="0" algn="r">
              <a:spcBef>
                <a:spcPts val="0"/>
              </a:spcBef>
              <a:spcAft>
                <a:spcPts val="0"/>
              </a:spcAft>
              <a:buNone/>
              <a:defRPr sz="900" b="0" i="0" u="none" strike="noStrike" cap="none">
                <a:solidFill>
                  <a:srgbClr val="898989"/>
                </a:solidFill>
                <a:latin typeface="Arial"/>
                <a:ea typeface="Arial"/>
                <a:cs typeface="Arial"/>
                <a:sym typeface="Arial"/>
              </a:defRPr>
            </a:lvl4pPr>
            <a:lvl5pPr marL="0" lvl="4" indent="0" algn="r">
              <a:spcBef>
                <a:spcPts val="0"/>
              </a:spcBef>
              <a:spcAft>
                <a:spcPts val="0"/>
              </a:spcAft>
              <a:buNone/>
              <a:defRPr sz="900" b="0" i="0" u="none" strike="noStrike" cap="none">
                <a:solidFill>
                  <a:srgbClr val="898989"/>
                </a:solidFill>
                <a:latin typeface="Arial"/>
                <a:ea typeface="Arial"/>
                <a:cs typeface="Arial"/>
                <a:sym typeface="Arial"/>
              </a:defRPr>
            </a:lvl5pPr>
            <a:lvl6pPr marL="0" lvl="5" indent="0" algn="r">
              <a:spcBef>
                <a:spcPts val="0"/>
              </a:spcBef>
              <a:spcAft>
                <a:spcPts val="0"/>
              </a:spcAft>
              <a:buNone/>
              <a:defRPr sz="900" b="0" i="0" u="none" strike="noStrike" cap="none">
                <a:solidFill>
                  <a:srgbClr val="898989"/>
                </a:solidFill>
                <a:latin typeface="Arial"/>
                <a:ea typeface="Arial"/>
                <a:cs typeface="Arial"/>
                <a:sym typeface="Arial"/>
              </a:defRPr>
            </a:lvl6pPr>
            <a:lvl7pPr marL="0" lvl="6" indent="0" algn="r">
              <a:spcBef>
                <a:spcPts val="0"/>
              </a:spcBef>
              <a:spcAft>
                <a:spcPts val="0"/>
              </a:spcAft>
              <a:buNone/>
              <a:defRPr sz="900" b="0" i="0" u="none" strike="noStrike" cap="none">
                <a:solidFill>
                  <a:srgbClr val="898989"/>
                </a:solidFill>
                <a:latin typeface="Arial"/>
                <a:ea typeface="Arial"/>
                <a:cs typeface="Arial"/>
                <a:sym typeface="Arial"/>
              </a:defRPr>
            </a:lvl7pPr>
            <a:lvl8pPr marL="0" lvl="7" indent="0" algn="r">
              <a:spcBef>
                <a:spcPts val="0"/>
              </a:spcBef>
              <a:spcAft>
                <a:spcPts val="0"/>
              </a:spcAft>
              <a:buNone/>
              <a:defRPr sz="900" b="0" i="0" u="none" strike="noStrike" cap="none">
                <a:solidFill>
                  <a:srgbClr val="898989"/>
                </a:solidFill>
                <a:latin typeface="Arial"/>
                <a:ea typeface="Arial"/>
                <a:cs typeface="Arial"/>
                <a:sym typeface="Arial"/>
              </a:defRPr>
            </a:lvl8pPr>
            <a:lvl9pPr marL="0" lvl="8" indent="0" algn="r">
              <a:spcBef>
                <a:spcPts val="0"/>
              </a:spcBef>
              <a:spcAft>
                <a:spcPts val="0"/>
              </a:spcAft>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3833019" y="-1623214"/>
            <a:ext cx="45259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609600" y="6356355"/>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4165600" y="6356355"/>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37600" y="6356355"/>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7285038" y="1828806"/>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1697038" y="-812794"/>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609600" y="6356355"/>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4165600" y="6356355"/>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8737600" y="6356355"/>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609600" y="1600205"/>
            <a:ext cx="109728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7"/>
          <p:cNvSpPr txBox="1">
            <a:spLocks noGrp="1"/>
          </p:cNvSpPr>
          <p:nvPr>
            <p:ph type="dt" idx="10"/>
          </p:nvPr>
        </p:nvSpPr>
        <p:spPr>
          <a:xfrm>
            <a:off x="609600" y="6356355"/>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4165600" y="6356355"/>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737600" y="6356355"/>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963084" y="4406905"/>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270"/>
              </a:spcBef>
              <a:spcAft>
                <a:spcPts val="0"/>
              </a:spcAft>
              <a:buClr>
                <a:srgbClr val="888888"/>
              </a:buClr>
              <a:buSzPts val="1350"/>
              <a:buNone/>
              <a:defRPr sz="1350">
                <a:solidFill>
                  <a:srgbClr val="888888"/>
                </a:solidFill>
              </a:defRPr>
            </a:lvl2pPr>
            <a:lvl3pPr marL="1371600" lvl="2" indent="-228600" algn="l">
              <a:spcBef>
                <a:spcPts val="240"/>
              </a:spcBef>
              <a:spcAft>
                <a:spcPts val="0"/>
              </a:spcAft>
              <a:buClr>
                <a:srgbClr val="888888"/>
              </a:buClr>
              <a:buSzPts val="1200"/>
              <a:buNone/>
              <a:defRPr sz="1200">
                <a:solidFill>
                  <a:srgbClr val="888888"/>
                </a:solidFill>
              </a:defRPr>
            </a:lvl3pPr>
            <a:lvl4pPr marL="1828800" lvl="3" indent="-228600" algn="l">
              <a:spcBef>
                <a:spcPts val="210"/>
              </a:spcBef>
              <a:spcAft>
                <a:spcPts val="0"/>
              </a:spcAft>
              <a:buClr>
                <a:srgbClr val="888888"/>
              </a:buClr>
              <a:buSzPts val="1050"/>
              <a:buNone/>
              <a:defRPr sz="1050">
                <a:solidFill>
                  <a:srgbClr val="888888"/>
                </a:solidFill>
              </a:defRPr>
            </a:lvl4pPr>
            <a:lvl5pPr marL="2286000" lvl="4" indent="-228600" algn="l">
              <a:spcBef>
                <a:spcPts val="210"/>
              </a:spcBef>
              <a:spcAft>
                <a:spcPts val="0"/>
              </a:spcAft>
              <a:buClr>
                <a:srgbClr val="888888"/>
              </a:buClr>
              <a:buSzPts val="1050"/>
              <a:buNone/>
              <a:defRPr sz="1050">
                <a:solidFill>
                  <a:srgbClr val="888888"/>
                </a:solidFill>
              </a:defRPr>
            </a:lvl5pPr>
            <a:lvl6pPr marL="2743200" lvl="5" indent="-228600" algn="l">
              <a:spcBef>
                <a:spcPts val="210"/>
              </a:spcBef>
              <a:spcAft>
                <a:spcPts val="0"/>
              </a:spcAft>
              <a:buClr>
                <a:srgbClr val="888888"/>
              </a:buClr>
              <a:buSzPts val="1050"/>
              <a:buNone/>
              <a:defRPr sz="1050">
                <a:solidFill>
                  <a:srgbClr val="888888"/>
                </a:solidFill>
              </a:defRPr>
            </a:lvl6pPr>
            <a:lvl7pPr marL="3200400" lvl="6" indent="-228600" algn="l">
              <a:spcBef>
                <a:spcPts val="210"/>
              </a:spcBef>
              <a:spcAft>
                <a:spcPts val="0"/>
              </a:spcAft>
              <a:buClr>
                <a:srgbClr val="888888"/>
              </a:buClr>
              <a:buSzPts val="1050"/>
              <a:buNone/>
              <a:defRPr sz="1050">
                <a:solidFill>
                  <a:srgbClr val="888888"/>
                </a:solidFill>
              </a:defRPr>
            </a:lvl7pPr>
            <a:lvl8pPr marL="3657600" lvl="7" indent="-228600" algn="l">
              <a:spcBef>
                <a:spcPts val="210"/>
              </a:spcBef>
              <a:spcAft>
                <a:spcPts val="0"/>
              </a:spcAft>
              <a:buClr>
                <a:srgbClr val="888888"/>
              </a:buClr>
              <a:buSzPts val="1050"/>
              <a:buNone/>
              <a:defRPr sz="1050">
                <a:solidFill>
                  <a:srgbClr val="888888"/>
                </a:solidFill>
              </a:defRPr>
            </a:lvl8pPr>
            <a:lvl9pPr marL="4114800" lvl="8" indent="-228600" algn="l">
              <a:spcBef>
                <a:spcPts val="210"/>
              </a:spcBef>
              <a:spcAft>
                <a:spcPts val="0"/>
              </a:spcAft>
              <a:buClr>
                <a:srgbClr val="888888"/>
              </a:buClr>
              <a:buSzPts val="1050"/>
              <a:buNone/>
              <a:defRPr sz="1050">
                <a:solidFill>
                  <a:srgbClr val="888888"/>
                </a:solidFill>
              </a:defRPr>
            </a:lvl9pPr>
          </a:lstStyle>
          <a:p>
            <a:endParaRPr/>
          </a:p>
        </p:txBody>
      </p:sp>
      <p:sp>
        <p:nvSpPr>
          <p:cNvPr id="30" name="Google Shape;30;p18"/>
          <p:cNvSpPr txBox="1">
            <a:spLocks noGrp="1"/>
          </p:cNvSpPr>
          <p:nvPr>
            <p:ph type="dt" idx="10"/>
          </p:nvPr>
        </p:nvSpPr>
        <p:spPr>
          <a:xfrm>
            <a:off x="609600" y="6356355"/>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4165600" y="6356355"/>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8737600" y="6356355"/>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609600" y="1600205"/>
            <a:ext cx="5384800" cy="4525963"/>
          </a:xfrm>
          <a:prstGeom prst="rect">
            <a:avLst/>
          </a:prstGeom>
          <a:noFill/>
          <a:ln>
            <a:noFill/>
          </a:ln>
        </p:spPr>
        <p:txBody>
          <a:bodyPr spcFirstLastPara="1" wrap="square" lIns="91425" tIns="45700" rIns="91425" bIns="45700" anchor="t" anchorCtr="0">
            <a:no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36" name="Google Shape;36;p19"/>
          <p:cNvSpPr txBox="1">
            <a:spLocks noGrp="1"/>
          </p:cNvSpPr>
          <p:nvPr>
            <p:ph type="body" idx="2"/>
          </p:nvPr>
        </p:nvSpPr>
        <p:spPr>
          <a:xfrm>
            <a:off x="6197600" y="1600205"/>
            <a:ext cx="5384800" cy="4525963"/>
          </a:xfrm>
          <a:prstGeom prst="rect">
            <a:avLst/>
          </a:prstGeom>
          <a:noFill/>
          <a:ln>
            <a:noFill/>
          </a:ln>
        </p:spPr>
        <p:txBody>
          <a:bodyPr spcFirstLastPara="1" wrap="square" lIns="91425" tIns="45700" rIns="91425" bIns="45700" anchor="t" anchorCtr="0">
            <a:noAutofit/>
          </a:bodyPr>
          <a:lstStyle>
            <a:lvl1pPr marL="457200" lvl="0" indent="-361950" algn="l">
              <a:spcBef>
                <a:spcPts val="420"/>
              </a:spcBef>
              <a:spcAft>
                <a:spcPts val="0"/>
              </a:spcAft>
              <a:buClr>
                <a:schemeClr val="dk1"/>
              </a:buClr>
              <a:buSzPts val="2100"/>
              <a:buChar char="•"/>
              <a:defRPr sz="2100"/>
            </a:lvl1pPr>
            <a:lvl2pPr marL="914400" lvl="1" indent="-342900" algn="l">
              <a:spcBef>
                <a:spcPts val="36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4325" algn="l">
              <a:spcBef>
                <a:spcPts val="270"/>
              </a:spcBef>
              <a:spcAft>
                <a:spcPts val="0"/>
              </a:spcAft>
              <a:buClr>
                <a:schemeClr val="dk1"/>
              </a:buClr>
              <a:buSzPts val="1350"/>
              <a:buChar char="–"/>
              <a:defRPr sz="1350"/>
            </a:lvl4pPr>
            <a:lvl5pPr marL="2286000" lvl="4" indent="-314325" algn="l">
              <a:spcBef>
                <a:spcPts val="270"/>
              </a:spcBef>
              <a:spcAft>
                <a:spcPts val="0"/>
              </a:spcAft>
              <a:buClr>
                <a:schemeClr val="dk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37" name="Google Shape;37;p19"/>
          <p:cNvSpPr txBox="1">
            <a:spLocks noGrp="1"/>
          </p:cNvSpPr>
          <p:nvPr>
            <p:ph type="dt" idx="10"/>
          </p:nvPr>
        </p:nvSpPr>
        <p:spPr>
          <a:xfrm>
            <a:off x="609600" y="6356355"/>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4165600" y="6356355"/>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8737600" y="6356355"/>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43" name="Google Shape;43;p2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44" name="Google Shape;44;p20"/>
          <p:cNvSpPr txBox="1">
            <a:spLocks noGrp="1"/>
          </p:cNvSpPr>
          <p:nvPr>
            <p:ph type="body" idx="3"/>
          </p:nvPr>
        </p:nvSpPr>
        <p:spPr>
          <a:xfrm>
            <a:off x="6193370"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36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270"/>
              </a:spcBef>
              <a:spcAft>
                <a:spcPts val="0"/>
              </a:spcAft>
              <a:buClr>
                <a:schemeClr val="dk1"/>
              </a:buClr>
              <a:buSzPts val="1350"/>
              <a:buNone/>
              <a:defRPr sz="1350" b="1"/>
            </a:lvl3pPr>
            <a:lvl4pPr marL="1828800" lvl="3" indent="-228600" algn="l">
              <a:spcBef>
                <a:spcPts val="240"/>
              </a:spcBef>
              <a:spcAft>
                <a:spcPts val="0"/>
              </a:spcAft>
              <a:buClr>
                <a:schemeClr val="dk1"/>
              </a:buClr>
              <a:buSzPts val="1200"/>
              <a:buNone/>
              <a:defRPr sz="1200" b="1"/>
            </a:lvl4pPr>
            <a:lvl5pPr marL="2286000" lvl="4" indent="-228600" algn="l">
              <a:spcBef>
                <a:spcPts val="240"/>
              </a:spcBef>
              <a:spcAft>
                <a:spcPts val="0"/>
              </a:spcAft>
              <a:buClr>
                <a:schemeClr val="dk1"/>
              </a:buClr>
              <a:buSzPts val="1200"/>
              <a:buNone/>
              <a:defRPr sz="1200" b="1"/>
            </a:lvl5pPr>
            <a:lvl6pPr marL="2743200" lvl="5" indent="-228600" algn="l">
              <a:spcBef>
                <a:spcPts val="240"/>
              </a:spcBef>
              <a:spcAft>
                <a:spcPts val="0"/>
              </a:spcAft>
              <a:buClr>
                <a:schemeClr val="dk1"/>
              </a:buClr>
              <a:buSzPts val="1200"/>
              <a:buNone/>
              <a:defRPr sz="1200" b="1"/>
            </a:lvl6pPr>
            <a:lvl7pPr marL="3200400" lvl="6" indent="-228600" algn="l">
              <a:spcBef>
                <a:spcPts val="240"/>
              </a:spcBef>
              <a:spcAft>
                <a:spcPts val="0"/>
              </a:spcAft>
              <a:buClr>
                <a:schemeClr val="dk1"/>
              </a:buClr>
              <a:buSzPts val="1200"/>
              <a:buNone/>
              <a:defRPr sz="1200" b="1"/>
            </a:lvl7pPr>
            <a:lvl8pPr marL="3657600" lvl="7" indent="-228600" algn="l">
              <a:spcBef>
                <a:spcPts val="240"/>
              </a:spcBef>
              <a:spcAft>
                <a:spcPts val="0"/>
              </a:spcAft>
              <a:buClr>
                <a:schemeClr val="dk1"/>
              </a:buClr>
              <a:buSzPts val="1200"/>
              <a:buNone/>
              <a:defRPr sz="1200" b="1"/>
            </a:lvl8pPr>
            <a:lvl9pPr marL="4114800" lvl="8" indent="-228600" algn="l">
              <a:spcBef>
                <a:spcPts val="240"/>
              </a:spcBef>
              <a:spcAft>
                <a:spcPts val="0"/>
              </a:spcAft>
              <a:buClr>
                <a:schemeClr val="dk1"/>
              </a:buClr>
              <a:buSzPts val="1200"/>
              <a:buNone/>
              <a:defRPr sz="1200" b="1"/>
            </a:lvl9pPr>
          </a:lstStyle>
          <a:p>
            <a:endParaRPr/>
          </a:p>
        </p:txBody>
      </p:sp>
      <p:sp>
        <p:nvSpPr>
          <p:cNvPr id="45" name="Google Shape;45;p20"/>
          <p:cNvSpPr txBox="1">
            <a:spLocks noGrp="1"/>
          </p:cNvSpPr>
          <p:nvPr>
            <p:ph type="body" idx="4"/>
          </p:nvPr>
        </p:nvSpPr>
        <p:spPr>
          <a:xfrm>
            <a:off x="6193370" y="2174875"/>
            <a:ext cx="5389033" cy="39512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4325" algn="l">
              <a:spcBef>
                <a:spcPts val="270"/>
              </a:spcBef>
              <a:spcAft>
                <a:spcPts val="0"/>
              </a:spcAft>
              <a:buClr>
                <a:schemeClr val="dk1"/>
              </a:buClr>
              <a:buSzPts val="1350"/>
              <a:buChar char="•"/>
              <a:defRPr sz="1350"/>
            </a:lvl3pPr>
            <a:lvl4pPr marL="1828800" lvl="3" indent="-304800" algn="l">
              <a:spcBef>
                <a:spcPts val="240"/>
              </a:spcBef>
              <a:spcAft>
                <a:spcPts val="0"/>
              </a:spcAft>
              <a:buClr>
                <a:schemeClr val="dk1"/>
              </a:buClr>
              <a:buSzPts val="1200"/>
              <a:buChar char="–"/>
              <a:defRPr sz="1200"/>
            </a:lvl4pPr>
            <a:lvl5pPr marL="2286000" lvl="4" indent="-304800" algn="l">
              <a:spcBef>
                <a:spcPts val="240"/>
              </a:spcBef>
              <a:spcAft>
                <a:spcPts val="0"/>
              </a:spcAft>
              <a:buClr>
                <a:schemeClr val="dk1"/>
              </a:buClr>
              <a:buSzPts val="1200"/>
              <a:buChar char="»"/>
              <a:defRPr sz="1200"/>
            </a:lvl5pPr>
            <a:lvl6pPr marL="2743200" lvl="5" indent="-304800" algn="l">
              <a:spcBef>
                <a:spcPts val="240"/>
              </a:spcBef>
              <a:spcAft>
                <a:spcPts val="0"/>
              </a:spcAft>
              <a:buClr>
                <a:schemeClr val="dk1"/>
              </a:buClr>
              <a:buSzPts val="1200"/>
              <a:buChar char="•"/>
              <a:defRPr sz="1200"/>
            </a:lvl6pPr>
            <a:lvl7pPr marL="3200400" lvl="6" indent="-304800" algn="l">
              <a:spcBef>
                <a:spcPts val="240"/>
              </a:spcBef>
              <a:spcAft>
                <a:spcPts val="0"/>
              </a:spcAft>
              <a:buClr>
                <a:schemeClr val="dk1"/>
              </a:buClr>
              <a:buSzPts val="1200"/>
              <a:buChar char="•"/>
              <a:defRPr sz="1200"/>
            </a:lvl7pPr>
            <a:lvl8pPr marL="3657600" lvl="7" indent="-304800" algn="l">
              <a:spcBef>
                <a:spcPts val="240"/>
              </a:spcBef>
              <a:spcAft>
                <a:spcPts val="0"/>
              </a:spcAft>
              <a:buClr>
                <a:schemeClr val="dk1"/>
              </a:buClr>
              <a:buSzPts val="1200"/>
              <a:buChar char="•"/>
              <a:defRPr sz="1200"/>
            </a:lvl8pPr>
            <a:lvl9pPr marL="4114800" lvl="8" indent="-304800" algn="l">
              <a:spcBef>
                <a:spcPts val="240"/>
              </a:spcBef>
              <a:spcAft>
                <a:spcPts val="0"/>
              </a:spcAft>
              <a:buClr>
                <a:schemeClr val="dk1"/>
              </a:buClr>
              <a:buSzPts val="1200"/>
              <a:buChar char="•"/>
              <a:defRPr sz="1200"/>
            </a:lvl9pPr>
          </a:lstStyle>
          <a:p>
            <a:endParaRPr/>
          </a:p>
        </p:txBody>
      </p:sp>
      <p:sp>
        <p:nvSpPr>
          <p:cNvPr id="46" name="Google Shape;46;p20"/>
          <p:cNvSpPr txBox="1">
            <a:spLocks noGrp="1"/>
          </p:cNvSpPr>
          <p:nvPr>
            <p:ph type="dt" idx="10"/>
          </p:nvPr>
        </p:nvSpPr>
        <p:spPr>
          <a:xfrm>
            <a:off x="609600" y="6356355"/>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4165600" y="6356355"/>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8737600" y="6356355"/>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609600" y="6356355"/>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165600" y="6356355"/>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737600" y="6356355"/>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2"/>
          <p:cNvSpPr txBox="1">
            <a:spLocks noGrp="1"/>
          </p:cNvSpPr>
          <p:nvPr>
            <p:ph type="dt" idx="10"/>
          </p:nvPr>
        </p:nvSpPr>
        <p:spPr>
          <a:xfrm>
            <a:off x="609600" y="6356355"/>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4165600" y="6356355"/>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8737600" y="6356355"/>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609603"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15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4766733" y="273055"/>
            <a:ext cx="6815667" cy="585311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61950" algn="l">
              <a:spcBef>
                <a:spcPts val="420"/>
              </a:spcBef>
              <a:spcAft>
                <a:spcPts val="0"/>
              </a:spcAft>
              <a:buClr>
                <a:schemeClr val="dk1"/>
              </a:buClr>
              <a:buSzPts val="2100"/>
              <a:buChar char="–"/>
              <a:defRPr sz="2100"/>
            </a:lvl2pPr>
            <a:lvl3pPr marL="1371600" lvl="2" indent="-342900" algn="l">
              <a:spcBef>
                <a:spcPts val="360"/>
              </a:spcBef>
              <a:spcAft>
                <a:spcPts val="0"/>
              </a:spcAft>
              <a:buClr>
                <a:schemeClr val="dk1"/>
              </a:buClr>
              <a:buSzPts val="1800"/>
              <a:buChar char="•"/>
              <a:defRPr sz="1800"/>
            </a:lvl3pPr>
            <a:lvl4pPr marL="1828800" lvl="3" indent="-323850" algn="l">
              <a:spcBef>
                <a:spcPts val="300"/>
              </a:spcBef>
              <a:spcAft>
                <a:spcPts val="0"/>
              </a:spcAft>
              <a:buClr>
                <a:schemeClr val="dk1"/>
              </a:buClr>
              <a:buSzPts val="1500"/>
              <a:buChar char="–"/>
              <a:defRPr sz="1500"/>
            </a:lvl4pPr>
            <a:lvl5pPr marL="2286000" lvl="4" indent="-323850" algn="l">
              <a:spcBef>
                <a:spcPts val="3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61" name="Google Shape;61;p23"/>
          <p:cNvSpPr txBox="1">
            <a:spLocks noGrp="1"/>
          </p:cNvSpPr>
          <p:nvPr>
            <p:ph type="body" idx="2"/>
          </p:nvPr>
        </p:nvSpPr>
        <p:spPr>
          <a:xfrm>
            <a:off x="609603" y="1435103"/>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62" name="Google Shape;62;p23"/>
          <p:cNvSpPr txBox="1">
            <a:spLocks noGrp="1"/>
          </p:cNvSpPr>
          <p:nvPr>
            <p:ph type="dt" idx="10"/>
          </p:nvPr>
        </p:nvSpPr>
        <p:spPr>
          <a:xfrm>
            <a:off x="609600" y="6356355"/>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4165600" y="6356355"/>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8737600" y="6356355"/>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15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24"/>
          <p:cNvSpPr>
            <a:spLocks noGrp="1"/>
          </p:cNvSpPr>
          <p:nvPr>
            <p:ph type="pic" idx="2"/>
          </p:nvPr>
        </p:nvSpPr>
        <p:spPr>
          <a:xfrm>
            <a:off x="2389717" y="612775"/>
            <a:ext cx="7315200" cy="4114800"/>
          </a:xfrm>
          <a:prstGeom prst="rect">
            <a:avLst/>
          </a:prstGeom>
          <a:noFill/>
          <a:ln>
            <a:noFill/>
          </a:ln>
        </p:spPr>
      </p:sp>
      <p:sp>
        <p:nvSpPr>
          <p:cNvPr id="68" name="Google Shape;68;p24"/>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10"/>
              </a:spcBef>
              <a:spcAft>
                <a:spcPts val="0"/>
              </a:spcAft>
              <a:buClr>
                <a:schemeClr val="dk1"/>
              </a:buClr>
              <a:buSzPts val="1050"/>
              <a:buNone/>
              <a:defRPr sz="1050"/>
            </a:lvl1pPr>
            <a:lvl2pPr marL="914400" lvl="1" indent="-228600" algn="l">
              <a:spcBef>
                <a:spcPts val="180"/>
              </a:spcBef>
              <a:spcAft>
                <a:spcPts val="0"/>
              </a:spcAft>
              <a:buClr>
                <a:schemeClr val="dk1"/>
              </a:buClr>
              <a:buSzPts val="900"/>
              <a:buNone/>
              <a:defRPr sz="900"/>
            </a:lvl2pPr>
            <a:lvl3pPr marL="1371600" lvl="2" indent="-228600" algn="l">
              <a:spcBef>
                <a:spcPts val="150"/>
              </a:spcBef>
              <a:spcAft>
                <a:spcPts val="0"/>
              </a:spcAft>
              <a:buClr>
                <a:schemeClr val="dk1"/>
              </a:buClr>
              <a:buSzPts val="750"/>
              <a:buNone/>
              <a:defRPr sz="750"/>
            </a:lvl3pPr>
            <a:lvl4pPr marL="1828800" lvl="3" indent="-228600" algn="l">
              <a:spcBef>
                <a:spcPts val="135"/>
              </a:spcBef>
              <a:spcAft>
                <a:spcPts val="0"/>
              </a:spcAft>
              <a:buClr>
                <a:schemeClr val="dk1"/>
              </a:buClr>
              <a:buSzPts val="675"/>
              <a:buNone/>
              <a:defRPr sz="675"/>
            </a:lvl4pPr>
            <a:lvl5pPr marL="2286000" lvl="4" indent="-228600" algn="l">
              <a:spcBef>
                <a:spcPts val="135"/>
              </a:spcBef>
              <a:spcAft>
                <a:spcPts val="0"/>
              </a:spcAft>
              <a:buClr>
                <a:schemeClr val="dk1"/>
              </a:buClr>
              <a:buSzPts val="675"/>
              <a:buNone/>
              <a:defRPr sz="675"/>
            </a:lvl5pPr>
            <a:lvl6pPr marL="2743200" lvl="5" indent="-228600" algn="l">
              <a:spcBef>
                <a:spcPts val="135"/>
              </a:spcBef>
              <a:spcAft>
                <a:spcPts val="0"/>
              </a:spcAft>
              <a:buClr>
                <a:schemeClr val="dk1"/>
              </a:buClr>
              <a:buSzPts val="675"/>
              <a:buNone/>
              <a:defRPr sz="675"/>
            </a:lvl6pPr>
            <a:lvl7pPr marL="3200400" lvl="6" indent="-228600" algn="l">
              <a:spcBef>
                <a:spcPts val="135"/>
              </a:spcBef>
              <a:spcAft>
                <a:spcPts val="0"/>
              </a:spcAft>
              <a:buClr>
                <a:schemeClr val="dk1"/>
              </a:buClr>
              <a:buSzPts val="675"/>
              <a:buNone/>
              <a:defRPr sz="675"/>
            </a:lvl7pPr>
            <a:lvl8pPr marL="3657600" lvl="7" indent="-228600" algn="l">
              <a:spcBef>
                <a:spcPts val="135"/>
              </a:spcBef>
              <a:spcAft>
                <a:spcPts val="0"/>
              </a:spcAft>
              <a:buClr>
                <a:schemeClr val="dk1"/>
              </a:buClr>
              <a:buSzPts val="675"/>
              <a:buNone/>
              <a:defRPr sz="675"/>
            </a:lvl8pPr>
            <a:lvl9pPr marL="4114800" lvl="8" indent="-228600" algn="l">
              <a:spcBef>
                <a:spcPts val="135"/>
              </a:spcBef>
              <a:spcAft>
                <a:spcPts val="0"/>
              </a:spcAft>
              <a:buClr>
                <a:schemeClr val="dk1"/>
              </a:buClr>
              <a:buSzPts val="675"/>
              <a:buNone/>
              <a:defRPr sz="675"/>
            </a:lvl9pPr>
          </a:lstStyle>
          <a:p>
            <a:endParaRPr/>
          </a:p>
        </p:txBody>
      </p:sp>
      <p:sp>
        <p:nvSpPr>
          <p:cNvPr id="69" name="Google Shape;69;p24"/>
          <p:cNvSpPr txBox="1">
            <a:spLocks noGrp="1"/>
          </p:cNvSpPr>
          <p:nvPr>
            <p:ph type="dt" idx="10"/>
          </p:nvPr>
        </p:nvSpPr>
        <p:spPr>
          <a:xfrm>
            <a:off x="609600" y="6356355"/>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4165600" y="6356355"/>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8737600" y="6356355"/>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Arial"/>
                <a:ea typeface="Arial"/>
                <a:cs typeface="Arial"/>
                <a:sym typeface="Arial"/>
              </a:defRPr>
            </a:lvl1pPr>
            <a:lvl2pPr marL="0" lvl="1" indent="0" algn="r">
              <a:spcBef>
                <a:spcPts val="0"/>
              </a:spcBef>
              <a:spcAft>
                <a:spcPts val="0"/>
              </a:spcAft>
              <a:buNone/>
              <a:defRPr sz="900">
                <a:solidFill>
                  <a:srgbClr val="898989"/>
                </a:solidFill>
                <a:latin typeface="Arial"/>
                <a:ea typeface="Arial"/>
                <a:cs typeface="Arial"/>
                <a:sym typeface="Arial"/>
              </a:defRPr>
            </a:lvl2pPr>
            <a:lvl3pPr marL="0" lvl="2" indent="0" algn="r">
              <a:spcBef>
                <a:spcPts val="0"/>
              </a:spcBef>
              <a:spcAft>
                <a:spcPts val="0"/>
              </a:spcAft>
              <a:buNone/>
              <a:defRPr sz="900">
                <a:solidFill>
                  <a:srgbClr val="898989"/>
                </a:solidFill>
                <a:latin typeface="Arial"/>
                <a:ea typeface="Arial"/>
                <a:cs typeface="Arial"/>
                <a:sym typeface="Arial"/>
              </a:defRPr>
            </a:lvl3pPr>
            <a:lvl4pPr marL="0" lvl="3" indent="0" algn="r">
              <a:spcBef>
                <a:spcPts val="0"/>
              </a:spcBef>
              <a:spcAft>
                <a:spcPts val="0"/>
              </a:spcAft>
              <a:buNone/>
              <a:defRPr sz="900">
                <a:solidFill>
                  <a:srgbClr val="898989"/>
                </a:solidFill>
                <a:latin typeface="Arial"/>
                <a:ea typeface="Arial"/>
                <a:cs typeface="Arial"/>
                <a:sym typeface="Arial"/>
              </a:defRPr>
            </a:lvl4pPr>
            <a:lvl5pPr marL="0" lvl="4" indent="0" algn="r">
              <a:spcBef>
                <a:spcPts val="0"/>
              </a:spcBef>
              <a:spcAft>
                <a:spcPts val="0"/>
              </a:spcAft>
              <a:buNone/>
              <a:defRPr sz="900">
                <a:solidFill>
                  <a:srgbClr val="898989"/>
                </a:solidFill>
                <a:latin typeface="Arial"/>
                <a:ea typeface="Arial"/>
                <a:cs typeface="Arial"/>
                <a:sym typeface="Arial"/>
              </a:defRPr>
            </a:lvl5pPr>
            <a:lvl6pPr marL="0" lvl="5" indent="0" algn="r">
              <a:spcBef>
                <a:spcPts val="0"/>
              </a:spcBef>
              <a:spcAft>
                <a:spcPts val="0"/>
              </a:spcAft>
              <a:buNone/>
              <a:defRPr sz="900">
                <a:solidFill>
                  <a:srgbClr val="898989"/>
                </a:solidFill>
                <a:latin typeface="Arial"/>
                <a:ea typeface="Arial"/>
                <a:cs typeface="Arial"/>
                <a:sym typeface="Arial"/>
              </a:defRPr>
            </a:lvl6pPr>
            <a:lvl7pPr marL="0" lvl="6" indent="0" algn="r">
              <a:spcBef>
                <a:spcPts val="0"/>
              </a:spcBef>
              <a:spcAft>
                <a:spcPts val="0"/>
              </a:spcAft>
              <a:buNone/>
              <a:defRPr sz="900">
                <a:solidFill>
                  <a:srgbClr val="898989"/>
                </a:solidFill>
                <a:latin typeface="Arial"/>
                <a:ea typeface="Arial"/>
                <a:cs typeface="Arial"/>
                <a:sym typeface="Arial"/>
              </a:defRPr>
            </a:lvl7pPr>
            <a:lvl8pPr marL="0" lvl="7" indent="0" algn="r">
              <a:spcBef>
                <a:spcPts val="0"/>
              </a:spcBef>
              <a:spcAft>
                <a:spcPts val="0"/>
              </a:spcAft>
              <a:buNone/>
              <a:defRPr sz="900">
                <a:solidFill>
                  <a:srgbClr val="898989"/>
                </a:solidFill>
                <a:latin typeface="Arial"/>
                <a:ea typeface="Arial"/>
                <a:cs typeface="Arial"/>
                <a:sym typeface="Arial"/>
              </a:defRPr>
            </a:lvl8pPr>
            <a:lvl9pPr marL="0" lvl="8" indent="0" algn="r">
              <a:spcBef>
                <a:spcPts val="0"/>
              </a:spcBef>
              <a:spcAft>
                <a:spcPts val="0"/>
              </a:spcAft>
              <a:buNone/>
              <a:defRPr sz="900">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300" b="0" i="0" u="none" strike="noStrike" cap="none">
                <a:solidFill>
                  <a:schemeClr val="dk1"/>
                </a:solidFill>
                <a:latin typeface="Times New Roman"/>
                <a:ea typeface="Times New Roman"/>
                <a:cs typeface="Times New Roman"/>
                <a:sym typeface="Times New Roman"/>
              </a:defRPr>
            </a:lvl2pPr>
            <a:lvl3pPr marR="0" lvl="2" algn="ctr" rtl="0">
              <a:spcBef>
                <a:spcPts val="0"/>
              </a:spcBef>
              <a:spcAft>
                <a:spcPts val="0"/>
              </a:spcAft>
              <a:buSzPts val="1400"/>
              <a:buNone/>
              <a:defRPr sz="3300" b="0" i="0" u="none" strike="noStrike" cap="none">
                <a:solidFill>
                  <a:schemeClr val="dk1"/>
                </a:solidFill>
                <a:latin typeface="Times New Roman"/>
                <a:ea typeface="Times New Roman"/>
                <a:cs typeface="Times New Roman"/>
                <a:sym typeface="Times New Roman"/>
              </a:defRPr>
            </a:lvl3pPr>
            <a:lvl4pPr marR="0" lvl="3" algn="ctr" rtl="0">
              <a:spcBef>
                <a:spcPts val="0"/>
              </a:spcBef>
              <a:spcAft>
                <a:spcPts val="0"/>
              </a:spcAft>
              <a:buSzPts val="1400"/>
              <a:buNone/>
              <a:defRPr sz="3300" b="0" i="0" u="none" strike="noStrike" cap="none">
                <a:solidFill>
                  <a:schemeClr val="dk1"/>
                </a:solidFill>
                <a:latin typeface="Times New Roman"/>
                <a:ea typeface="Times New Roman"/>
                <a:cs typeface="Times New Roman"/>
                <a:sym typeface="Times New Roman"/>
              </a:defRPr>
            </a:lvl4pPr>
            <a:lvl5pPr marR="0" lvl="4" algn="ctr" rtl="0">
              <a:spcBef>
                <a:spcPts val="0"/>
              </a:spcBef>
              <a:spcAft>
                <a:spcPts val="0"/>
              </a:spcAft>
              <a:buSzPts val="1400"/>
              <a:buNone/>
              <a:defRPr sz="3300" b="0" i="0" u="none" strike="noStrike" cap="none">
                <a:solidFill>
                  <a:schemeClr val="dk1"/>
                </a:solidFill>
                <a:latin typeface="Times New Roman"/>
                <a:ea typeface="Times New Roman"/>
                <a:cs typeface="Times New Roman"/>
                <a:sym typeface="Times New Roman"/>
              </a:defRPr>
            </a:lvl5pPr>
            <a:lvl6pPr marR="0" lvl="5" algn="ctr" rtl="0">
              <a:spcBef>
                <a:spcPts val="0"/>
              </a:spcBef>
              <a:spcAft>
                <a:spcPts val="0"/>
              </a:spcAft>
              <a:buSzPts val="1400"/>
              <a:buNone/>
              <a:defRPr sz="3300" b="0" i="0" u="none" strike="noStrike" cap="none">
                <a:solidFill>
                  <a:schemeClr val="dk1"/>
                </a:solidFill>
                <a:latin typeface="Times New Roman"/>
                <a:ea typeface="Times New Roman"/>
                <a:cs typeface="Times New Roman"/>
                <a:sym typeface="Times New Roman"/>
              </a:defRPr>
            </a:lvl6pPr>
            <a:lvl7pPr marR="0" lvl="6" algn="ctr" rtl="0">
              <a:spcBef>
                <a:spcPts val="0"/>
              </a:spcBef>
              <a:spcAft>
                <a:spcPts val="0"/>
              </a:spcAft>
              <a:buSzPts val="1400"/>
              <a:buNone/>
              <a:defRPr sz="3300" b="0" i="0" u="none" strike="noStrike" cap="none">
                <a:solidFill>
                  <a:schemeClr val="dk1"/>
                </a:solidFill>
                <a:latin typeface="Times New Roman"/>
                <a:ea typeface="Times New Roman"/>
                <a:cs typeface="Times New Roman"/>
                <a:sym typeface="Times New Roman"/>
              </a:defRPr>
            </a:lvl7pPr>
            <a:lvl8pPr marR="0" lvl="7" algn="ctr" rtl="0">
              <a:spcBef>
                <a:spcPts val="0"/>
              </a:spcBef>
              <a:spcAft>
                <a:spcPts val="0"/>
              </a:spcAft>
              <a:buSzPts val="1400"/>
              <a:buNone/>
              <a:defRPr sz="3300" b="0" i="0" u="none" strike="noStrike" cap="none">
                <a:solidFill>
                  <a:schemeClr val="dk1"/>
                </a:solidFill>
                <a:latin typeface="Times New Roman"/>
                <a:ea typeface="Times New Roman"/>
                <a:cs typeface="Times New Roman"/>
                <a:sym typeface="Times New Roman"/>
              </a:defRPr>
            </a:lvl8pPr>
            <a:lvl9pPr marR="0" lvl="8" algn="ctr" rtl="0">
              <a:spcBef>
                <a:spcPts val="0"/>
              </a:spcBef>
              <a:spcAft>
                <a:spcPts val="0"/>
              </a:spcAft>
              <a:buSzPts val="1400"/>
              <a:buNone/>
              <a:defRPr sz="3300" b="0" i="0" u="none" strike="noStrike" cap="none">
                <a:solidFill>
                  <a:schemeClr val="dk1"/>
                </a:solidFill>
                <a:latin typeface="Times New Roman"/>
                <a:ea typeface="Times New Roman"/>
                <a:cs typeface="Times New Roman"/>
                <a:sym typeface="Times New Roman"/>
              </a:defRPr>
            </a:lvl9pPr>
          </a:lstStyle>
          <a:p>
            <a:endParaRPr/>
          </a:p>
        </p:txBody>
      </p:sp>
      <p:sp>
        <p:nvSpPr>
          <p:cNvPr id="11" name="Google Shape;11;p15"/>
          <p:cNvSpPr txBox="1">
            <a:spLocks noGrp="1"/>
          </p:cNvSpPr>
          <p:nvPr>
            <p:ph type="body" idx="1"/>
          </p:nvPr>
        </p:nvSpPr>
        <p:spPr>
          <a:xfrm>
            <a:off x="609600" y="1600205"/>
            <a:ext cx="10972800" cy="4525963"/>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609600" y="6356355"/>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9898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ftr" idx="11"/>
          </p:nvPr>
        </p:nvSpPr>
        <p:spPr>
          <a:xfrm>
            <a:off x="4165600" y="6356355"/>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98989"/>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5"/>
          <p:cNvSpPr txBox="1">
            <a:spLocks noGrp="1"/>
          </p:cNvSpPr>
          <p:nvPr>
            <p:ph type="sldNum" idx="12"/>
          </p:nvPr>
        </p:nvSpPr>
        <p:spPr>
          <a:xfrm>
            <a:off x="8737600" y="6356355"/>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Arial"/>
                <a:ea typeface="Arial"/>
                <a:cs typeface="Arial"/>
                <a:sym typeface="Arial"/>
              </a:defRPr>
            </a:lvl1pPr>
            <a:lvl2pPr marL="0" marR="0" lvl="1" indent="0" algn="r" rtl="0">
              <a:spcBef>
                <a:spcPts val="0"/>
              </a:spcBef>
              <a:spcAft>
                <a:spcPts val="0"/>
              </a:spcAft>
              <a:buNone/>
              <a:defRPr sz="9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9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9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9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9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9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9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0" y="6381328"/>
            <a:ext cx="12192000" cy="50357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90" name="Google Shape;90;p1"/>
          <p:cNvSpPr txBox="1"/>
          <p:nvPr/>
        </p:nvSpPr>
        <p:spPr>
          <a:xfrm>
            <a:off x="-24159" y="1700808"/>
            <a:ext cx="12210391" cy="14516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4000"/>
              <a:buFont typeface="Arial"/>
              <a:buNone/>
            </a:pPr>
            <a:r>
              <a:rPr lang="en-US" sz="4000" b="1" i="0" u="none" strike="noStrike" cap="none">
                <a:solidFill>
                  <a:srgbClr val="FF0000"/>
                </a:solidFill>
                <a:latin typeface="Times New Roman"/>
                <a:ea typeface="Times New Roman"/>
                <a:cs typeface="Times New Roman"/>
                <a:sym typeface="Times New Roman"/>
              </a:rPr>
              <a:t>Chuẩn đoán bệnh tiểu đường</a:t>
            </a:r>
            <a:endParaRPr sz="4000" b="1" i="0" u="none" strike="noStrike" cap="none">
              <a:solidFill>
                <a:srgbClr val="FF0000"/>
              </a:solidFill>
              <a:latin typeface="Times New Roman"/>
              <a:ea typeface="Times New Roman"/>
              <a:cs typeface="Times New Roman"/>
              <a:sym typeface="Times New Roman"/>
            </a:endParaRPr>
          </a:p>
          <a:p>
            <a:pPr marL="0" marR="0" lvl="0" indent="0" algn="ctr" rtl="0">
              <a:spcBef>
                <a:spcPts val="900"/>
              </a:spcBef>
              <a:spcAft>
                <a:spcPts val="0"/>
              </a:spcAft>
              <a:buClr>
                <a:srgbClr val="FF0000"/>
              </a:buClr>
              <a:buSzPts val="4000"/>
              <a:buFont typeface="Arial"/>
              <a:buNone/>
            </a:pPr>
            <a:r>
              <a:rPr lang="en-US" sz="4000" b="1" i="0" u="none" strike="noStrike" cap="none">
                <a:solidFill>
                  <a:srgbClr val="FF0000"/>
                </a:solidFill>
                <a:latin typeface="Times New Roman"/>
                <a:ea typeface="Times New Roman"/>
                <a:cs typeface="Times New Roman"/>
                <a:sym typeface="Times New Roman"/>
              </a:rPr>
              <a:t>bằng kĩ thuật máy học</a:t>
            </a:r>
            <a:endParaRPr sz="4000" b="1" i="0" u="none" strike="noStrike" cap="none">
              <a:solidFill>
                <a:srgbClr val="002060"/>
              </a:solidFill>
              <a:latin typeface="Times New Roman"/>
              <a:ea typeface="Times New Roman"/>
              <a:cs typeface="Times New Roman"/>
              <a:sym typeface="Times New Roman"/>
            </a:endParaRPr>
          </a:p>
        </p:txBody>
      </p:sp>
      <p:sp>
        <p:nvSpPr>
          <p:cNvPr id="91" name="Google Shape;91;p1"/>
          <p:cNvSpPr txBox="1"/>
          <p:nvPr/>
        </p:nvSpPr>
        <p:spPr>
          <a:xfrm>
            <a:off x="23080" y="4754725"/>
            <a:ext cx="121920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2000"/>
              <a:buFont typeface="Arial"/>
              <a:buNone/>
            </a:pPr>
            <a:r>
              <a:rPr lang="en-US" sz="2000" b="1" i="0" u="none" strike="noStrike" cap="none">
                <a:solidFill>
                  <a:srgbClr val="FF0000"/>
                </a:solidFill>
                <a:latin typeface="Times New Roman"/>
                <a:ea typeface="Times New Roman"/>
                <a:cs typeface="Times New Roman"/>
                <a:sym typeface="Times New Roman"/>
              </a:rPr>
              <a:t>Người thuyết trình: Nông Văn Tình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p:nvPr/>
        </p:nvSpPr>
        <p:spPr>
          <a:xfrm>
            <a:off x="0" y="6381328"/>
            <a:ext cx="12192000" cy="50357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176" name="Google Shape;176;p10"/>
          <p:cNvSpPr txBox="1"/>
          <p:nvPr/>
        </p:nvSpPr>
        <p:spPr>
          <a:xfrm>
            <a:off x="15573" y="2208225"/>
            <a:ext cx="12210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1. Giới Thiệu</a:t>
            </a:r>
            <a:endParaRPr sz="3200" b="1" i="0" u="none" strike="noStrike" cap="none">
              <a:solidFill>
                <a:srgbClr val="002060"/>
              </a:solidFill>
              <a:latin typeface="Times New Roman"/>
              <a:ea typeface="Times New Roman"/>
              <a:cs typeface="Times New Roman"/>
              <a:sym typeface="Times New Roman"/>
            </a:endParaRPr>
          </a:p>
        </p:txBody>
      </p:sp>
      <p:sp>
        <p:nvSpPr>
          <p:cNvPr id="177" name="Google Shape;177;p10"/>
          <p:cNvSpPr txBox="1"/>
          <p:nvPr/>
        </p:nvSpPr>
        <p:spPr>
          <a:xfrm>
            <a:off x="-18391" y="107651"/>
            <a:ext cx="12210391" cy="12054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Chuẩn đoán bệnh tiểu đường</a:t>
            </a:r>
            <a:endParaRPr sz="3200" b="1" i="0" u="none" strike="noStrike" cap="none">
              <a:solidFill>
                <a:srgbClr val="FF0000"/>
              </a:solidFill>
              <a:latin typeface="Times New Roman"/>
              <a:ea typeface="Times New Roman"/>
              <a:cs typeface="Times New Roman"/>
              <a:sym typeface="Times New Roman"/>
            </a:endParaRPr>
          </a:p>
          <a:p>
            <a:pPr marL="0" marR="0" lvl="0" indent="0" algn="ctr" rtl="0">
              <a:spcBef>
                <a:spcPts val="90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bằng kĩ thuật máy học</a:t>
            </a:r>
            <a:endParaRPr sz="3200" b="1" i="0" u="none" strike="noStrike" cap="none">
              <a:solidFill>
                <a:srgbClr val="002060"/>
              </a:solidFill>
              <a:latin typeface="Times New Roman"/>
              <a:ea typeface="Times New Roman"/>
              <a:cs typeface="Times New Roman"/>
              <a:sym typeface="Times New Roman"/>
            </a:endParaRPr>
          </a:p>
        </p:txBody>
      </p:sp>
      <p:sp>
        <p:nvSpPr>
          <p:cNvPr id="178" name="Google Shape;178;p10"/>
          <p:cNvSpPr txBox="1"/>
          <p:nvPr/>
        </p:nvSpPr>
        <p:spPr>
          <a:xfrm>
            <a:off x="15573" y="2793000"/>
            <a:ext cx="1221039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000"/>
              <a:buFont typeface="Arial"/>
              <a:buNone/>
            </a:pPr>
            <a:r>
              <a:rPr lang="en-US" sz="2000" b="1" i="0" u="none" strike="noStrike" cap="none">
                <a:solidFill>
                  <a:srgbClr val="FF0000"/>
                </a:solidFill>
                <a:latin typeface="Times New Roman"/>
                <a:ea typeface="Times New Roman"/>
                <a:cs typeface="Times New Roman"/>
                <a:sym typeface="Times New Roman"/>
              </a:rPr>
              <a:t>Mục tiêu nghiên cứu</a:t>
            </a:r>
            <a:endParaRPr sz="2000" b="1" i="0" u="none" strike="noStrike" cap="none">
              <a:solidFill>
                <a:srgbClr val="FF0000"/>
              </a:solidFill>
              <a:latin typeface="Times New Roman"/>
              <a:ea typeface="Times New Roman"/>
              <a:cs typeface="Times New Roman"/>
              <a:sym typeface="Times New Roman"/>
            </a:endParaRPr>
          </a:p>
        </p:txBody>
      </p:sp>
      <p:sp>
        <p:nvSpPr>
          <p:cNvPr id="179" name="Google Shape;179;p10"/>
          <p:cNvSpPr txBox="1"/>
          <p:nvPr/>
        </p:nvSpPr>
        <p:spPr>
          <a:xfrm>
            <a:off x="28434" y="3228241"/>
            <a:ext cx="12210391" cy="7130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2060"/>
              </a:buClr>
              <a:buSzPts val="1600"/>
              <a:buFont typeface="Arial"/>
              <a:buNone/>
            </a:pPr>
            <a:r>
              <a:rPr lang="en-US" sz="1600" b="0" i="0" u="none" strike="noStrike" cap="none">
                <a:solidFill>
                  <a:srgbClr val="002060"/>
                </a:solidFill>
                <a:latin typeface="Times New Roman"/>
                <a:ea typeface="Times New Roman"/>
                <a:cs typeface="Times New Roman"/>
                <a:sym typeface="Times New Roman"/>
              </a:rPr>
              <a:t>	Phát triển một mô hình máy học có thể chuẩn đoán chính xác những bệnh nhân mắc bệnh tiểu đường có nguy cơ nhập viện cao.</a:t>
            </a:r>
            <a:endParaRPr/>
          </a:p>
          <a:p>
            <a:pPr marL="0" marR="0" lvl="0" indent="0" algn="l" rtl="0">
              <a:spcBef>
                <a:spcPts val="900"/>
              </a:spcBef>
              <a:spcAft>
                <a:spcPts val="0"/>
              </a:spcAft>
              <a:buClr>
                <a:srgbClr val="002060"/>
              </a:buClr>
              <a:buSzPts val="1600"/>
              <a:buFont typeface="Arial"/>
              <a:buNone/>
            </a:pPr>
            <a:r>
              <a:rPr lang="en-US" sz="1600" b="0" i="0" u="none" strike="noStrike" cap="none">
                <a:solidFill>
                  <a:srgbClr val="002060"/>
                </a:solidFill>
                <a:latin typeface="Times New Roman"/>
                <a:ea typeface="Times New Roman"/>
                <a:cs typeface="Times New Roman"/>
                <a:sym typeface="Times New Roman"/>
              </a:rPr>
              <a:t>Nhằm giúp công việc của các bác sĩ trở nên dễ dàng hơn, trong việc dự đoán bệnh tiểu đường.</a:t>
            </a:r>
            <a:endParaRPr sz="1600" b="0" i="0" u="none" strike="noStrike" cap="none">
              <a:solidFill>
                <a:srgbClr val="00206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p:nvPr/>
        </p:nvSpPr>
        <p:spPr>
          <a:xfrm>
            <a:off x="0" y="6381328"/>
            <a:ext cx="12192000" cy="50357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185" name="Google Shape;185;p11"/>
          <p:cNvSpPr txBox="1"/>
          <p:nvPr/>
        </p:nvSpPr>
        <p:spPr>
          <a:xfrm>
            <a:off x="15573" y="2208225"/>
            <a:ext cx="12210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2. Phương Pháp Nghiên Cứu</a:t>
            </a:r>
            <a:endParaRPr sz="3200" b="1" i="0" u="none" strike="noStrike" cap="none">
              <a:solidFill>
                <a:srgbClr val="FF0000"/>
              </a:solidFill>
              <a:latin typeface="Times New Roman"/>
              <a:ea typeface="Times New Roman"/>
              <a:cs typeface="Times New Roman"/>
              <a:sym typeface="Times New Roman"/>
            </a:endParaRPr>
          </a:p>
        </p:txBody>
      </p:sp>
      <p:sp>
        <p:nvSpPr>
          <p:cNvPr id="186" name="Google Shape;186;p11"/>
          <p:cNvSpPr txBox="1"/>
          <p:nvPr/>
        </p:nvSpPr>
        <p:spPr>
          <a:xfrm>
            <a:off x="-18391" y="107651"/>
            <a:ext cx="12210391" cy="12054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Chuẩn đoán bệnh tiểu đường</a:t>
            </a:r>
            <a:endParaRPr sz="3200" b="1" i="0" u="none" strike="noStrike" cap="none">
              <a:solidFill>
                <a:srgbClr val="FF0000"/>
              </a:solidFill>
              <a:latin typeface="Times New Roman"/>
              <a:ea typeface="Times New Roman"/>
              <a:cs typeface="Times New Roman"/>
              <a:sym typeface="Times New Roman"/>
            </a:endParaRPr>
          </a:p>
          <a:p>
            <a:pPr marL="0" marR="0" lvl="0" indent="0" algn="ctr" rtl="0">
              <a:spcBef>
                <a:spcPts val="90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bằng kĩ thuật máy học</a:t>
            </a:r>
            <a:endParaRPr sz="3200" b="1" i="0" u="none" strike="noStrike" cap="none">
              <a:solidFill>
                <a:srgbClr val="002060"/>
              </a:solidFill>
              <a:latin typeface="Times New Roman"/>
              <a:ea typeface="Times New Roman"/>
              <a:cs typeface="Times New Roman"/>
              <a:sym typeface="Times New Roman"/>
            </a:endParaRPr>
          </a:p>
        </p:txBody>
      </p:sp>
      <p:sp>
        <p:nvSpPr>
          <p:cNvPr id="187" name="Google Shape;187;p11"/>
          <p:cNvSpPr txBox="1"/>
          <p:nvPr/>
        </p:nvSpPr>
        <p:spPr>
          <a:xfrm>
            <a:off x="-33964" y="2776781"/>
            <a:ext cx="1221039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000"/>
              <a:buFont typeface="Arial"/>
              <a:buNone/>
            </a:pPr>
            <a:r>
              <a:rPr lang="en-US" sz="2000" b="1" i="0" u="none" strike="noStrike" cap="none">
                <a:solidFill>
                  <a:srgbClr val="FF0000"/>
                </a:solidFill>
                <a:latin typeface="Times New Roman"/>
                <a:ea typeface="Times New Roman"/>
                <a:cs typeface="Times New Roman"/>
                <a:sym typeface="Times New Roman"/>
              </a:rPr>
              <a:t>Linear classification</a:t>
            </a:r>
            <a:endParaRPr/>
          </a:p>
        </p:txBody>
      </p:sp>
      <p:pic>
        <p:nvPicPr>
          <p:cNvPr id="188" name="Google Shape;188;p11" descr="Linear Models for Classification — Applied Machine Learning in Python"/>
          <p:cNvPicPr preferRelativeResize="0"/>
          <p:nvPr/>
        </p:nvPicPr>
        <p:blipFill rotWithShape="1">
          <a:blip r:embed="rId3">
            <a:alphaModFix/>
          </a:blip>
          <a:srcRect/>
          <a:stretch/>
        </p:blipFill>
        <p:spPr>
          <a:xfrm>
            <a:off x="5519936" y="1196752"/>
            <a:ext cx="5943600" cy="4754245"/>
          </a:xfrm>
          <a:prstGeom prst="rect">
            <a:avLst/>
          </a:prstGeom>
          <a:noFill/>
          <a:ln>
            <a:noFill/>
          </a:ln>
        </p:spPr>
      </p:pic>
      <p:sp>
        <p:nvSpPr>
          <p:cNvPr id="189" name="Google Shape;189;p11"/>
          <p:cNvSpPr txBox="1"/>
          <p:nvPr/>
        </p:nvSpPr>
        <p:spPr>
          <a:xfrm>
            <a:off x="6312024" y="5851752"/>
            <a:ext cx="486292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2060"/>
              </a:buClr>
              <a:buSzPts val="2000"/>
              <a:buFont typeface="Arial"/>
              <a:buNone/>
            </a:pPr>
            <a:r>
              <a:rPr lang="en-US" sz="2000" b="0" i="0" u="none" strike="noStrike" cap="none">
                <a:solidFill>
                  <a:srgbClr val="002060"/>
                </a:solidFill>
                <a:latin typeface="Times New Roman"/>
                <a:ea typeface="Times New Roman"/>
                <a:cs typeface="Times New Roman"/>
                <a:sym typeface="Times New Roman"/>
              </a:rPr>
              <a:t>Hình 6. Linear classification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additive="base">
                                        <p:cTn id="7" dur="500"/>
                                        <p:tgtEl>
                                          <p:spTgt spid="1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2"/>
          <p:cNvSpPr/>
          <p:nvPr/>
        </p:nvSpPr>
        <p:spPr>
          <a:xfrm>
            <a:off x="0" y="6381328"/>
            <a:ext cx="12192000" cy="50357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195" name="Google Shape;195;p12"/>
          <p:cNvSpPr txBox="1"/>
          <p:nvPr/>
        </p:nvSpPr>
        <p:spPr>
          <a:xfrm>
            <a:off x="15573" y="2208225"/>
            <a:ext cx="12210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2. Phương Pháp Nghiên Cứu</a:t>
            </a:r>
            <a:endParaRPr sz="3200" b="1" i="0" u="none" strike="noStrike" cap="none">
              <a:solidFill>
                <a:srgbClr val="FF0000"/>
              </a:solidFill>
              <a:latin typeface="Times New Roman"/>
              <a:ea typeface="Times New Roman"/>
              <a:cs typeface="Times New Roman"/>
              <a:sym typeface="Times New Roman"/>
            </a:endParaRPr>
          </a:p>
        </p:txBody>
      </p:sp>
      <p:sp>
        <p:nvSpPr>
          <p:cNvPr id="196" name="Google Shape;196;p12"/>
          <p:cNvSpPr txBox="1"/>
          <p:nvPr/>
        </p:nvSpPr>
        <p:spPr>
          <a:xfrm>
            <a:off x="-18391" y="107651"/>
            <a:ext cx="12210391" cy="12054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Chuẩn đoán bệnh tiểu đường</a:t>
            </a:r>
            <a:endParaRPr sz="3200" b="1" i="0" u="none" strike="noStrike" cap="none">
              <a:solidFill>
                <a:srgbClr val="FF0000"/>
              </a:solidFill>
              <a:latin typeface="Times New Roman"/>
              <a:ea typeface="Times New Roman"/>
              <a:cs typeface="Times New Roman"/>
              <a:sym typeface="Times New Roman"/>
            </a:endParaRPr>
          </a:p>
          <a:p>
            <a:pPr marL="0" marR="0" lvl="0" indent="0" algn="ctr" rtl="0">
              <a:spcBef>
                <a:spcPts val="90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bằng kĩ thuật máy học</a:t>
            </a:r>
            <a:endParaRPr sz="3200" b="1" i="0" u="none" strike="noStrike" cap="none">
              <a:solidFill>
                <a:srgbClr val="002060"/>
              </a:solidFill>
              <a:latin typeface="Times New Roman"/>
              <a:ea typeface="Times New Roman"/>
              <a:cs typeface="Times New Roman"/>
              <a:sym typeface="Times New Roman"/>
            </a:endParaRPr>
          </a:p>
        </p:txBody>
      </p:sp>
      <p:sp>
        <p:nvSpPr>
          <p:cNvPr id="197" name="Google Shape;197;p12"/>
          <p:cNvSpPr txBox="1"/>
          <p:nvPr/>
        </p:nvSpPr>
        <p:spPr>
          <a:xfrm>
            <a:off x="-33964" y="2776781"/>
            <a:ext cx="1221039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000"/>
              <a:buFont typeface="Arial"/>
              <a:buNone/>
            </a:pPr>
            <a:r>
              <a:rPr lang="en-US" sz="2000" b="1" i="0" u="none" strike="noStrike" cap="none">
                <a:solidFill>
                  <a:srgbClr val="FF0000"/>
                </a:solidFill>
                <a:latin typeface="Times New Roman"/>
                <a:ea typeface="Times New Roman"/>
                <a:cs typeface="Times New Roman"/>
                <a:sym typeface="Times New Roman"/>
              </a:rPr>
              <a:t>K-nearest Neighbors</a:t>
            </a:r>
            <a:endParaRPr/>
          </a:p>
        </p:txBody>
      </p:sp>
      <p:sp>
        <p:nvSpPr>
          <p:cNvPr id="198" name="Google Shape;198;p12"/>
          <p:cNvSpPr txBox="1"/>
          <p:nvPr/>
        </p:nvSpPr>
        <p:spPr>
          <a:xfrm>
            <a:off x="6312024" y="5851752"/>
            <a:ext cx="486292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2060"/>
              </a:buClr>
              <a:buSzPts val="2000"/>
              <a:buFont typeface="Arial"/>
              <a:buNone/>
            </a:pPr>
            <a:r>
              <a:rPr lang="en-US" sz="2000" b="0" i="0" u="none" strike="noStrike" cap="none">
                <a:solidFill>
                  <a:srgbClr val="002060"/>
                </a:solidFill>
                <a:latin typeface="Times New Roman"/>
                <a:ea typeface="Times New Roman"/>
                <a:cs typeface="Times New Roman"/>
                <a:sym typeface="Times New Roman"/>
              </a:rPr>
              <a:t>Hình 7. K-nearest Neighbors</a:t>
            </a:r>
            <a:endParaRPr/>
          </a:p>
        </p:txBody>
      </p:sp>
      <p:pic>
        <p:nvPicPr>
          <p:cNvPr id="199" name="Google Shape;199;p12" descr="K-Nearest Neighbor(KNN) Algorithm for Machine Learning - Javatpoint"/>
          <p:cNvPicPr preferRelativeResize="0"/>
          <p:nvPr/>
        </p:nvPicPr>
        <p:blipFill rotWithShape="1">
          <a:blip r:embed="rId3">
            <a:alphaModFix/>
          </a:blip>
          <a:srcRect/>
          <a:stretch/>
        </p:blipFill>
        <p:spPr>
          <a:xfrm>
            <a:off x="4727848" y="2711780"/>
            <a:ext cx="6680054" cy="334002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cBhvr additive="base">
                                        <p:cTn id="7" dur="500"/>
                                        <p:tgtEl>
                                          <p:spTgt spid="1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p:nvPr/>
        </p:nvSpPr>
        <p:spPr>
          <a:xfrm>
            <a:off x="0" y="6381328"/>
            <a:ext cx="12192000" cy="50357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205" name="Google Shape;205;p13"/>
          <p:cNvSpPr txBox="1"/>
          <p:nvPr/>
        </p:nvSpPr>
        <p:spPr>
          <a:xfrm>
            <a:off x="15573" y="2208225"/>
            <a:ext cx="12210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3. Kiểm tra kết quả nghiên cứu</a:t>
            </a:r>
            <a:endParaRPr sz="3200" b="1" i="0" u="none" strike="noStrike" cap="none">
              <a:solidFill>
                <a:srgbClr val="FF0000"/>
              </a:solidFill>
              <a:latin typeface="Times New Roman"/>
              <a:ea typeface="Times New Roman"/>
              <a:cs typeface="Times New Roman"/>
              <a:sym typeface="Times New Roman"/>
            </a:endParaRPr>
          </a:p>
        </p:txBody>
      </p:sp>
      <p:sp>
        <p:nvSpPr>
          <p:cNvPr id="206" name="Google Shape;206;p13"/>
          <p:cNvSpPr txBox="1"/>
          <p:nvPr/>
        </p:nvSpPr>
        <p:spPr>
          <a:xfrm>
            <a:off x="-18391" y="107651"/>
            <a:ext cx="12210391" cy="12054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Chuẩn đoán bệnh tiểu đường</a:t>
            </a:r>
            <a:endParaRPr sz="3200" b="1" i="0" u="none" strike="noStrike" cap="none">
              <a:solidFill>
                <a:srgbClr val="FF0000"/>
              </a:solidFill>
              <a:latin typeface="Times New Roman"/>
              <a:ea typeface="Times New Roman"/>
              <a:cs typeface="Times New Roman"/>
              <a:sym typeface="Times New Roman"/>
            </a:endParaRPr>
          </a:p>
          <a:p>
            <a:pPr marL="0" marR="0" lvl="0" indent="0" algn="ctr" rtl="0">
              <a:spcBef>
                <a:spcPts val="90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bằng kĩ thuật máy học</a:t>
            </a:r>
            <a:endParaRPr sz="3200" b="1" i="0" u="none" strike="noStrike" cap="none">
              <a:solidFill>
                <a:srgbClr val="002060"/>
              </a:solidFill>
              <a:latin typeface="Times New Roman"/>
              <a:ea typeface="Times New Roman"/>
              <a:cs typeface="Times New Roman"/>
              <a:sym typeface="Times New Roman"/>
            </a:endParaRPr>
          </a:p>
        </p:txBody>
      </p:sp>
      <p:sp>
        <p:nvSpPr>
          <p:cNvPr id="207" name="Google Shape;207;p13"/>
          <p:cNvSpPr txBox="1"/>
          <p:nvPr/>
        </p:nvSpPr>
        <p:spPr>
          <a:xfrm>
            <a:off x="-33964" y="2776781"/>
            <a:ext cx="1221039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1800"/>
              <a:buFont typeface="Arial"/>
              <a:buNone/>
            </a:pPr>
            <a:r>
              <a:rPr lang="en-US" sz="1800" b="1" i="0" u="none" strike="noStrike" cap="none">
                <a:solidFill>
                  <a:srgbClr val="FF0000"/>
                </a:solidFill>
                <a:latin typeface="Times New Roman"/>
                <a:ea typeface="Times New Roman"/>
                <a:cs typeface="Times New Roman"/>
                <a:sym typeface="Times New Roman"/>
              </a:rPr>
              <a:t>Confusion Matrix</a:t>
            </a:r>
            <a:endParaRPr sz="1800" b="0" i="0" u="none" strike="noStrike" cap="none">
              <a:solidFill>
                <a:srgbClr val="FF0000"/>
              </a:solidFill>
              <a:latin typeface="Times New Roman"/>
              <a:ea typeface="Times New Roman"/>
              <a:cs typeface="Times New Roman"/>
              <a:sym typeface="Times New Roman"/>
            </a:endParaRPr>
          </a:p>
        </p:txBody>
      </p:sp>
      <p:sp>
        <p:nvSpPr>
          <p:cNvPr id="208" name="Google Shape;208;p13"/>
          <p:cNvSpPr txBox="1"/>
          <p:nvPr/>
        </p:nvSpPr>
        <p:spPr>
          <a:xfrm>
            <a:off x="6312024" y="5851752"/>
            <a:ext cx="486292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2060"/>
              </a:buClr>
              <a:buSzPts val="2000"/>
              <a:buFont typeface="Arial"/>
              <a:buNone/>
            </a:pPr>
            <a:r>
              <a:rPr lang="en-US" sz="2000" b="0" i="0" u="none" strike="noStrike" cap="none">
                <a:solidFill>
                  <a:srgbClr val="002060"/>
                </a:solidFill>
                <a:latin typeface="Times New Roman"/>
                <a:ea typeface="Times New Roman"/>
                <a:cs typeface="Times New Roman"/>
                <a:sym typeface="Times New Roman"/>
              </a:rPr>
              <a:t>Hình 8. Confusion Matrix</a:t>
            </a:r>
            <a:endParaRPr/>
          </a:p>
        </p:txBody>
      </p:sp>
      <p:pic>
        <p:nvPicPr>
          <p:cNvPr id="209" name="Google Shape;209;p13"/>
          <p:cNvPicPr preferRelativeResize="0"/>
          <p:nvPr/>
        </p:nvPicPr>
        <p:blipFill rotWithShape="1">
          <a:blip r:embed="rId3">
            <a:alphaModFix/>
          </a:blip>
          <a:srcRect/>
          <a:stretch/>
        </p:blipFill>
        <p:spPr>
          <a:xfrm>
            <a:off x="6332170" y="2700473"/>
            <a:ext cx="3580253" cy="2678287"/>
          </a:xfrm>
          <a:prstGeom prst="rect">
            <a:avLst/>
          </a:prstGeom>
          <a:noFill/>
          <a:ln>
            <a:noFill/>
          </a:ln>
        </p:spPr>
      </p:pic>
      <p:sp>
        <p:nvSpPr>
          <p:cNvPr id="210" name="Google Shape;210;p13"/>
          <p:cNvSpPr txBox="1"/>
          <p:nvPr/>
        </p:nvSpPr>
        <p:spPr>
          <a:xfrm>
            <a:off x="263352" y="3762485"/>
            <a:ext cx="6183982" cy="66749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latin typeface="Arial"/>
                <a:ea typeface="Arial"/>
                <a:cs typeface="Arial"/>
                <a:sym typeface="Arial"/>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8"/>
                                        </p:tgtEl>
                                        <p:attrNameLst>
                                          <p:attrName>style.visibility</p:attrName>
                                        </p:attrNameLst>
                                      </p:cBhvr>
                                      <p:to>
                                        <p:strVal val="visible"/>
                                      </p:to>
                                    </p:set>
                                    <p:anim calcmode="lin" valueType="num">
                                      <p:cBhvr additive="base">
                                        <p:cTn id="7" dur="500"/>
                                        <p:tgtEl>
                                          <p:spTgt spid="2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4"/>
          <p:cNvSpPr/>
          <p:nvPr/>
        </p:nvSpPr>
        <p:spPr>
          <a:xfrm>
            <a:off x="0" y="6381328"/>
            <a:ext cx="12192000" cy="50357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Times New Roman"/>
              <a:ea typeface="Times New Roman"/>
              <a:cs typeface="Times New Roman"/>
              <a:sym typeface="Times New Roman"/>
            </a:endParaRPr>
          </a:p>
        </p:txBody>
      </p:sp>
      <p:sp>
        <p:nvSpPr>
          <p:cNvPr id="216" name="Google Shape;216;p14"/>
          <p:cNvSpPr txBox="1"/>
          <p:nvPr/>
        </p:nvSpPr>
        <p:spPr>
          <a:xfrm>
            <a:off x="15573" y="2208225"/>
            <a:ext cx="12210391" cy="12054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3200"/>
              <a:buFont typeface="Arial"/>
              <a:buNone/>
            </a:pPr>
            <a:r>
              <a:rPr lang="en-US" sz="3200" b="1">
                <a:solidFill>
                  <a:srgbClr val="FF0000"/>
                </a:solidFill>
                <a:latin typeface="Times New Roman"/>
                <a:ea typeface="Times New Roman"/>
                <a:cs typeface="Times New Roman"/>
                <a:sym typeface="Times New Roman"/>
              </a:rPr>
              <a:t>3. Kết quả</a:t>
            </a:r>
            <a:endParaRPr sz="3200" b="1">
              <a:solidFill>
                <a:srgbClr val="002060"/>
              </a:solidFill>
              <a:latin typeface="Times New Roman"/>
              <a:ea typeface="Times New Roman"/>
              <a:cs typeface="Times New Roman"/>
              <a:sym typeface="Times New Roman"/>
            </a:endParaRPr>
          </a:p>
          <a:p>
            <a:pPr marL="0" marR="0" lvl="0" indent="0" algn="l" rtl="0">
              <a:spcBef>
                <a:spcPts val="900"/>
              </a:spcBef>
              <a:spcAft>
                <a:spcPts val="0"/>
              </a:spcAft>
              <a:buClr>
                <a:schemeClr val="dk1"/>
              </a:buClr>
              <a:buSzPts val="3200"/>
              <a:buFont typeface="Arial"/>
              <a:buNone/>
            </a:pPr>
            <a:endParaRPr sz="3200" b="1">
              <a:solidFill>
                <a:srgbClr val="FF0000"/>
              </a:solidFill>
              <a:latin typeface="Times New Roman"/>
              <a:ea typeface="Times New Roman"/>
              <a:cs typeface="Times New Roman"/>
              <a:sym typeface="Times New Roman"/>
            </a:endParaRPr>
          </a:p>
        </p:txBody>
      </p:sp>
      <p:sp>
        <p:nvSpPr>
          <p:cNvPr id="217" name="Google Shape;217;p14"/>
          <p:cNvSpPr txBox="1"/>
          <p:nvPr/>
        </p:nvSpPr>
        <p:spPr>
          <a:xfrm>
            <a:off x="-18391" y="107651"/>
            <a:ext cx="12210391" cy="12054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3200"/>
              <a:buFont typeface="Arial"/>
              <a:buNone/>
            </a:pPr>
            <a:r>
              <a:rPr lang="en-US" sz="3200" b="1">
                <a:solidFill>
                  <a:srgbClr val="FF0000"/>
                </a:solidFill>
                <a:latin typeface="Times New Roman"/>
                <a:ea typeface="Times New Roman"/>
                <a:cs typeface="Times New Roman"/>
                <a:sym typeface="Times New Roman"/>
              </a:rPr>
              <a:t>Chuẩn đoán bệnh tiểu đường</a:t>
            </a:r>
            <a:endParaRPr sz="3200" b="1">
              <a:solidFill>
                <a:srgbClr val="FF0000"/>
              </a:solidFill>
              <a:latin typeface="Times New Roman"/>
              <a:ea typeface="Times New Roman"/>
              <a:cs typeface="Times New Roman"/>
              <a:sym typeface="Times New Roman"/>
            </a:endParaRPr>
          </a:p>
          <a:p>
            <a:pPr marL="0" marR="0" lvl="0" indent="0" algn="ctr" rtl="0">
              <a:spcBef>
                <a:spcPts val="900"/>
              </a:spcBef>
              <a:spcAft>
                <a:spcPts val="0"/>
              </a:spcAft>
              <a:buClr>
                <a:srgbClr val="FF0000"/>
              </a:buClr>
              <a:buSzPts val="3200"/>
              <a:buFont typeface="Arial"/>
              <a:buNone/>
            </a:pPr>
            <a:r>
              <a:rPr lang="en-US" sz="3200" b="1">
                <a:solidFill>
                  <a:srgbClr val="FF0000"/>
                </a:solidFill>
                <a:latin typeface="Times New Roman"/>
                <a:ea typeface="Times New Roman"/>
                <a:cs typeface="Times New Roman"/>
                <a:sym typeface="Times New Roman"/>
              </a:rPr>
              <a:t>bằng kĩ thuật máy học</a:t>
            </a:r>
            <a:endParaRPr sz="3200" b="1">
              <a:solidFill>
                <a:srgbClr val="002060"/>
              </a:solidFill>
              <a:latin typeface="Times New Roman"/>
              <a:ea typeface="Times New Roman"/>
              <a:cs typeface="Times New Roman"/>
              <a:sym typeface="Times New Roman"/>
            </a:endParaRPr>
          </a:p>
        </p:txBody>
      </p:sp>
      <p:graphicFrame>
        <p:nvGraphicFramePr>
          <p:cNvPr id="218" name="Google Shape;218;p14"/>
          <p:cNvGraphicFramePr/>
          <p:nvPr/>
        </p:nvGraphicFramePr>
        <p:xfrm>
          <a:off x="211590" y="3525238"/>
          <a:ext cx="3000000" cy="3000000"/>
        </p:xfrm>
        <a:graphic>
          <a:graphicData uri="http://schemas.openxmlformats.org/drawingml/2006/table">
            <a:tbl>
              <a:tblPr firstRow="1" firstCol="1" bandRow="1">
                <a:noFill/>
                <a:tableStyleId>{969FA725-3AE2-4F63-8298-A951B77458DF}</a:tableStyleId>
              </a:tblPr>
              <a:tblGrid>
                <a:gridCol w="5245200">
                  <a:extLst>
                    <a:ext uri="{9D8B030D-6E8A-4147-A177-3AD203B41FA5}">
                      <a16:colId xmlns:a16="http://schemas.microsoft.com/office/drawing/2014/main" val="20000"/>
                    </a:ext>
                  </a:extLst>
                </a:gridCol>
                <a:gridCol w="5245200">
                  <a:extLst>
                    <a:ext uri="{9D8B030D-6E8A-4147-A177-3AD203B41FA5}">
                      <a16:colId xmlns:a16="http://schemas.microsoft.com/office/drawing/2014/main" val="20001"/>
                    </a:ext>
                  </a:extLst>
                </a:gridCol>
              </a:tblGrid>
              <a:tr h="356000">
                <a:tc>
                  <a:txBody>
                    <a:bodyPr/>
                    <a:lstStyle/>
                    <a:p>
                      <a:pPr marL="0" marR="0" lvl="0" indent="0" algn="l" rtl="0">
                        <a:lnSpc>
                          <a:spcPct val="107000"/>
                        </a:lnSpc>
                        <a:spcBef>
                          <a:spcPts val="0"/>
                        </a:spcBef>
                        <a:spcAft>
                          <a:spcPts val="0"/>
                        </a:spcAft>
                        <a:buNone/>
                      </a:pPr>
                      <a:r>
                        <a:rPr lang="en-US" sz="2300" u="none" strike="noStrike" cap="none"/>
                        <a:t>Machine Learning Algorithms</a:t>
                      </a:r>
                      <a:endParaRPr sz="2300" u="none" strike="noStrike" cap="none">
                        <a:latin typeface="Times New Roman"/>
                        <a:ea typeface="Times New Roman"/>
                        <a:cs typeface="Times New Roman"/>
                        <a:sym typeface="Times New Roman"/>
                      </a:endParaRPr>
                    </a:p>
                  </a:txBody>
                  <a:tcPr marL="121175" marR="121175" marT="0" marB="0"/>
                </a:tc>
                <a:tc>
                  <a:txBody>
                    <a:bodyPr/>
                    <a:lstStyle/>
                    <a:p>
                      <a:pPr marL="0" marR="0" lvl="0" indent="0" algn="ctr" rtl="0">
                        <a:lnSpc>
                          <a:spcPct val="107000"/>
                        </a:lnSpc>
                        <a:spcBef>
                          <a:spcPts val="0"/>
                        </a:spcBef>
                        <a:spcAft>
                          <a:spcPts val="0"/>
                        </a:spcAft>
                        <a:buNone/>
                      </a:pPr>
                      <a:r>
                        <a:rPr lang="en-US" sz="2300" u="none" strike="noStrike" cap="none"/>
                        <a:t>Kết quả</a:t>
                      </a:r>
                      <a:endParaRPr sz="2300" u="none" strike="noStrike" cap="none">
                        <a:latin typeface="Times New Roman"/>
                        <a:ea typeface="Times New Roman"/>
                        <a:cs typeface="Times New Roman"/>
                        <a:sym typeface="Times New Roman"/>
                      </a:endParaRPr>
                    </a:p>
                  </a:txBody>
                  <a:tcPr marL="121175" marR="121175" marT="0" marB="0"/>
                </a:tc>
                <a:extLst>
                  <a:ext uri="{0D108BD9-81ED-4DB2-BD59-A6C34878D82A}">
                    <a16:rowId xmlns:a16="http://schemas.microsoft.com/office/drawing/2014/main" val="10000"/>
                  </a:ext>
                </a:extLst>
              </a:tr>
              <a:tr h="356000">
                <a:tc>
                  <a:txBody>
                    <a:bodyPr/>
                    <a:lstStyle/>
                    <a:p>
                      <a:pPr marL="0" marR="0" lvl="0" indent="0" algn="l" rtl="0">
                        <a:lnSpc>
                          <a:spcPct val="107000"/>
                        </a:lnSpc>
                        <a:spcBef>
                          <a:spcPts val="0"/>
                        </a:spcBef>
                        <a:spcAft>
                          <a:spcPts val="0"/>
                        </a:spcAft>
                        <a:buNone/>
                      </a:pPr>
                      <a:r>
                        <a:rPr lang="en-US" sz="2300" u="none" strike="noStrike" cap="none">
                          <a:latin typeface="Times New Roman"/>
                          <a:ea typeface="Times New Roman"/>
                          <a:cs typeface="Times New Roman"/>
                          <a:sym typeface="Times New Roman"/>
                        </a:rPr>
                        <a:t>Linear classification</a:t>
                      </a:r>
                      <a:endParaRPr/>
                    </a:p>
                  </a:txBody>
                  <a:tcPr marL="121175" marR="121175" marT="0" marB="0"/>
                </a:tc>
                <a:tc>
                  <a:txBody>
                    <a:bodyPr/>
                    <a:lstStyle/>
                    <a:p>
                      <a:pPr marL="0" marR="0" lvl="0" indent="0" algn="ctr" rtl="0">
                        <a:lnSpc>
                          <a:spcPct val="107000"/>
                        </a:lnSpc>
                        <a:spcBef>
                          <a:spcPts val="0"/>
                        </a:spcBef>
                        <a:spcAft>
                          <a:spcPts val="0"/>
                        </a:spcAft>
                        <a:buNone/>
                      </a:pPr>
                      <a:r>
                        <a:rPr lang="en-US" sz="2300" u="none" strike="noStrike" cap="none"/>
                        <a:t>77,0312%</a:t>
                      </a:r>
                      <a:endParaRPr sz="2300" u="none" strike="noStrike" cap="none">
                        <a:latin typeface="Times New Roman"/>
                        <a:ea typeface="Times New Roman"/>
                        <a:cs typeface="Times New Roman"/>
                        <a:sym typeface="Times New Roman"/>
                      </a:endParaRPr>
                    </a:p>
                  </a:txBody>
                  <a:tcPr marL="121175" marR="121175" marT="0" marB="0"/>
                </a:tc>
                <a:extLst>
                  <a:ext uri="{0D108BD9-81ED-4DB2-BD59-A6C34878D82A}">
                    <a16:rowId xmlns:a16="http://schemas.microsoft.com/office/drawing/2014/main" val="10001"/>
                  </a:ext>
                </a:extLst>
              </a:tr>
              <a:tr h="356000">
                <a:tc>
                  <a:txBody>
                    <a:bodyPr/>
                    <a:lstStyle/>
                    <a:p>
                      <a:pPr marL="0" marR="0" lvl="0" indent="0" algn="l" rtl="0">
                        <a:lnSpc>
                          <a:spcPct val="107000"/>
                        </a:lnSpc>
                        <a:spcBef>
                          <a:spcPts val="0"/>
                        </a:spcBef>
                        <a:spcAft>
                          <a:spcPts val="0"/>
                        </a:spcAft>
                        <a:buNone/>
                      </a:pPr>
                      <a:r>
                        <a:rPr lang="en-US" sz="2300" u="none" strike="noStrike" cap="none"/>
                        <a:t>K-Nearest Neighbors</a:t>
                      </a:r>
                      <a:endParaRPr sz="2300" u="none" strike="noStrike" cap="none">
                        <a:latin typeface="Times New Roman"/>
                        <a:ea typeface="Times New Roman"/>
                        <a:cs typeface="Times New Roman"/>
                        <a:sym typeface="Times New Roman"/>
                      </a:endParaRPr>
                    </a:p>
                  </a:txBody>
                  <a:tcPr marL="121175" marR="121175" marT="0" marB="0"/>
                </a:tc>
                <a:tc>
                  <a:txBody>
                    <a:bodyPr/>
                    <a:lstStyle/>
                    <a:p>
                      <a:pPr marL="0" marR="0" lvl="0" indent="0" algn="ctr" rtl="0">
                        <a:lnSpc>
                          <a:spcPct val="107000"/>
                        </a:lnSpc>
                        <a:spcBef>
                          <a:spcPts val="0"/>
                        </a:spcBef>
                        <a:spcAft>
                          <a:spcPts val="0"/>
                        </a:spcAft>
                        <a:buNone/>
                      </a:pPr>
                      <a:r>
                        <a:rPr lang="en-US" sz="2300" u="none" strike="noStrike" cap="none"/>
                        <a:t>95,0625%</a:t>
                      </a:r>
                      <a:endParaRPr sz="2300" u="none" strike="noStrike" cap="none">
                        <a:latin typeface="Times New Roman"/>
                        <a:ea typeface="Times New Roman"/>
                        <a:cs typeface="Times New Roman"/>
                        <a:sym typeface="Times New Roman"/>
                      </a:endParaRPr>
                    </a:p>
                  </a:txBody>
                  <a:tcPr marL="121175" marR="121175" marT="0" marB="0"/>
                </a:tc>
                <a:extLst>
                  <a:ext uri="{0D108BD9-81ED-4DB2-BD59-A6C34878D82A}">
                    <a16:rowId xmlns:a16="http://schemas.microsoft.com/office/drawing/2014/main" val="10002"/>
                  </a:ext>
                </a:extLst>
              </a:tr>
              <a:tr h="356000">
                <a:tc>
                  <a:txBody>
                    <a:bodyPr/>
                    <a:lstStyle/>
                    <a:p>
                      <a:pPr marL="0" marR="0" lvl="0" indent="0" algn="l" rtl="0">
                        <a:lnSpc>
                          <a:spcPct val="107000"/>
                        </a:lnSpc>
                        <a:spcBef>
                          <a:spcPts val="0"/>
                        </a:spcBef>
                        <a:spcAft>
                          <a:spcPts val="0"/>
                        </a:spcAft>
                        <a:buNone/>
                      </a:pPr>
                      <a:r>
                        <a:rPr lang="en-US" sz="2300" u="none" strike="noStrike" cap="none"/>
                        <a:t>SVM</a:t>
                      </a:r>
                      <a:endParaRPr sz="2300" u="none" strike="noStrike" cap="none">
                        <a:latin typeface="Times New Roman"/>
                        <a:ea typeface="Times New Roman"/>
                        <a:cs typeface="Times New Roman"/>
                        <a:sym typeface="Times New Roman"/>
                      </a:endParaRPr>
                    </a:p>
                  </a:txBody>
                  <a:tcPr marL="121175" marR="121175" marT="0" marB="0"/>
                </a:tc>
                <a:tc>
                  <a:txBody>
                    <a:bodyPr/>
                    <a:lstStyle/>
                    <a:p>
                      <a:pPr marL="0" marR="0" lvl="0" indent="0" algn="ctr" rtl="0">
                        <a:lnSpc>
                          <a:spcPct val="107000"/>
                        </a:lnSpc>
                        <a:spcBef>
                          <a:spcPts val="0"/>
                        </a:spcBef>
                        <a:spcAft>
                          <a:spcPts val="0"/>
                        </a:spcAft>
                        <a:buNone/>
                      </a:pPr>
                      <a:r>
                        <a:rPr lang="en-US" sz="2300" u="none" strike="noStrike" cap="none"/>
                        <a:t>82,8906%</a:t>
                      </a:r>
                      <a:endParaRPr sz="2300" u="none" strike="noStrike" cap="none">
                        <a:latin typeface="Times New Roman"/>
                        <a:ea typeface="Times New Roman"/>
                        <a:cs typeface="Times New Roman"/>
                        <a:sym typeface="Times New Roman"/>
                      </a:endParaRPr>
                    </a:p>
                  </a:txBody>
                  <a:tcPr marL="121175" marR="121175" marT="0" marB="0"/>
                </a:tc>
                <a:extLst>
                  <a:ext uri="{0D108BD9-81ED-4DB2-BD59-A6C34878D82A}">
                    <a16:rowId xmlns:a16="http://schemas.microsoft.com/office/drawing/2014/main" val="10003"/>
                  </a:ext>
                </a:extLst>
              </a:tr>
              <a:tr h="356000">
                <a:tc>
                  <a:txBody>
                    <a:bodyPr/>
                    <a:lstStyle/>
                    <a:p>
                      <a:pPr marL="0" marR="0" lvl="0" indent="0" algn="l" rtl="0">
                        <a:lnSpc>
                          <a:spcPct val="107000"/>
                        </a:lnSpc>
                        <a:spcBef>
                          <a:spcPts val="0"/>
                        </a:spcBef>
                        <a:spcAft>
                          <a:spcPts val="0"/>
                        </a:spcAft>
                        <a:buNone/>
                      </a:pPr>
                      <a:r>
                        <a:rPr lang="en-US" sz="2300" u="none" strike="noStrike" cap="none"/>
                        <a:t>Decision Tree</a:t>
                      </a:r>
                      <a:endParaRPr sz="2300" u="none" strike="noStrike" cap="none">
                        <a:latin typeface="Times New Roman"/>
                        <a:ea typeface="Times New Roman"/>
                        <a:cs typeface="Times New Roman"/>
                        <a:sym typeface="Times New Roman"/>
                      </a:endParaRPr>
                    </a:p>
                  </a:txBody>
                  <a:tcPr marL="121175" marR="121175" marT="0" marB="0"/>
                </a:tc>
                <a:tc>
                  <a:txBody>
                    <a:bodyPr/>
                    <a:lstStyle/>
                    <a:p>
                      <a:pPr marL="0" marR="0" lvl="0" indent="0" algn="ctr" rtl="0">
                        <a:lnSpc>
                          <a:spcPct val="107000"/>
                        </a:lnSpc>
                        <a:spcBef>
                          <a:spcPts val="0"/>
                        </a:spcBef>
                        <a:spcAft>
                          <a:spcPts val="0"/>
                        </a:spcAft>
                        <a:buNone/>
                      </a:pPr>
                      <a:r>
                        <a:rPr lang="en-US" sz="2300" u="none" strike="noStrike" cap="none"/>
                        <a:t>88,0469%</a:t>
                      </a:r>
                      <a:endParaRPr sz="2300" u="none" strike="noStrike" cap="none">
                        <a:latin typeface="Times New Roman"/>
                        <a:ea typeface="Times New Roman"/>
                        <a:cs typeface="Times New Roman"/>
                        <a:sym typeface="Times New Roman"/>
                      </a:endParaRPr>
                    </a:p>
                  </a:txBody>
                  <a:tcPr marL="121175" marR="121175" marT="0" marB="0"/>
                </a:tc>
                <a:extLst>
                  <a:ext uri="{0D108BD9-81ED-4DB2-BD59-A6C34878D82A}">
                    <a16:rowId xmlns:a16="http://schemas.microsoft.com/office/drawing/2014/main" val="10004"/>
                  </a:ext>
                </a:extLst>
              </a:tr>
              <a:tr h="356000">
                <a:tc>
                  <a:txBody>
                    <a:bodyPr/>
                    <a:lstStyle/>
                    <a:p>
                      <a:pPr marL="0" marR="0" lvl="0" indent="0" algn="l" rtl="0">
                        <a:lnSpc>
                          <a:spcPct val="107000"/>
                        </a:lnSpc>
                        <a:spcBef>
                          <a:spcPts val="0"/>
                        </a:spcBef>
                        <a:spcAft>
                          <a:spcPts val="0"/>
                        </a:spcAft>
                        <a:buNone/>
                      </a:pPr>
                      <a:r>
                        <a:rPr lang="en-US" sz="2300" u="none" strike="noStrike" cap="none"/>
                        <a:t>Random Forest</a:t>
                      </a:r>
                      <a:endParaRPr sz="2300" u="none" strike="noStrike" cap="none">
                        <a:latin typeface="Times New Roman"/>
                        <a:ea typeface="Times New Roman"/>
                        <a:cs typeface="Times New Roman"/>
                        <a:sym typeface="Times New Roman"/>
                      </a:endParaRPr>
                    </a:p>
                  </a:txBody>
                  <a:tcPr marL="121175" marR="121175" marT="0" marB="0"/>
                </a:tc>
                <a:tc>
                  <a:txBody>
                    <a:bodyPr/>
                    <a:lstStyle/>
                    <a:p>
                      <a:pPr marL="0" marR="0" lvl="0" indent="0" algn="ctr" rtl="0">
                        <a:lnSpc>
                          <a:spcPct val="107000"/>
                        </a:lnSpc>
                        <a:spcBef>
                          <a:spcPts val="0"/>
                        </a:spcBef>
                        <a:spcAft>
                          <a:spcPts val="0"/>
                        </a:spcAft>
                        <a:buNone/>
                      </a:pPr>
                      <a:r>
                        <a:rPr lang="en-US" sz="2300" u="none" strike="noStrike" cap="none"/>
                        <a:t>92,5000%</a:t>
                      </a:r>
                      <a:endParaRPr sz="2300" u="none" strike="noStrike" cap="none">
                        <a:latin typeface="Times New Roman"/>
                        <a:ea typeface="Times New Roman"/>
                        <a:cs typeface="Times New Roman"/>
                        <a:sym typeface="Times New Roman"/>
                      </a:endParaRPr>
                    </a:p>
                  </a:txBody>
                  <a:tcPr marL="121175" marR="121175" marT="0" marB="0"/>
                </a:tc>
                <a:extLst>
                  <a:ext uri="{0D108BD9-81ED-4DB2-BD59-A6C34878D82A}">
                    <a16:rowId xmlns:a16="http://schemas.microsoft.com/office/drawing/2014/main" val="10005"/>
                  </a:ext>
                </a:extLst>
              </a:tr>
            </a:tbl>
          </a:graphicData>
        </a:graphic>
      </p:graphicFrame>
      <p:sp>
        <p:nvSpPr>
          <p:cNvPr id="219" name="Google Shape;219;p14"/>
          <p:cNvSpPr txBox="1"/>
          <p:nvPr/>
        </p:nvSpPr>
        <p:spPr>
          <a:xfrm>
            <a:off x="1127448" y="5823854"/>
            <a:ext cx="732668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2060"/>
              </a:buClr>
              <a:buSzPts val="2000"/>
              <a:buFont typeface="Arial"/>
              <a:buNone/>
            </a:pPr>
            <a:r>
              <a:rPr lang="en-US" sz="2000">
                <a:solidFill>
                  <a:srgbClr val="002060"/>
                </a:solidFill>
                <a:latin typeface="Times New Roman"/>
                <a:ea typeface="Times New Roman"/>
                <a:cs typeface="Times New Roman"/>
                <a:sym typeface="Times New Roman"/>
              </a:rPr>
              <a:t>Hình 9. Kết quả kiểm tra mô hình máy học bằng tập dữ liệu test.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9"/>
                                        </p:tgtEl>
                                        <p:attrNameLst>
                                          <p:attrName>style.visibility</p:attrName>
                                        </p:attrNameLst>
                                      </p:cBhvr>
                                      <p:to>
                                        <p:strVal val="visible"/>
                                      </p:to>
                                    </p:set>
                                    <p:anim calcmode="lin" valueType="num">
                                      <p:cBhvr additive="base">
                                        <p:cTn id="7" dur="500"/>
                                        <p:tgtEl>
                                          <p:spTgt spid="2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p:nvPr/>
        </p:nvSpPr>
        <p:spPr>
          <a:xfrm>
            <a:off x="0" y="6381328"/>
            <a:ext cx="12192000" cy="50357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97" name="Google Shape;97;p2"/>
          <p:cNvSpPr txBox="1"/>
          <p:nvPr/>
        </p:nvSpPr>
        <p:spPr>
          <a:xfrm>
            <a:off x="15573" y="2208225"/>
            <a:ext cx="12210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Nội Dung</a:t>
            </a:r>
            <a:endParaRPr sz="3200" b="1" i="0" u="none" strike="noStrike" cap="none">
              <a:solidFill>
                <a:srgbClr val="002060"/>
              </a:solidFill>
              <a:latin typeface="Times New Roman"/>
              <a:ea typeface="Times New Roman"/>
              <a:cs typeface="Times New Roman"/>
              <a:sym typeface="Times New Roman"/>
            </a:endParaRPr>
          </a:p>
        </p:txBody>
      </p:sp>
      <p:sp>
        <p:nvSpPr>
          <p:cNvPr id="98" name="Google Shape;98;p2"/>
          <p:cNvSpPr txBox="1"/>
          <p:nvPr/>
        </p:nvSpPr>
        <p:spPr>
          <a:xfrm>
            <a:off x="-18391" y="107651"/>
            <a:ext cx="12210391" cy="12054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Chuẩn đoán bệnh tiểu đường</a:t>
            </a:r>
            <a:endParaRPr sz="3200" b="1" i="0" u="none" strike="noStrike" cap="none">
              <a:solidFill>
                <a:srgbClr val="FF0000"/>
              </a:solidFill>
              <a:latin typeface="Times New Roman"/>
              <a:ea typeface="Times New Roman"/>
              <a:cs typeface="Times New Roman"/>
              <a:sym typeface="Times New Roman"/>
            </a:endParaRPr>
          </a:p>
          <a:p>
            <a:pPr marL="0" marR="0" lvl="0" indent="0" algn="ctr" rtl="0">
              <a:spcBef>
                <a:spcPts val="90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bằng kĩ thuật máy học</a:t>
            </a:r>
            <a:endParaRPr sz="3200" b="1" i="0" u="none" strike="noStrike" cap="none">
              <a:solidFill>
                <a:srgbClr val="002060"/>
              </a:solidFill>
              <a:latin typeface="Times New Roman"/>
              <a:ea typeface="Times New Roman"/>
              <a:cs typeface="Times New Roman"/>
              <a:sym typeface="Times New Roman"/>
            </a:endParaRPr>
          </a:p>
        </p:txBody>
      </p:sp>
      <p:sp>
        <p:nvSpPr>
          <p:cNvPr id="99" name="Google Shape;99;p2"/>
          <p:cNvSpPr txBox="1"/>
          <p:nvPr/>
        </p:nvSpPr>
        <p:spPr>
          <a:xfrm>
            <a:off x="15573" y="2793000"/>
            <a:ext cx="12210391" cy="170816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FF0000"/>
              </a:buClr>
              <a:buSzPts val="2000"/>
              <a:buFont typeface="Calibri"/>
              <a:buAutoNum type="arabicPeriod"/>
            </a:pPr>
            <a:r>
              <a:rPr lang="en-US" sz="2000" b="1" i="0" u="none" strike="noStrike" cap="none">
                <a:solidFill>
                  <a:srgbClr val="FF0000"/>
                </a:solidFill>
                <a:latin typeface="Times New Roman"/>
                <a:ea typeface="Times New Roman"/>
                <a:cs typeface="Times New Roman"/>
                <a:sym typeface="Times New Roman"/>
              </a:rPr>
              <a:t>Giới Thiệu</a:t>
            </a:r>
            <a:endParaRPr sz="2000" b="1" i="0" u="none" strike="noStrike" cap="none">
              <a:solidFill>
                <a:srgbClr val="FF0000"/>
              </a:solidFill>
              <a:latin typeface="Times New Roman"/>
              <a:ea typeface="Times New Roman"/>
              <a:cs typeface="Times New Roman"/>
              <a:sym typeface="Times New Roman"/>
            </a:endParaRPr>
          </a:p>
          <a:p>
            <a:pPr marL="457200" marR="0" lvl="0" indent="-457200" algn="l" rtl="0">
              <a:spcBef>
                <a:spcPts val="900"/>
              </a:spcBef>
              <a:spcAft>
                <a:spcPts val="0"/>
              </a:spcAft>
              <a:buClr>
                <a:srgbClr val="FF0000"/>
              </a:buClr>
              <a:buSzPts val="2000"/>
              <a:buFont typeface="Calibri"/>
              <a:buAutoNum type="arabicPeriod"/>
            </a:pPr>
            <a:r>
              <a:rPr lang="en-US" sz="2000" b="1" i="0" u="none" strike="noStrike" cap="none">
                <a:solidFill>
                  <a:srgbClr val="FF0000"/>
                </a:solidFill>
                <a:latin typeface="Times New Roman"/>
                <a:ea typeface="Times New Roman"/>
                <a:cs typeface="Times New Roman"/>
                <a:sym typeface="Times New Roman"/>
              </a:rPr>
              <a:t>Phương Pháp Nghiên Cứu</a:t>
            </a:r>
            <a:endParaRPr sz="2000" b="1" i="0" u="none" strike="noStrike" cap="none">
              <a:solidFill>
                <a:srgbClr val="FF0000"/>
              </a:solidFill>
              <a:latin typeface="Times New Roman"/>
              <a:ea typeface="Times New Roman"/>
              <a:cs typeface="Times New Roman"/>
              <a:sym typeface="Times New Roman"/>
            </a:endParaRPr>
          </a:p>
          <a:p>
            <a:pPr marL="457200" marR="0" lvl="0" indent="-457200" algn="l" rtl="0">
              <a:spcBef>
                <a:spcPts val="900"/>
              </a:spcBef>
              <a:spcAft>
                <a:spcPts val="0"/>
              </a:spcAft>
              <a:buClr>
                <a:srgbClr val="FF0000"/>
              </a:buClr>
              <a:buSzPts val="2000"/>
              <a:buFont typeface="Calibri"/>
              <a:buAutoNum type="arabicPeriod"/>
            </a:pPr>
            <a:r>
              <a:rPr lang="en-US" sz="2000" b="1" i="0" u="none" strike="noStrike" cap="none">
                <a:solidFill>
                  <a:srgbClr val="FF0000"/>
                </a:solidFill>
                <a:latin typeface="Times New Roman"/>
                <a:ea typeface="Times New Roman"/>
                <a:cs typeface="Times New Roman"/>
                <a:sym typeface="Times New Roman"/>
              </a:rPr>
              <a:t>Kiểm tra kết quả nghiên cứu</a:t>
            </a:r>
            <a:endParaRPr sz="2000" b="1" i="0" u="none" strike="noStrike" cap="none">
              <a:solidFill>
                <a:srgbClr val="FF0000"/>
              </a:solidFill>
              <a:latin typeface="Times New Roman"/>
              <a:ea typeface="Times New Roman"/>
              <a:cs typeface="Times New Roman"/>
              <a:sym typeface="Times New Roman"/>
            </a:endParaRPr>
          </a:p>
          <a:p>
            <a:pPr marL="457200" marR="0" lvl="0" indent="-457200" algn="l" rtl="0">
              <a:spcBef>
                <a:spcPts val="900"/>
              </a:spcBef>
              <a:spcAft>
                <a:spcPts val="0"/>
              </a:spcAft>
              <a:buClr>
                <a:srgbClr val="FF0000"/>
              </a:buClr>
              <a:buSzPts val="2000"/>
              <a:buFont typeface="Calibri"/>
              <a:buAutoNum type="arabicPeriod"/>
            </a:pPr>
            <a:r>
              <a:rPr lang="en-US" sz="2000" b="1" i="0" u="none" strike="noStrike" cap="none">
                <a:solidFill>
                  <a:srgbClr val="FF0000"/>
                </a:solidFill>
                <a:latin typeface="Times New Roman"/>
                <a:ea typeface="Times New Roman"/>
                <a:cs typeface="Times New Roman"/>
                <a:sym typeface="Times New Roman"/>
              </a:rPr>
              <a:t>Kết quả</a:t>
            </a:r>
            <a:endParaRPr sz="2000" b="1" i="0" u="none" strike="noStrike" cap="none">
              <a:solidFill>
                <a:srgbClr val="00206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p:nvPr/>
        </p:nvSpPr>
        <p:spPr>
          <a:xfrm>
            <a:off x="0" y="6381328"/>
            <a:ext cx="12192000" cy="50357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105" name="Google Shape;105;p3"/>
          <p:cNvSpPr txBox="1"/>
          <p:nvPr/>
        </p:nvSpPr>
        <p:spPr>
          <a:xfrm>
            <a:off x="15573" y="2208225"/>
            <a:ext cx="12210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1. Giới Thiệu</a:t>
            </a:r>
            <a:endParaRPr sz="3200" b="1" i="0" u="none" strike="noStrike" cap="none">
              <a:solidFill>
                <a:srgbClr val="002060"/>
              </a:solidFill>
              <a:latin typeface="Times New Roman"/>
              <a:ea typeface="Times New Roman"/>
              <a:cs typeface="Times New Roman"/>
              <a:sym typeface="Times New Roman"/>
            </a:endParaRPr>
          </a:p>
        </p:txBody>
      </p:sp>
      <p:sp>
        <p:nvSpPr>
          <p:cNvPr id="106" name="Google Shape;106;p3"/>
          <p:cNvSpPr txBox="1"/>
          <p:nvPr/>
        </p:nvSpPr>
        <p:spPr>
          <a:xfrm>
            <a:off x="-18391" y="107651"/>
            <a:ext cx="12210391" cy="12054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Chuẩn đoán bệnh tiểu đường</a:t>
            </a:r>
            <a:endParaRPr sz="3200" b="1" i="0" u="none" strike="noStrike" cap="none">
              <a:solidFill>
                <a:srgbClr val="FF0000"/>
              </a:solidFill>
              <a:latin typeface="Times New Roman"/>
              <a:ea typeface="Times New Roman"/>
              <a:cs typeface="Times New Roman"/>
              <a:sym typeface="Times New Roman"/>
            </a:endParaRPr>
          </a:p>
          <a:p>
            <a:pPr marL="0" marR="0" lvl="0" indent="0" algn="ctr" rtl="0">
              <a:spcBef>
                <a:spcPts val="90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bằng kĩ thuật máy học</a:t>
            </a:r>
            <a:endParaRPr sz="3200" b="1" i="0" u="none" strike="noStrike" cap="none">
              <a:solidFill>
                <a:srgbClr val="002060"/>
              </a:solidFill>
              <a:latin typeface="Times New Roman"/>
              <a:ea typeface="Times New Roman"/>
              <a:cs typeface="Times New Roman"/>
              <a:sym typeface="Times New Roman"/>
            </a:endParaRPr>
          </a:p>
        </p:txBody>
      </p:sp>
      <p:sp>
        <p:nvSpPr>
          <p:cNvPr id="107" name="Google Shape;107;p3"/>
          <p:cNvSpPr txBox="1"/>
          <p:nvPr/>
        </p:nvSpPr>
        <p:spPr>
          <a:xfrm>
            <a:off x="15573" y="2793000"/>
            <a:ext cx="1221039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000"/>
              <a:buFont typeface="Arial"/>
              <a:buNone/>
            </a:pPr>
            <a:r>
              <a:rPr lang="en-US" sz="2000" b="1" i="0" u="none" strike="noStrike" cap="none">
                <a:solidFill>
                  <a:srgbClr val="FF0000"/>
                </a:solidFill>
                <a:latin typeface="Times New Roman"/>
                <a:ea typeface="Times New Roman"/>
                <a:cs typeface="Times New Roman"/>
                <a:sym typeface="Times New Roman"/>
              </a:rPr>
              <a:t>Bệnh tiểu đường là gì?</a:t>
            </a:r>
            <a:endParaRPr sz="2000" b="1" i="0" u="none" strike="noStrike" cap="none">
              <a:solidFill>
                <a:srgbClr val="FF0000"/>
              </a:solidFill>
              <a:latin typeface="Times New Roman"/>
              <a:ea typeface="Times New Roman"/>
              <a:cs typeface="Times New Roman"/>
              <a:sym typeface="Times New Roman"/>
            </a:endParaRPr>
          </a:p>
        </p:txBody>
      </p:sp>
      <p:sp>
        <p:nvSpPr>
          <p:cNvPr id="108" name="Google Shape;108;p3"/>
          <p:cNvSpPr txBox="1"/>
          <p:nvPr/>
        </p:nvSpPr>
        <p:spPr>
          <a:xfrm>
            <a:off x="28434" y="3228241"/>
            <a:ext cx="1221039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2060"/>
              </a:buClr>
              <a:buSzPts val="2000"/>
              <a:buFont typeface="Arial"/>
              <a:buNone/>
            </a:pPr>
            <a:r>
              <a:rPr lang="en-US" sz="2000" b="0" i="0" u="none" strike="noStrike" cap="none">
                <a:solidFill>
                  <a:srgbClr val="002060"/>
                </a:solidFill>
                <a:latin typeface="Times New Roman"/>
                <a:ea typeface="Times New Roman"/>
                <a:cs typeface="Times New Roman"/>
                <a:sym typeface="Times New Roman"/>
              </a:rPr>
              <a:t>	Bệnh tiểu đường, là một tình trạng xảy ra khi lượng đường trong máu tăng lên do cơ thể không thể sản xuất đủ hormone insulin hoặc không thể sử dụng insulin một cách hiệu quả.</a:t>
            </a:r>
            <a:endParaRPr sz="2000" b="0" i="0" u="none" strike="noStrike" cap="none">
              <a:solidFill>
                <a:srgbClr val="00206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p:nvPr/>
        </p:nvSpPr>
        <p:spPr>
          <a:xfrm>
            <a:off x="0" y="6381328"/>
            <a:ext cx="12192000" cy="50357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114" name="Google Shape;114;p4"/>
          <p:cNvSpPr txBox="1"/>
          <p:nvPr/>
        </p:nvSpPr>
        <p:spPr>
          <a:xfrm>
            <a:off x="15573" y="2208225"/>
            <a:ext cx="12210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1. Giới Thiệu</a:t>
            </a:r>
            <a:endParaRPr sz="3200" b="1" i="0" u="none" strike="noStrike" cap="none">
              <a:solidFill>
                <a:srgbClr val="002060"/>
              </a:solidFill>
              <a:latin typeface="Times New Roman"/>
              <a:ea typeface="Times New Roman"/>
              <a:cs typeface="Times New Roman"/>
              <a:sym typeface="Times New Roman"/>
            </a:endParaRPr>
          </a:p>
        </p:txBody>
      </p:sp>
      <p:sp>
        <p:nvSpPr>
          <p:cNvPr id="115" name="Google Shape;115;p4"/>
          <p:cNvSpPr txBox="1"/>
          <p:nvPr/>
        </p:nvSpPr>
        <p:spPr>
          <a:xfrm>
            <a:off x="-18391" y="107651"/>
            <a:ext cx="12210391" cy="12054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Chuẩn đoán bệnh tiểu đường</a:t>
            </a:r>
            <a:endParaRPr sz="3200" b="1" i="0" u="none" strike="noStrike" cap="none">
              <a:solidFill>
                <a:srgbClr val="FF0000"/>
              </a:solidFill>
              <a:latin typeface="Times New Roman"/>
              <a:ea typeface="Times New Roman"/>
              <a:cs typeface="Times New Roman"/>
              <a:sym typeface="Times New Roman"/>
            </a:endParaRPr>
          </a:p>
          <a:p>
            <a:pPr marL="0" marR="0" lvl="0" indent="0" algn="ctr" rtl="0">
              <a:spcBef>
                <a:spcPts val="90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bằng kĩ thuật máy học</a:t>
            </a:r>
            <a:endParaRPr sz="3200" b="1" i="0" u="none" strike="noStrike" cap="none">
              <a:solidFill>
                <a:srgbClr val="002060"/>
              </a:solidFill>
              <a:latin typeface="Times New Roman"/>
              <a:ea typeface="Times New Roman"/>
              <a:cs typeface="Times New Roman"/>
              <a:sym typeface="Times New Roman"/>
            </a:endParaRPr>
          </a:p>
        </p:txBody>
      </p:sp>
      <p:sp>
        <p:nvSpPr>
          <p:cNvPr id="116" name="Google Shape;116;p4"/>
          <p:cNvSpPr txBox="1"/>
          <p:nvPr/>
        </p:nvSpPr>
        <p:spPr>
          <a:xfrm>
            <a:off x="15573" y="2793000"/>
            <a:ext cx="1221039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000"/>
              <a:buFont typeface="Arial"/>
              <a:buNone/>
            </a:pPr>
            <a:r>
              <a:rPr lang="en-US" sz="2000" b="1" i="0" u="none" strike="noStrike" cap="none">
                <a:solidFill>
                  <a:srgbClr val="FF0000"/>
                </a:solidFill>
                <a:latin typeface="Times New Roman"/>
                <a:ea typeface="Times New Roman"/>
                <a:cs typeface="Times New Roman"/>
                <a:sym typeface="Times New Roman"/>
              </a:rPr>
              <a:t>Nguyên nhân gây ra bệnh tiểu đường? </a:t>
            </a:r>
            <a:endParaRPr sz="2000" b="1" i="0" u="none" strike="noStrike" cap="none">
              <a:solidFill>
                <a:srgbClr val="FF0000"/>
              </a:solidFill>
              <a:latin typeface="Times New Roman"/>
              <a:ea typeface="Times New Roman"/>
              <a:cs typeface="Times New Roman"/>
              <a:sym typeface="Times New Roman"/>
            </a:endParaRPr>
          </a:p>
        </p:txBody>
      </p:sp>
      <p:sp>
        <p:nvSpPr>
          <p:cNvPr id="117" name="Google Shape;117;p4"/>
          <p:cNvSpPr txBox="1"/>
          <p:nvPr/>
        </p:nvSpPr>
        <p:spPr>
          <a:xfrm>
            <a:off x="28434" y="3228241"/>
            <a:ext cx="12210391" cy="83612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2060"/>
              </a:buClr>
              <a:buSzPts val="2000"/>
              <a:buFont typeface="Arial"/>
              <a:buChar char="•"/>
            </a:pPr>
            <a:r>
              <a:rPr lang="en-US" sz="2000" b="0" i="0" u="none" strike="noStrike" cap="none">
                <a:solidFill>
                  <a:srgbClr val="002060"/>
                </a:solidFill>
                <a:latin typeface="Times New Roman"/>
                <a:ea typeface="Times New Roman"/>
                <a:cs typeface="Times New Roman"/>
                <a:sym typeface="Times New Roman"/>
              </a:rPr>
              <a:t>Thiếu insulin.</a:t>
            </a:r>
            <a:endParaRPr/>
          </a:p>
          <a:p>
            <a:pPr marL="342900" marR="0" lvl="0" indent="-342900" algn="l" rtl="0">
              <a:spcBef>
                <a:spcPts val="900"/>
              </a:spcBef>
              <a:spcAft>
                <a:spcPts val="0"/>
              </a:spcAft>
              <a:buClr>
                <a:srgbClr val="002060"/>
              </a:buClr>
              <a:buSzPts val="2000"/>
              <a:buFont typeface="Arial"/>
              <a:buChar char="•"/>
            </a:pPr>
            <a:r>
              <a:rPr lang="en-US" sz="2000" b="0" i="0" u="none" strike="noStrike" cap="none">
                <a:solidFill>
                  <a:srgbClr val="002060"/>
                </a:solidFill>
                <a:latin typeface="Times New Roman"/>
                <a:ea typeface="Times New Roman"/>
                <a:cs typeface="Times New Roman"/>
                <a:sym typeface="Times New Roman"/>
              </a:rPr>
              <a:t>Tế bào không có khả năng đáp ứng với Insulin.</a:t>
            </a:r>
            <a:endParaRPr/>
          </a:p>
        </p:txBody>
      </p:sp>
      <p:pic>
        <p:nvPicPr>
          <p:cNvPr id="118" name="Google Shape;118;p4"/>
          <p:cNvPicPr preferRelativeResize="0"/>
          <p:nvPr/>
        </p:nvPicPr>
        <p:blipFill rotWithShape="1">
          <a:blip r:embed="rId3">
            <a:alphaModFix/>
          </a:blip>
          <a:srcRect l="1" t="1066" r="50283" b="21841"/>
          <a:stretch/>
        </p:blipFill>
        <p:spPr>
          <a:xfrm>
            <a:off x="6312024" y="1972151"/>
            <a:ext cx="4862929" cy="3750135"/>
          </a:xfrm>
          <a:prstGeom prst="rect">
            <a:avLst/>
          </a:prstGeom>
          <a:noFill/>
          <a:ln>
            <a:noFill/>
          </a:ln>
        </p:spPr>
      </p:pic>
      <p:sp>
        <p:nvSpPr>
          <p:cNvPr id="119" name="Google Shape;119;p4"/>
          <p:cNvSpPr txBox="1"/>
          <p:nvPr/>
        </p:nvSpPr>
        <p:spPr>
          <a:xfrm>
            <a:off x="6312024" y="5851752"/>
            <a:ext cx="486292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2060"/>
              </a:buClr>
              <a:buSzPts val="2000"/>
              <a:buFont typeface="Arial"/>
              <a:buNone/>
            </a:pPr>
            <a:r>
              <a:rPr lang="en-US" sz="2000" b="0" i="0" u="none" strike="noStrike" cap="none">
                <a:solidFill>
                  <a:srgbClr val="002060"/>
                </a:solidFill>
                <a:latin typeface="Times New Roman"/>
                <a:ea typeface="Times New Roman"/>
                <a:cs typeface="Times New Roman"/>
                <a:sym typeface="Times New Roman"/>
              </a:rPr>
              <a:t>Hình 1. Đặc trưng của bệnh tiểu đường</a:t>
            </a:r>
            <a:endParaRPr sz="2000" b="0" i="0" u="none" strike="noStrike" cap="none">
              <a:solidFill>
                <a:srgbClr val="00206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10"/>
                                        <p:tgtEl>
                                          <p:spTgt spid="11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18"/>
                                        </p:tgtEl>
                                        <p:attrNameLst>
                                          <p:attrName>style.visibility</p:attrName>
                                        </p:attrNameLst>
                                      </p:cBhvr>
                                      <p:to>
                                        <p:strVal val="visible"/>
                                      </p:to>
                                    </p:set>
                                    <p:anim calcmode="lin" valueType="num">
                                      <p:cBhvr additive="base">
                                        <p:cTn id="10" dur="10"/>
                                        <p:tgtEl>
                                          <p:spTgt spid="1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p:nvPr/>
        </p:nvSpPr>
        <p:spPr>
          <a:xfrm>
            <a:off x="0" y="6381328"/>
            <a:ext cx="12192000" cy="50357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125" name="Google Shape;125;p5"/>
          <p:cNvSpPr txBox="1"/>
          <p:nvPr/>
        </p:nvSpPr>
        <p:spPr>
          <a:xfrm>
            <a:off x="15573" y="2208225"/>
            <a:ext cx="12210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1. Giới Thiệu</a:t>
            </a:r>
            <a:endParaRPr sz="3200" b="1" i="0" u="none" strike="noStrike" cap="none">
              <a:solidFill>
                <a:srgbClr val="002060"/>
              </a:solidFill>
              <a:latin typeface="Times New Roman"/>
              <a:ea typeface="Times New Roman"/>
              <a:cs typeface="Times New Roman"/>
              <a:sym typeface="Times New Roman"/>
            </a:endParaRPr>
          </a:p>
        </p:txBody>
      </p:sp>
      <p:sp>
        <p:nvSpPr>
          <p:cNvPr id="126" name="Google Shape;126;p5"/>
          <p:cNvSpPr txBox="1"/>
          <p:nvPr/>
        </p:nvSpPr>
        <p:spPr>
          <a:xfrm>
            <a:off x="-18391" y="107651"/>
            <a:ext cx="12210391" cy="12054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Chuẩn đoán bệnh tiểu đường</a:t>
            </a:r>
            <a:endParaRPr sz="3200" b="1" i="0" u="none" strike="noStrike" cap="none">
              <a:solidFill>
                <a:srgbClr val="FF0000"/>
              </a:solidFill>
              <a:latin typeface="Times New Roman"/>
              <a:ea typeface="Times New Roman"/>
              <a:cs typeface="Times New Roman"/>
              <a:sym typeface="Times New Roman"/>
            </a:endParaRPr>
          </a:p>
          <a:p>
            <a:pPr marL="0" marR="0" lvl="0" indent="0" algn="ctr" rtl="0">
              <a:spcBef>
                <a:spcPts val="90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bằng kĩ thuật máy học</a:t>
            </a:r>
            <a:endParaRPr sz="3200" b="1" i="0" u="none" strike="noStrike" cap="none">
              <a:solidFill>
                <a:srgbClr val="002060"/>
              </a:solidFill>
              <a:latin typeface="Times New Roman"/>
              <a:ea typeface="Times New Roman"/>
              <a:cs typeface="Times New Roman"/>
              <a:sym typeface="Times New Roman"/>
            </a:endParaRPr>
          </a:p>
        </p:txBody>
      </p:sp>
      <p:sp>
        <p:nvSpPr>
          <p:cNvPr id="127" name="Google Shape;127;p5"/>
          <p:cNvSpPr txBox="1"/>
          <p:nvPr/>
        </p:nvSpPr>
        <p:spPr>
          <a:xfrm>
            <a:off x="15573" y="2793000"/>
            <a:ext cx="1221039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000"/>
              <a:buFont typeface="Arial"/>
              <a:buNone/>
            </a:pPr>
            <a:r>
              <a:rPr lang="en-US" sz="2000" b="1" i="0" u="none" strike="noStrike" cap="none">
                <a:solidFill>
                  <a:srgbClr val="FF0000"/>
                </a:solidFill>
                <a:latin typeface="Times New Roman"/>
                <a:ea typeface="Times New Roman"/>
                <a:cs typeface="Times New Roman"/>
                <a:sym typeface="Times New Roman"/>
              </a:rPr>
              <a:t>Hậu quả của bệnh tiểu đường? </a:t>
            </a:r>
            <a:endParaRPr sz="2000" b="1" i="0" u="none" strike="noStrike" cap="none">
              <a:solidFill>
                <a:srgbClr val="FF0000"/>
              </a:solidFill>
              <a:latin typeface="Times New Roman"/>
              <a:ea typeface="Times New Roman"/>
              <a:cs typeface="Times New Roman"/>
              <a:sym typeface="Times New Roman"/>
            </a:endParaRPr>
          </a:p>
        </p:txBody>
      </p:sp>
      <p:sp>
        <p:nvSpPr>
          <p:cNvPr id="128" name="Google Shape;128;p5"/>
          <p:cNvSpPr txBox="1"/>
          <p:nvPr/>
        </p:nvSpPr>
        <p:spPr>
          <a:xfrm>
            <a:off x="28434" y="3228241"/>
            <a:ext cx="12210391" cy="170816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2060"/>
              </a:buClr>
              <a:buSzPts val="2000"/>
              <a:buFont typeface="Arial"/>
              <a:buChar char="•"/>
            </a:pPr>
            <a:r>
              <a:rPr lang="en-US" sz="2000" b="0" i="0" u="none" strike="noStrike" cap="none">
                <a:solidFill>
                  <a:srgbClr val="002060"/>
                </a:solidFill>
                <a:latin typeface="Times New Roman"/>
                <a:ea typeface="Times New Roman"/>
                <a:cs typeface="Times New Roman"/>
                <a:sym typeface="Times New Roman"/>
              </a:rPr>
              <a:t>Gây bệnh tim mạch.</a:t>
            </a:r>
            <a:endParaRPr/>
          </a:p>
          <a:p>
            <a:pPr marL="342900" marR="0" lvl="0" indent="-342900" algn="l" rtl="0">
              <a:spcBef>
                <a:spcPts val="900"/>
              </a:spcBef>
              <a:spcAft>
                <a:spcPts val="0"/>
              </a:spcAft>
              <a:buClr>
                <a:srgbClr val="002060"/>
              </a:buClr>
              <a:buSzPts val="2000"/>
              <a:buFont typeface="Arial"/>
              <a:buChar char="•"/>
            </a:pPr>
            <a:r>
              <a:rPr lang="en-US" sz="2000" b="0" i="0" u="none" strike="noStrike" cap="none">
                <a:solidFill>
                  <a:srgbClr val="002060"/>
                </a:solidFill>
                <a:latin typeface="Times New Roman"/>
                <a:ea typeface="Times New Roman"/>
                <a:cs typeface="Times New Roman"/>
                <a:sym typeface="Times New Roman"/>
              </a:rPr>
              <a:t>Tổn thương thần kinh.</a:t>
            </a:r>
            <a:endParaRPr/>
          </a:p>
          <a:p>
            <a:pPr marL="342900" marR="0" lvl="0" indent="-342900" algn="l" rtl="0">
              <a:spcBef>
                <a:spcPts val="900"/>
              </a:spcBef>
              <a:spcAft>
                <a:spcPts val="0"/>
              </a:spcAft>
              <a:buClr>
                <a:srgbClr val="002060"/>
              </a:buClr>
              <a:buSzPts val="2000"/>
              <a:buFont typeface="Arial"/>
              <a:buChar char="•"/>
            </a:pPr>
            <a:r>
              <a:rPr lang="en-US" sz="2000" b="0" i="0" u="none" strike="noStrike" cap="none">
                <a:solidFill>
                  <a:srgbClr val="002060"/>
                </a:solidFill>
                <a:latin typeface="Times New Roman"/>
                <a:ea typeface="Times New Roman"/>
                <a:cs typeface="Times New Roman"/>
                <a:sym typeface="Times New Roman"/>
              </a:rPr>
              <a:t>Tổn thương thận.</a:t>
            </a:r>
            <a:endParaRPr/>
          </a:p>
          <a:p>
            <a:pPr marL="342900" marR="0" lvl="0" indent="-342900" algn="l" rtl="0">
              <a:spcBef>
                <a:spcPts val="900"/>
              </a:spcBef>
              <a:spcAft>
                <a:spcPts val="0"/>
              </a:spcAft>
              <a:buClr>
                <a:srgbClr val="002060"/>
              </a:buClr>
              <a:buSzPts val="2000"/>
              <a:buFont typeface="Arial"/>
              <a:buChar char="•"/>
            </a:pPr>
            <a:r>
              <a:rPr lang="en-US" sz="2000" b="0" i="0" u="none" strike="noStrike" cap="none">
                <a:solidFill>
                  <a:srgbClr val="002060"/>
                </a:solidFill>
                <a:latin typeface="Times New Roman"/>
                <a:ea typeface="Times New Roman"/>
                <a:cs typeface="Times New Roman"/>
                <a:sym typeface="Times New Roman"/>
              </a:rPr>
              <a:t>Gây bệnh về võng mạc.</a:t>
            </a:r>
            <a:endParaRPr/>
          </a:p>
        </p:txBody>
      </p:sp>
      <p:pic>
        <p:nvPicPr>
          <p:cNvPr id="129" name="Google Shape;129;p5" descr="Map 1. Number of people with diabetes worldwide and per IDF Region in 2021–2045 (20–79 years)."/>
          <p:cNvPicPr preferRelativeResize="0"/>
          <p:nvPr/>
        </p:nvPicPr>
        <p:blipFill rotWithShape="1">
          <a:blip r:embed="rId3">
            <a:alphaModFix/>
          </a:blip>
          <a:srcRect/>
          <a:stretch/>
        </p:blipFill>
        <p:spPr>
          <a:xfrm>
            <a:off x="5334278" y="1299936"/>
            <a:ext cx="6244387" cy="4434898"/>
          </a:xfrm>
          <a:prstGeom prst="rect">
            <a:avLst/>
          </a:prstGeom>
          <a:noFill/>
          <a:ln>
            <a:noFill/>
          </a:ln>
        </p:spPr>
      </p:pic>
      <p:sp>
        <p:nvSpPr>
          <p:cNvPr id="130" name="Google Shape;130;p5"/>
          <p:cNvSpPr txBox="1"/>
          <p:nvPr/>
        </p:nvSpPr>
        <p:spPr>
          <a:xfrm>
            <a:off x="5334278" y="5734834"/>
            <a:ext cx="523135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2060"/>
              </a:buClr>
              <a:buSzPts val="2000"/>
              <a:buFont typeface="Arial"/>
              <a:buNone/>
            </a:pPr>
            <a:r>
              <a:rPr lang="en-US" sz="2000" b="0" i="0" u="none" strike="noStrike" cap="none">
                <a:solidFill>
                  <a:srgbClr val="002060"/>
                </a:solidFill>
                <a:latin typeface="Times New Roman"/>
                <a:ea typeface="Times New Roman"/>
                <a:cs typeface="Times New Roman"/>
                <a:sym typeface="Times New Roman"/>
              </a:rPr>
              <a:t>Hình 2. Thống kê số lượng bệnh nhân mắc bệnh tiểu đường trên toàn cầu</a:t>
            </a:r>
            <a:endParaRPr sz="2000" b="0" i="0" u="none" strike="noStrike" cap="none">
              <a:solidFill>
                <a:srgbClr val="00206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500"/>
                                        <p:tgtEl>
                                          <p:spTgt spid="1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p:nvPr/>
        </p:nvSpPr>
        <p:spPr>
          <a:xfrm>
            <a:off x="0" y="6381328"/>
            <a:ext cx="12192000" cy="50357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136" name="Google Shape;136;p6"/>
          <p:cNvSpPr txBox="1"/>
          <p:nvPr/>
        </p:nvSpPr>
        <p:spPr>
          <a:xfrm>
            <a:off x="15573" y="2208225"/>
            <a:ext cx="12210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1. Giới Thiệu</a:t>
            </a:r>
            <a:endParaRPr sz="3200" b="1" i="0" u="none" strike="noStrike" cap="none">
              <a:solidFill>
                <a:srgbClr val="002060"/>
              </a:solidFill>
              <a:latin typeface="Times New Roman"/>
              <a:ea typeface="Times New Roman"/>
              <a:cs typeface="Times New Roman"/>
              <a:sym typeface="Times New Roman"/>
            </a:endParaRPr>
          </a:p>
        </p:txBody>
      </p:sp>
      <p:sp>
        <p:nvSpPr>
          <p:cNvPr id="137" name="Google Shape;137;p6"/>
          <p:cNvSpPr txBox="1"/>
          <p:nvPr/>
        </p:nvSpPr>
        <p:spPr>
          <a:xfrm>
            <a:off x="-18391" y="107651"/>
            <a:ext cx="12210391" cy="12054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Chuẩn đoán bệnh tiểu đường</a:t>
            </a:r>
            <a:endParaRPr sz="3200" b="1" i="0" u="none" strike="noStrike" cap="none">
              <a:solidFill>
                <a:srgbClr val="FF0000"/>
              </a:solidFill>
              <a:latin typeface="Times New Roman"/>
              <a:ea typeface="Times New Roman"/>
              <a:cs typeface="Times New Roman"/>
              <a:sym typeface="Times New Roman"/>
            </a:endParaRPr>
          </a:p>
          <a:p>
            <a:pPr marL="0" marR="0" lvl="0" indent="0" algn="ctr" rtl="0">
              <a:spcBef>
                <a:spcPts val="90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bằng kĩ thuật máy học</a:t>
            </a:r>
            <a:endParaRPr sz="3200" b="1" i="0" u="none" strike="noStrike" cap="none">
              <a:solidFill>
                <a:srgbClr val="002060"/>
              </a:solidFill>
              <a:latin typeface="Times New Roman"/>
              <a:ea typeface="Times New Roman"/>
              <a:cs typeface="Times New Roman"/>
              <a:sym typeface="Times New Roman"/>
            </a:endParaRPr>
          </a:p>
        </p:txBody>
      </p:sp>
      <p:sp>
        <p:nvSpPr>
          <p:cNvPr id="138" name="Google Shape;138;p6"/>
          <p:cNvSpPr txBox="1"/>
          <p:nvPr/>
        </p:nvSpPr>
        <p:spPr>
          <a:xfrm>
            <a:off x="15573" y="2793000"/>
            <a:ext cx="1221039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000"/>
              <a:buFont typeface="Arial"/>
              <a:buNone/>
            </a:pPr>
            <a:r>
              <a:rPr lang="en-US" sz="2000" b="1" i="0" u="none" strike="noStrike" cap="none">
                <a:solidFill>
                  <a:srgbClr val="FF0000"/>
                </a:solidFill>
                <a:latin typeface="Times New Roman"/>
                <a:ea typeface="Times New Roman"/>
                <a:cs typeface="Times New Roman"/>
                <a:sym typeface="Times New Roman"/>
              </a:rPr>
              <a:t>Các loại bệnh tiểu đường</a:t>
            </a:r>
            <a:endParaRPr sz="2000" b="1" i="0" u="none" strike="noStrike" cap="none">
              <a:solidFill>
                <a:srgbClr val="FF0000"/>
              </a:solidFill>
              <a:latin typeface="Times New Roman"/>
              <a:ea typeface="Times New Roman"/>
              <a:cs typeface="Times New Roman"/>
              <a:sym typeface="Times New Roman"/>
            </a:endParaRPr>
          </a:p>
        </p:txBody>
      </p:sp>
      <p:sp>
        <p:nvSpPr>
          <p:cNvPr id="139" name="Google Shape;139;p6"/>
          <p:cNvSpPr txBox="1"/>
          <p:nvPr/>
        </p:nvSpPr>
        <p:spPr>
          <a:xfrm>
            <a:off x="28434" y="3228241"/>
            <a:ext cx="12210391" cy="164147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2060"/>
              </a:buClr>
              <a:buSzPts val="2000"/>
              <a:buFont typeface="Arial"/>
              <a:buChar char="•"/>
            </a:pPr>
            <a:r>
              <a:rPr lang="en-US" sz="2000" b="0" i="0" u="none" strike="noStrike" cap="none">
                <a:solidFill>
                  <a:srgbClr val="002060"/>
                </a:solidFill>
                <a:latin typeface="Times New Roman"/>
                <a:ea typeface="Times New Roman"/>
                <a:cs typeface="Times New Roman"/>
                <a:sym typeface="Times New Roman"/>
              </a:rPr>
              <a:t>Bệnh tiểu đường loại 1.</a:t>
            </a:r>
            <a:endParaRPr/>
          </a:p>
          <a:p>
            <a:pPr marL="742950" marR="0" lvl="1" indent="0" algn="l" rtl="0">
              <a:spcBef>
                <a:spcPts val="900"/>
              </a:spcBef>
              <a:spcAft>
                <a:spcPts val="0"/>
              </a:spcAft>
              <a:buClr>
                <a:srgbClr val="002060"/>
              </a:buClr>
              <a:buSzPts val="1600"/>
              <a:buFont typeface="Arial"/>
              <a:buNone/>
            </a:pPr>
            <a:r>
              <a:rPr lang="en-US" sz="1600" b="0" i="0" u="none" strike="noStrike" cap="none">
                <a:solidFill>
                  <a:srgbClr val="002060"/>
                </a:solidFill>
                <a:latin typeface="Times New Roman"/>
                <a:ea typeface="Times New Roman"/>
                <a:cs typeface="Times New Roman"/>
                <a:sym typeface="Times New Roman"/>
              </a:rPr>
              <a:t>Nguyên nhân: gây ra bởi quá trình tự miễn dịch do hệ thống miễn dịch của cơ thể tấn công các tế bào beta sản xuất insulin của tuyến tụy. Kết quả là cơ thể sản xuất rất ít hoặc không thể sản xuất insulin.</a:t>
            </a:r>
            <a:endParaRPr/>
          </a:p>
          <a:p>
            <a:pPr marL="742950" marR="0" lvl="1" indent="0" algn="l" rtl="0">
              <a:spcBef>
                <a:spcPts val="900"/>
              </a:spcBef>
              <a:spcAft>
                <a:spcPts val="0"/>
              </a:spcAft>
              <a:buClr>
                <a:srgbClr val="002060"/>
              </a:buClr>
              <a:buSzPts val="1600"/>
              <a:buFont typeface="Arial"/>
              <a:buNone/>
            </a:pPr>
            <a:r>
              <a:rPr lang="en-US" sz="1600" b="0" i="0" u="none" strike="noStrike" cap="none">
                <a:solidFill>
                  <a:srgbClr val="002060"/>
                </a:solidFill>
                <a:latin typeface="Times New Roman"/>
                <a:ea typeface="Times New Roman"/>
                <a:cs typeface="Times New Roman"/>
                <a:sym typeface="Times New Roman"/>
              </a:rPr>
              <a:t>Triệu chứng: Khát nước quá mức: Khát dữ dội mặc dù uống nhiều nước, thường xuyên đi tiểu và đái dầm, thiếu năng lượng hoặc mệt mỏi, liên tục cảm thấy đói, giảm cân đột ngột, mờ mắt.</a:t>
            </a:r>
            <a:endParaRPr/>
          </a:p>
        </p:txBody>
      </p:sp>
      <p:sp>
        <p:nvSpPr>
          <p:cNvPr id="140" name="Google Shape;140;p6"/>
          <p:cNvSpPr txBox="1"/>
          <p:nvPr/>
        </p:nvSpPr>
        <p:spPr>
          <a:xfrm>
            <a:off x="28434" y="4843751"/>
            <a:ext cx="12135132" cy="139525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2060"/>
              </a:buClr>
              <a:buSzPts val="2000"/>
              <a:buFont typeface="Arial"/>
              <a:buChar char="•"/>
            </a:pPr>
            <a:r>
              <a:rPr lang="en-US" sz="2000" b="0" i="0" u="none" strike="noStrike" cap="none">
                <a:solidFill>
                  <a:srgbClr val="002060"/>
                </a:solidFill>
                <a:latin typeface="Times New Roman"/>
                <a:ea typeface="Times New Roman"/>
                <a:cs typeface="Times New Roman"/>
                <a:sym typeface="Times New Roman"/>
              </a:rPr>
              <a:t>Bệnh tiểu đường loại 2.</a:t>
            </a:r>
            <a:endParaRPr sz="2000" b="0" i="0" u="none" strike="noStrike" cap="none">
              <a:solidFill>
                <a:srgbClr val="002060"/>
              </a:solidFill>
              <a:latin typeface="Times New Roman"/>
              <a:ea typeface="Times New Roman"/>
              <a:cs typeface="Times New Roman"/>
              <a:sym typeface="Times New Roman"/>
            </a:endParaRPr>
          </a:p>
          <a:p>
            <a:pPr marL="457200" marR="0" lvl="1" indent="0" algn="l" rtl="0">
              <a:spcBef>
                <a:spcPts val="900"/>
              </a:spcBef>
              <a:spcAft>
                <a:spcPts val="0"/>
              </a:spcAft>
              <a:buClr>
                <a:srgbClr val="002060"/>
              </a:buClr>
              <a:buSzPts val="1600"/>
              <a:buFont typeface="Times New Roman"/>
              <a:buNone/>
            </a:pPr>
            <a:r>
              <a:rPr lang="en-US" sz="1600" b="0" i="0" u="none" strike="noStrike" cap="none">
                <a:solidFill>
                  <a:srgbClr val="002060"/>
                </a:solidFill>
                <a:latin typeface="Times New Roman"/>
                <a:ea typeface="Times New Roman"/>
                <a:cs typeface="Times New Roman"/>
                <a:sym typeface="Times New Roman"/>
              </a:rPr>
              <a:t>Nguyên nhân: tăng đường huyết gây ra bởi việc các tế bào của cơ thể không có khả năng đáp ứng hoàn toàn với insulin, tình trạng này được gọi là kháng insulin</a:t>
            </a:r>
            <a:endParaRPr sz="1600" b="0" i="0" u="none" strike="noStrike" cap="none">
              <a:solidFill>
                <a:srgbClr val="002060"/>
              </a:solidFill>
              <a:latin typeface="Times New Roman"/>
              <a:ea typeface="Times New Roman"/>
              <a:cs typeface="Times New Roman"/>
              <a:sym typeface="Times New Roman"/>
            </a:endParaRPr>
          </a:p>
          <a:p>
            <a:pPr marL="457200" marR="0" lvl="1" indent="0" algn="l" rtl="0">
              <a:spcBef>
                <a:spcPts val="900"/>
              </a:spcBef>
              <a:spcAft>
                <a:spcPts val="0"/>
              </a:spcAft>
              <a:buClr>
                <a:srgbClr val="002060"/>
              </a:buClr>
              <a:buSzPts val="1600"/>
              <a:buFont typeface="Times New Roman"/>
              <a:buNone/>
            </a:pPr>
            <a:r>
              <a:rPr lang="en-US" sz="1600" b="0" i="0" u="none" strike="noStrike" cap="none">
                <a:solidFill>
                  <a:srgbClr val="002060"/>
                </a:solidFill>
                <a:latin typeface="Times New Roman"/>
                <a:ea typeface="Times New Roman"/>
                <a:cs typeface="Times New Roman"/>
                <a:sym typeface="Times New Roman"/>
              </a:rPr>
              <a:t>Triệu chứng: tương tự như bệnh tiểu đường loại 1, thậm chí là hoàn toàn không có triệu chứng.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p:nvPr/>
        </p:nvSpPr>
        <p:spPr>
          <a:xfrm>
            <a:off x="0" y="6381328"/>
            <a:ext cx="12192000" cy="50357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146" name="Google Shape;146;p7"/>
          <p:cNvSpPr txBox="1"/>
          <p:nvPr/>
        </p:nvSpPr>
        <p:spPr>
          <a:xfrm>
            <a:off x="15573" y="2208225"/>
            <a:ext cx="12210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1. Giới Thiệu</a:t>
            </a:r>
            <a:endParaRPr sz="3200" b="1" i="0" u="none" strike="noStrike" cap="none">
              <a:solidFill>
                <a:srgbClr val="002060"/>
              </a:solidFill>
              <a:latin typeface="Times New Roman"/>
              <a:ea typeface="Times New Roman"/>
              <a:cs typeface="Times New Roman"/>
              <a:sym typeface="Times New Roman"/>
            </a:endParaRPr>
          </a:p>
        </p:txBody>
      </p:sp>
      <p:sp>
        <p:nvSpPr>
          <p:cNvPr id="147" name="Google Shape;147;p7"/>
          <p:cNvSpPr txBox="1"/>
          <p:nvPr/>
        </p:nvSpPr>
        <p:spPr>
          <a:xfrm>
            <a:off x="-18391" y="107651"/>
            <a:ext cx="12210391" cy="12054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Chuẩn đoán bệnh tiểu đường</a:t>
            </a:r>
            <a:endParaRPr sz="3200" b="1" i="0" u="none" strike="noStrike" cap="none">
              <a:solidFill>
                <a:srgbClr val="FF0000"/>
              </a:solidFill>
              <a:latin typeface="Times New Roman"/>
              <a:ea typeface="Times New Roman"/>
              <a:cs typeface="Times New Roman"/>
              <a:sym typeface="Times New Roman"/>
            </a:endParaRPr>
          </a:p>
          <a:p>
            <a:pPr marL="0" marR="0" lvl="0" indent="0" algn="ctr" rtl="0">
              <a:spcBef>
                <a:spcPts val="90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bằng kĩ thuật máy học</a:t>
            </a:r>
            <a:endParaRPr sz="3200" b="1" i="0" u="none" strike="noStrike" cap="none">
              <a:solidFill>
                <a:srgbClr val="002060"/>
              </a:solidFill>
              <a:latin typeface="Times New Roman"/>
              <a:ea typeface="Times New Roman"/>
              <a:cs typeface="Times New Roman"/>
              <a:sym typeface="Times New Roman"/>
            </a:endParaRPr>
          </a:p>
        </p:txBody>
      </p:sp>
      <p:sp>
        <p:nvSpPr>
          <p:cNvPr id="148" name="Google Shape;148;p7"/>
          <p:cNvSpPr txBox="1"/>
          <p:nvPr/>
        </p:nvSpPr>
        <p:spPr>
          <a:xfrm>
            <a:off x="15573" y="2793000"/>
            <a:ext cx="1221039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000"/>
              <a:buFont typeface="Arial"/>
              <a:buNone/>
            </a:pPr>
            <a:r>
              <a:rPr lang="en-US" sz="2000" b="1" i="0" u="none" strike="noStrike" cap="none">
                <a:solidFill>
                  <a:srgbClr val="FF0000"/>
                </a:solidFill>
                <a:latin typeface="Times New Roman"/>
                <a:ea typeface="Times New Roman"/>
                <a:cs typeface="Times New Roman"/>
                <a:sym typeface="Times New Roman"/>
              </a:rPr>
              <a:t>Thuộc tính của tập dữ liệu</a:t>
            </a:r>
            <a:endParaRPr sz="2000" b="1" i="0" u="none" strike="noStrike" cap="none">
              <a:solidFill>
                <a:srgbClr val="FF0000"/>
              </a:solidFill>
              <a:latin typeface="Times New Roman"/>
              <a:ea typeface="Times New Roman"/>
              <a:cs typeface="Times New Roman"/>
              <a:sym typeface="Times New Roman"/>
            </a:endParaRPr>
          </a:p>
        </p:txBody>
      </p:sp>
      <p:graphicFrame>
        <p:nvGraphicFramePr>
          <p:cNvPr id="149" name="Google Shape;149;p7"/>
          <p:cNvGraphicFramePr/>
          <p:nvPr>
            <p:extLst>
              <p:ext uri="{D42A27DB-BD31-4B8C-83A1-F6EECF244321}">
                <p14:modId xmlns:p14="http://schemas.microsoft.com/office/powerpoint/2010/main" val="499322262"/>
              </p:ext>
            </p:extLst>
          </p:nvPr>
        </p:nvGraphicFramePr>
        <p:xfrm>
          <a:off x="3503712" y="3058044"/>
          <a:ext cx="7997475" cy="2658250"/>
        </p:xfrm>
        <a:graphic>
          <a:graphicData uri="http://schemas.openxmlformats.org/drawingml/2006/table">
            <a:tbl>
              <a:tblPr firstRow="1" firstCol="1" bandRow="1">
                <a:noFill/>
                <a:tableStyleId>{B7F940B1-2F56-4914-97A3-800C2F881A2F}</a:tableStyleId>
              </a:tblPr>
              <a:tblGrid>
                <a:gridCol w="2665825">
                  <a:extLst>
                    <a:ext uri="{9D8B030D-6E8A-4147-A177-3AD203B41FA5}">
                      <a16:colId xmlns:a16="http://schemas.microsoft.com/office/drawing/2014/main" val="20000"/>
                    </a:ext>
                  </a:extLst>
                </a:gridCol>
                <a:gridCol w="2665825">
                  <a:extLst>
                    <a:ext uri="{9D8B030D-6E8A-4147-A177-3AD203B41FA5}">
                      <a16:colId xmlns:a16="http://schemas.microsoft.com/office/drawing/2014/main" val="20001"/>
                    </a:ext>
                  </a:extLst>
                </a:gridCol>
                <a:gridCol w="2665825">
                  <a:extLst>
                    <a:ext uri="{9D8B030D-6E8A-4147-A177-3AD203B41FA5}">
                      <a16:colId xmlns:a16="http://schemas.microsoft.com/office/drawing/2014/main" val="20002"/>
                    </a:ext>
                  </a:extLst>
                </a:gridCol>
              </a:tblGrid>
              <a:tr h="265825">
                <a:tc>
                  <a:txBody>
                    <a:bodyPr/>
                    <a:lstStyle/>
                    <a:p>
                      <a:pPr marL="0" marR="0" lvl="0" indent="0" algn="ctr"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STT</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Attribute Names</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Description</a:t>
                      </a:r>
                      <a:endParaRPr sz="1300" u="none" strike="noStrike" cap="none">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0"/>
                  </a:ext>
                </a:extLst>
              </a:tr>
              <a:tr h="265825">
                <a:tc>
                  <a:txBody>
                    <a:bodyPr/>
                    <a:lstStyle/>
                    <a:p>
                      <a:pPr marL="0" marR="0" lvl="0" indent="0" algn="ctr"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1</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Pregnancies</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Số lần đã mang thai</a:t>
                      </a:r>
                      <a:endParaRPr sz="1300" u="none" strike="noStrike" cap="none">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1"/>
                  </a:ext>
                </a:extLst>
              </a:tr>
              <a:tr h="265825">
                <a:tc>
                  <a:txBody>
                    <a:bodyPr/>
                    <a:lstStyle/>
                    <a:p>
                      <a:pPr marL="0" marR="0" lvl="0" indent="0" algn="ctr"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2</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Glucose</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Nồng độ glucose huyết tương</a:t>
                      </a:r>
                      <a:endParaRPr sz="1300" u="none" strike="noStrike" cap="none">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2"/>
                  </a:ext>
                </a:extLst>
              </a:tr>
              <a:tr h="265825">
                <a:tc>
                  <a:txBody>
                    <a:bodyPr/>
                    <a:lstStyle/>
                    <a:p>
                      <a:pPr marL="0" marR="0" lvl="0" indent="0" algn="ctr"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3</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BloodPressure</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huyết áp tâm trương</a:t>
                      </a:r>
                      <a:endParaRPr sz="1300" u="none" strike="noStrike" cap="none">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3"/>
                  </a:ext>
                </a:extLst>
              </a:tr>
              <a:tr h="265825">
                <a:tc>
                  <a:txBody>
                    <a:bodyPr/>
                    <a:lstStyle/>
                    <a:p>
                      <a:pPr marL="0" marR="0" lvl="0" indent="0" algn="ctr"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4</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SkinThickness</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Độ dày nếp da cơ tam đầu (mm)</a:t>
                      </a:r>
                      <a:endParaRPr sz="1300" u="none" strike="noStrike" cap="none">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4"/>
                  </a:ext>
                </a:extLst>
              </a:tr>
              <a:tr h="265825">
                <a:tc>
                  <a:txBody>
                    <a:bodyPr/>
                    <a:lstStyle/>
                    <a:p>
                      <a:pPr marL="0" marR="0" lvl="0" indent="0" algn="ctr"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5</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Insulin</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insulin huyết thanh 2 giờ</a:t>
                      </a:r>
                      <a:endParaRPr sz="1300" u="none" strike="noStrike" cap="none">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5"/>
                  </a:ext>
                </a:extLst>
              </a:tr>
              <a:tr h="265825">
                <a:tc>
                  <a:txBody>
                    <a:bodyPr/>
                    <a:lstStyle/>
                    <a:p>
                      <a:pPr marL="0" marR="0" lvl="0" indent="0" algn="ctr"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6</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BMI</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chỉ số khối cơ thể</a:t>
                      </a:r>
                      <a:endParaRPr sz="1300" u="none" strike="noStrike" cap="none">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6"/>
                  </a:ext>
                </a:extLst>
              </a:tr>
              <a:tr h="265825">
                <a:tc>
                  <a:txBody>
                    <a:bodyPr/>
                    <a:lstStyle/>
                    <a:p>
                      <a:pPr marL="0" marR="0" lvl="0" indent="0" algn="ctr"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7</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DiabetesPedigreeFunction</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Hàm phả hệ bệnh của tiểu đường</a:t>
                      </a:r>
                      <a:endParaRPr sz="1300" u="none" strike="noStrike" cap="none">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7"/>
                  </a:ext>
                </a:extLst>
              </a:tr>
              <a:tr h="265825">
                <a:tc>
                  <a:txBody>
                    <a:bodyPr/>
                    <a:lstStyle/>
                    <a:p>
                      <a:pPr marL="0" marR="0" lvl="0" indent="0" algn="ctr"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8</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Age</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Số tuổi</a:t>
                      </a:r>
                      <a:endParaRPr sz="1300" u="none" strike="noStrike" cap="none">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8"/>
                  </a:ext>
                </a:extLst>
              </a:tr>
              <a:tr h="265825">
                <a:tc>
                  <a:txBody>
                    <a:bodyPr/>
                    <a:lstStyle/>
                    <a:p>
                      <a:pPr marL="0" marR="0" lvl="0" indent="0" algn="ctr"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9</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Outcome</a:t>
                      </a:r>
                      <a:endParaRPr sz="13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l" rtl="0">
                        <a:lnSpc>
                          <a:spcPct val="107000"/>
                        </a:lnSpc>
                        <a:spcBef>
                          <a:spcPts val="0"/>
                        </a:spcBef>
                        <a:spcAft>
                          <a:spcPts val="0"/>
                        </a:spcAft>
                        <a:buNone/>
                      </a:pPr>
                      <a:r>
                        <a:rPr lang="en-US" sz="1300" u="none" strike="noStrike" cap="none">
                          <a:latin typeface="Times New Roman"/>
                          <a:ea typeface="Times New Roman"/>
                          <a:cs typeface="Times New Roman"/>
                          <a:sym typeface="Times New Roman"/>
                        </a:rPr>
                        <a:t>Có bị tiêu đường hay không</a:t>
                      </a:r>
                      <a:endParaRPr sz="1300" u="none" strike="noStrike" cap="none">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9"/>
                  </a:ext>
                </a:extLst>
              </a:tr>
            </a:tbl>
          </a:graphicData>
        </a:graphic>
      </p:graphicFrame>
      <p:sp>
        <p:nvSpPr>
          <p:cNvPr id="150" name="Google Shape;150;p7"/>
          <p:cNvSpPr txBox="1"/>
          <p:nvPr/>
        </p:nvSpPr>
        <p:spPr>
          <a:xfrm>
            <a:off x="6312024" y="5851752"/>
            <a:ext cx="486292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2060"/>
              </a:buClr>
              <a:buSzPts val="2000"/>
              <a:buFont typeface="Arial"/>
              <a:buNone/>
            </a:pPr>
            <a:r>
              <a:rPr lang="en-US" sz="2000" b="0" i="0" u="none" strike="noStrike" cap="none">
                <a:solidFill>
                  <a:srgbClr val="002060"/>
                </a:solidFill>
                <a:latin typeface="Times New Roman"/>
                <a:ea typeface="Times New Roman"/>
                <a:cs typeface="Times New Roman"/>
                <a:sym typeface="Times New Roman"/>
              </a:rPr>
              <a:t>Hình 3. Các thuộc tính của tập dữ liệu</a:t>
            </a:r>
            <a:endParaRPr sz="2000" b="0" i="0" u="none" strike="noStrike" cap="none">
              <a:solidFill>
                <a:srgbClr val="00206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0"/>
                                        </p:tgtEl>
                                        <p:attrNameLst>
                                          <p:attrName>style.visibility</p:attrName>
                                        </p:attrNameLst>
                                      </p:cBhvr>
                                      <p:to>
                                        <p:strVal val="visible"/>
                                      </p:to>
                                    </p:set>
                                    <p:anim calcmode="lin" valueType="num">
                                      <p:cBhvr additive="base">
                                        <p:cTn id="7" dur="500"/>
                                        <p:tgtEl>
                                          <p:spTgt spid="1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8"/>
          <p:cNvSpPr/>
          <p:nvPr/>
        </p:nvSpPr>
        <p:spPr>
          <a:xfrm>
            <a:off x="0" y="6381328"/>
            <a:ext cx="12192000" cy="50357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156" name="Google Shape;156;p8"/>
          <p:cNvSpPr txBox="1"/>
          <p:nvPr/>
        </p:nvSpPr>
        <p:spPr>
          <a:xfrm>
            <a:off x="15573" y="2208225"/>
            <a:ext cx="12210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1. Giới Thiệu</a:t>
            </a:r>
            <a:endParaRPr sz="3200" b="1" i="0" u="none" strike="noStrike" cap="none">
              <a:solidFill>
                <a:srgbClr val="002060"/>
              </a:solidFill>
              <a:latin typeface="Times New Roman"/>
              <a:ea typeface="Times New Roman"/>
              <a:cs typeface="Times New Roman"/>
              <a:sym typeface="Times New Roman"/>
            </a:endParaRPr>
          </a:p>
        </p:txBody>
      </p:sp>
      <p:sp>
        <p:nvSpPr>
          <p:cNvPr id="157" name="Google Shape;157;p8"/>
          <p:cNvSpPr txBox="1"/>
          <p:nvPr/>
        </p:nvSpPr>
        <p:spPr>
          <a:xfrm>
            <a:off x="-18391" y="107651"/>
            <a:ext cx="12210391" cy="12054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Chuẩn đoán bệnh tiểu đường</a:t>
            </a:r>
            <a:endParaRPr sz="3200" b="1" i="0" u="none" strike="noStrike" cap="none">
              <a:solidFill>
                <a:srgbClr val="FF0000"/>
              </a:solidFill>
              <a:latin typeface="Times New Roman"/>
              <a:ea typeface="Times New Roman"/>
              <a:cs typeface="Times New Roman"/>
              <a:sym typeface="Times New Roman"/>
            </a:endParaRPr>
          </a:p>
          <a:p>
            <a:pPr marL="0" marR="0" lvl="0" indent="0" algn="ctr" rtl="0">
              <a:spcBef>
                <a:spcPts val="90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bằng kĩ thuật máy học</a:t>
            </a:r>
            <a:endParaRPr sz="3200" b="1" i="0" u="none" strike="noStrike" cap="none">
              <a:solidFill>
                <a:srgbClr val="002060"/>
              </a:solidFill>
              <a:latin typeface="Times New Roman"/>
              <a:ea typeface="Times New Roman"/>
              <a:cs typeface="Times New Roman"/>
              <a:sym typeface="Times New Roman"/>
            </a:endParaRPr>
          </a:p>
        </p:txBody>
      </p:sp>
      <p:sp>
        <p:nvSpPr>
          <p:cNvPr id="158" name="Google Shape;158;p8"/>
          <p:cNvSpPr txBox="1"/>
          <p:nvPr/>
        </p:nvSpPr>
        <p:spPr>
          <a:xfrm>
            <a:off x="15573" y="2793000"/>
            <a:ext cx="1221039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000"/>
              <a:buFont typeface="Arial"/>
              <a:buNone/>
            </a:pPr>
            <a:r>
              <a:rPr lang="en-US" sz="2000" b="1" i="0" u="none" strike="noStrike" cap="none">
                <a:solidFill>
                  <a:srgbClr val="FF0000"/>
                </a:solidFill>
                <a:latin typeface="Times New Roman"/>
                <a:ea typeface="Times New Roman"/>
                <a:cs typeface="Times New Roman"/>
                <a:sym typeface="Times New Roman"/>
              </a:rPr>
              <a:t>Đặc điểm của tập dữ liệu</a:t>
            </a:r>
            <a:endParaRPr sz="2000" b="1" i="0" u="none" strike="noStrike" cap="none">
              <a:solidFill>
                <a:srgbClr val="FF0000"/>
              </a:solidFill>
              <a:latin typeface="Times New Roman"/>
              <a:ea typeface="Times New Roman"/>
              <a:cs typeface="Times New Roman"/>
              <a:sym typeface="Times New Roman"/>
            </a:endParaRPr>
          </a:p>
        </p:txBody>
      </p:sp>
      <p:sp>
        <p:nvSpPr>
          <p:cNvPr id="159" name="Google Shape;159;p8"/>
          <p:cNvSpPr txBox="1"/>
          <p:nvPr/>
        </p:nvSpPr>
        <p:spPr>
          <a:xfrm>
            <a:off x="6312024" y="5851752"/>
            <a:ext cx="486292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2060"/>
              </a:buClr>
              <a:buSzPts val="2000"/>
              <a:buFont typeface="Arial"/>
              <a:buNone/>
            </a:pPr>
            <a:r>
              <a:rPr lang="en-US" sz="2000" b="0" i="0" u="none" strike="noStrike" cap="none">
                <a:solidFill>
                  <a:srgbClr val="002060"/>
                </a:solidFill>
                <a:latin typeface="Times New Roman"/>
                <a:ea typeface="Times New Roman"/>
                <a:cs typeface="Times New Roman"/>
                <a:sym typeface="Times New Roman"/>
              </a:rPr>
              <a:t>Hình 4. Tổng quan tập dữ liệu</a:t>
            </a:r>
            <a:endParaRPr sz="2000" b="0" i="0" u="none" strike="noStrike" cap="none">
              <a:solidFill>
                <a:srgbClr val="002060"/>
              </a:solidFill>
              <a:latin typeface="Times New Roman"/>
              <a:ea typeface="Times New Roman"/>
              <a:cs typeface="Times New Roman"/>
              <a:sym typeface="Times New Roman"/>
            </a:endParaRPr>
          </a:p>
        </p:txBody>
      </p:sp>
      <p:pic>
        <p:nvPicPr>
          <p:cNvPr id="160" name="Google Shape;160;p8"/>
          <p:cNvPicPr preferRelativeResize="0"/>
          <p:nvPr/>
        </p:nvPicPr>
        <p:blipFill rotWithShape="1">
          <a:blip r:embed="rId3">
            <a:alphaModFix/>
          </a:blip>
          <a:srcRect/>
          <a:stretch/>
        </p:blipFill>
        <p:spPr>
          <a:xfrm>
            <a:off x="5899331" y="2514732"/>
            <a:ext cx="4663048" cy="327228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9"/>
                                        </p:tgtEl>
                                        <p:attrNameLst>
                                          <p:attrName>style.visibility</p:attrName>
                                        </p:attrNameLst>
                                      </p:cBhvr>
                                      <p:to>
                                        <p:strVal val="visible"/>
                                      </p:to>
                                    </p:set>
                                    <p:anim calcmode="lin" valueType="num">
                                      <p:cBhvr additive="base">
                                        <p:cTn id="7" dur="500"/>
                                        <p:tgtEl>
                                          <p:spTgt spid="1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p:nvPr/>
        </p:nvSpPr>
        <p:spPr>
          <a:xfrm>
            <a:off x="0" y="6381328"/>
            <a:ext cx="12192000" cy="50357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166" name="Google Shape;166;p9"/>
          <p:cNvSpPr txBox="1"/>
          <p:nvPr/>
        </p:nvSpPr>
        <p:spPr>
          <a:xfrm>
            <a:off x="15573" y="2208225"/>
            <a:ext cx="12210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1. Giới Thiệu</a:t>
            </a:r>
            <a:endParaRPr sz="3200" b="1" i="0" u="none" strike="noStrike" cap="none">
              <a:solidFill>
                <a:srgbClr val="002060"/>
              </a:solidFill>
              <a:latin typeface="Times New Roman"/>
              <a:ea typeface="Times New Roman"/>
              <a:cs typeface="Times New Roman"/>
              <a:sym typeface="Times New Roman"/>
            </a:endParaRPr>
          </a:p>
        </p:txBody>
      </p:sp>
      <p:sp>
        <p:nvSpPr>
          <p:cNvPr id="167" name="Google Shape;167;p9"/>
          <p:cNvSpPr txBox="1"/>
          <p:nvPr/>
        </p:nvSpPr>
        <p:spPr>
          <a:xfrm>
            <a:off x="-18391" y="107651"/>
            <a:ext cx="12210391" cy="12054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Chuẩn đoán bệnh tiểu đường</a:t>
            </a:r>
            <a:endParaRPr sz="3200" b="1" i="0" u="none" strike="noStrike" cap="none">
              <a:solidFill>
                <a:srgbClr val="FF0000"/>
              </a:solidFill>
              <a:latin typeface="Times New Roman"/>
              <a:ea typeface="Times New Roman"/>
              <a:cs typeface="Times New Roman"/>
              <a:sym typeface="Times New Roman"/>
            </a:endParaRPr>
          </a:p>
          <a:p>
            <a:pPr marL="0" marR="0" lvl="0" indent="0" algn="ctr" rtl="0">
              <a:spcBef>
                <a:spcPts val="900"/>
              </a:spcBef>
              <a:spcAft>
                <a:spcPts val="0"/>
              </a:spcAft>
              <a:buClr>
                <a:srgbClr val="FF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bằng kĩ thuật máy học</a:t>
            </a:r>
            <a:endParaRPr sz="3200" b="1" i="0" u="none" strike="noStrike" cap="none">
              <a:solidFill>
                <a:srgbClr val="002060"/>
              </a:solidFill>
              <a:latin typeface="Times New Roman"/>
              <a:ea typeface="Times New Roman"/>
              <a:cs typeface="Times New Roman"/>
              <a:sym typeface="Times New Roman"/>
            </a:endParaRPr>
          </a:p>
        </p:txBody>
      </p:sp>
      <p:sp>
        <p:nvSpPr>
          <p:cNvPr id="168" name="Google Shape;168;p9"/>
          <p:cNvSpPr txBox="1"/>
          <p:nvPr/>
        </p:nvSpPr>
        <p:spPr>
          <a:xfrm>
            <a:off x="15573" y="2793000"/>
            <a:ext cx="1221039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000"/>
              <a:buFont typeface="Arial"/>
              <a:buNone/>
            </a:pPr>
            <a:r>
              <a:rPr lang="en-US" sz="2000" b="1" i="0" u="none" strike="noStrike" cap="none">
                <a:solidFill>
                  <a:srgbClr val="FF0000"/>
                </a:solidFill>
                <a:latin typeface="Times New Roman"/>
                <a:ea typeface="Times New Roman"/>
                <a:cs typeface="Times New Roman"/>
                <a:sym typeface="Times New Roman"/>
              </a:rPr>
              <a:t>Đặc điểm của tập dữ liệu</a:t>
            </a:r>
            <a:endParaRPr sz="2000" b="1" i="0" u="none" strike="noStrike" cap="none">
              <a:solidFill>
                <a:srgbClr val="FF0000"/>
              </a:solidFill>
              <a:latin typeface="Times New Roman"/>
              <a:ea typeface="Times New Roman"/>
              <a:cs typeface="Times New Roman"/>
              <a:sym typeface="Times New Roman"/>
            </a:endParaRPr>
          </a:p>
        </p:txBody>
      </p:sp>
      <p:sp>
        <p:nvSpPr>
          <p:cNvPr id="169" name="Google Shape;169;p9"/>
          <p:cNvSpPr txBox="1"/>
          <p:nvPr/>
        </p:nvSpPr>
        <p:spPr>
          <a:xfrm>
            <a:off x="5447928" y="5851752"/>
            <a:ext cx="57270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2060"/>
              </a:buClr>
              <a:buSzPts val="2000"/>
              <a:buFont typeface="Arial"/>
              <a:buNone/>
            </a:pPr>
            <a:r>
              <a:rPr lang="en-US" sz="2000" b="0" i="0" u="none" strike="noStrike" cap="none">
                <a:solidFill>
                  <a:srgbClr val="002060"/>
                </a:solidFill>
                <a:latin typeface="Times New Roman"/>
                <a:ea typeface="Times New Roman"/>
                <a:cs typeface="Times New Roman"/>
                <a:sym typeface="Times New Roman"/>
              </a:rPr>
              <a:t>Hình 5. Biểu đồ phân phối các giá trị của tập dữ liệu</a:t>
            </a:r>
            <a:endParaRPr sz="2000" b="0" i="0" u="none" strike="noStrike" cap="none">
              <a:solidFill>
                <a:srgbClr val="002060"/>
              </a:solidFill>
              <a:latin typeface="Times New Roman"/>
              <a:ea typeface="Times New Roman"/>
              <a:cs typeface="Times New Roman"/>
              <a:sym typeface="Times New Roman"/>
            </a:endParaRPr>
          </a:p>
        </p:txBody>
      </p:sp>
      <p:pic>
        <p:nvPicPr>
          <p:cNvPr id="170" name="Google Shape;170;p9"/>
          <p:cNvPicPr preferRelativeResize="0"/>
          <p:nvPr/>
        </p:nvPicPr>
        <p:blipFill rotWithShape="1">
          <a:blip r:embed="rId3">
            <a:alphaModFix/>
          </a:blip>
          <a:srcRect/>
          <a:stretch/>
        </p:blipFill>
        <p:spPr>
          <a:xfrm>
            <a:off x="5286416" y="1460302"/>
            <a:ext cx="5888537" cy="440917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9"/>
                                        </p:tgtEl>
                                        <p:attrNameLst>
                                          <p:attrName>style.visibility</p:attrName>
                                        </p:attrNameLst>
                                      </p:cBhvr>
                                      <p:to>
                                        <p:strVal val="visible"/>
                                      </p:to>
                                    </p:set>
                                    <p:anim calcmode="lin" valueType="num">
                                      <p:cBhvr additive="base">
                                        <p:cTn id="7" dur="500"/>
                                        <p:tgtEl>
                                          <p:spTgt spid="1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745</Words>
  <Application>Microsoft Office PowerPoint</Application>
  <PresentationFormat>Widescreen</PresentationFormat>
  <Paragraphs>125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TIEU_YEN_TU</dc:creator>
  <cp:lastModifiedBy>Nông Văn Tình</cp:lastModifiedBy>
  <cp:revision>1</cp:revision>
  <dcterms:created xsi:type="dcterms:W3CDTF">2011-04-20T03:13:03Z</dcterms:created>
  <dcterms:modified xsi:type="dcterms:W3CDTF">2023-01-12T09:10:11Z</dcterms:modified>
</cp:coreProperties>
</file>