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9" r:id="rId2"/>
    <p:sldId id="260" r:id="rId3"/>
    <p:sldId id="280" r:id="rId4"/>
    <p:sldId id="28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8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1A9A-F414-4158-90AE-3BC887E8B50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4CC4-98B5-4343-8685-C1A89BE70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43A2-98BA-4FA4-BA25-5FA950EAADAF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UI (</a:t>
            </a:r>
            <a:r>
              <a:rPr lang="en-US" altLang="ko-KR" sz="3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FrontEnd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– DB Server (</a:t>
            </a:r>
            <a:r>
              <a:rPr lang="en-US" altLang="ko-KR" sz="3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BackEnd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03649F-360F-4F29-B666-8FA53BB20F13}"/>
              </a:ext>
            </a:extLst>
          </p:cNvPr>
          <p:cNvSpPr txBox="1"/>
          <p:nvPr/>
        </p:nvSpPr>
        <p:spPr>
          <a:xfrm>
            <a:off x="1037966" y="1853229"/>
            <a:ext cx="13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Front End</a:t>
            </a:r>
          </a:p>
        </p:txBody>
      </p:sp>
      <p:pic>
        <p:nvPicPr>
          <p:cNvPr id="1026" name="Picture 2" descr="Quickstart With React Native. React Native | by Mofizur Rahman | NYC⚡️DEV |  Medium">
            <a:extLst>
              <a:ext uri="{FF2B5EF4-FFF2-40B4-BE49-F238E27FC236}">
                <a16:creationId xmlns:a16="http://schemas.microsoft.com/office/drawing/2014/main" id="{FD6C644A-6AF0-4D6C-9904-1E54544A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4" y="2515014"/>
            <a:ext cx="3107797" cy="191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MBL Database">
            <a:extLst>
              <a:ext uri="{FF2B5EF4-FFF2-40B4-BE49-F238E27FC236}">
                <a16:creationId xmlns:a16="http://schemas.microsoft.com/office/drawing/2014/main" id="{ABCD3244-7574-4D30-B808-1888306F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20" y="2583153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93BF14-6DD4-415B-B7FD-C978A4628002}"/>
              </a:ext>
            </a:extLst>
          </p:cNvPr>
          <p:cNvSpPr txBox="1"/>
          <p:nvPr/>
        </p:nvSpPr>
        <p:spPr>
          <a:xfrm>
            <a:off x="6129074" y="1853229"/>
            <a:ext cx="13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Back End</a:t>
            </a:r>
          </a:p>
        </p:txBody>
      </p:sp>
      <p:pic>
        <p:nvPicPr>
          <p:cNvPr id="1030" name="Picture 6" descr="From PHP to JavaScript with Node.js | by Vincent Desmares | Matters">
            <a:extLst>
              <a:ext uri="{FF2B5EF4-FFF2-40B4-BE49-F238E27FC236}">
                <a16:creationId xmlns:a16="http://schemas.microsoft.com/office/drawing/2014/main" id="{37D88B40-A518-4D83-8762-1CE55501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9" y="2682709"/>
            <a:ext cx="1981501" cy="157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2FCA0D-49E2-408F-AE45-9D631C9E976E}"/>
              </a:ext>
            </a:extLst>
          </p:cNvPr>
          <p:cNvSpPr txBox="1"/>
          <p:nvPr/>
        </p:nvSpPr>
        <p:spPr>
          <a:xfrm>
            <a:off x="5091339" y="4340492"/>
            <a:ext cx="13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Server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2F1AB-99F3-493E-8835-57391EEADA71}"/>
              </a:ext>
            </a:extLst>
          </p:cNvPr>
          <p:cNvSpPr/>
          <p:nvPr/>
        </p:nvSpPr>
        <p:spPr>
          <a:xfrm>
            <a:off x="127335" y="2230763"/>
            <a:ext cx="3377865" cy="2587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07438-4D79-44AC-BAA0-C80BAF936927}"/>
              </a:ext>
            </a:extLst>
          </p:cNvPr>
          <p:cNvSpPr/>
          <p:nvPr/>
        </p:nvSpPr>
        <p:spPr>
          <a:xfrm>
            <a:off x="4785330" y="2230763"/>
            <a:ext cx="4672474" cy="2587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85F0DC-2096-4DBB-989D-0E02A521C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91" y="787414"/>
            <a:ext cx="661266" cy="139064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B94BBF0-3D8B-4F76-8C2C-F39C68F3A4AC}"/>
              </a:ext>
            </a:extLst>
          </p:cNvPr>
          <p:cNvSpPr/>
          <p:nvPr/>
        </p:nvSpPr>
        <p:spPr>
          <a:xfrm rot="13926023">
            <a:off x="714071" y="2121776"/>
            <a:ext cx="315390" cy="33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00D450-2E55-488B-95A3-04FAC0778140}"/>
              </a:ext>
            </a:extLst>
          </p:cNvPr>
          <p:cNvCxnSpPr>
            <a:cxnSpLocks/>
          </p:cNvCxnSpPr>
          <p:nvPr/>
        </p:nvCxnSpPr>
        <p:spPr>
          <a:xfrm flipV="1">
            <a:off x="3433371" y="2743200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7617580-8584-4943-BC7B-A08269E06408}"/>
              </a:ext>
            </a:extLst>
          </p:cNvPr>
          <p:cNvSpPr txBox="1"/>
          <p:nvPr/>
        </p:nvSpPr>
        <p:spPr>
          <a:xfrm>
            <a:off x="3488859" y="2427012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A78543-7BDF-4523-9246-E7D304F49231}"/>
              </a:ext>
            </a:extLst>
          </p:cNvPr>
          <p:cNvSpPr txBox="1"/>
          <p:nvPr/>
        </p:nvSpPr>
        <p:spPr>
          <a:xfrm>
            <a:off x="4944439" y="3155390"/>
            <a:ext cx="1649767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What ever~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29330D4-05EB-446A-9B66-C78B908FC5D8}"/>
              </a:ext>
            </a:extLst>
          </p:cNvPr>
          <p:cNvCxnSpPr>
            <a:cxnSpLocks/>
          </p:cNvCxnSpPr>
          <p:nvPr/>
        </p:nvCxnSpPr>
        <p:spPr>
          <a:xfrm flipV="1">
            <a:off x="3407774" y="3007817"/>
            <a:ext cx="1472837" cy="97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0AB3A14-9CCD-449C-AE79-509FEF2917D0}"/>
              </a:ext>
            </a:extLst>
          </p:cNvPr>
          <p:cNvSpPr txBox="1"/>
          <p:nvPr/>
        </p:nvSpPr>
        <p:spPr>
          <a:xfrm>
            <a:off x="3494333" y="3039367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resource(json)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32AA425-90CD-49B6-990A-1AEF466216B2}"/>
              </a:ext>
            </a:extLst>
          </p:cNvPr>
          <p:cNvCxnSpPr>
            <a:cxnSpLocks/>
          </p:cNvCxnSpPr>
          <p:nvPr/>
        </p:nvCxnSpPr>
        <p:spPr>
          <a:xfrm flipV="1">
            <a:off x="6399599" y="2841740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EB1D33B-F739-4361-B246-7A4752096E9F}"/>
              </a:ext>
            </a:extLst>
          </p:cNvPr>
          <p:cNvSpPr txBox="1"/>
          <p:nvPr/>
        </p:nvSpPr>
        <p:spPr>
          <a:xfrm>
            <a:off x="6399599" y="2523434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select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F83EC0-044C-4CC2-AF99-763FCD504902}"/>
              </a:ext>
            </a:extLst>
          </p:cNvPr>
          <p:cNvCxnSpPr>
            <a:cxnSpLocks/>
          </p:cNvCxnSpPr>
          <p:nvPr/>
        </p:nvCxnSpPr>
        <p:spPr>
          <a:xfrm flipV="1">
            <a:off x="6352873" y="2935666"/>
            <a:ext cx="1472837" cy="97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02CBA73-33B1-470E-8E4F-00371C9A520B}"/>
              </a:ext>
            </a:extLst>
          </p:cNvPr>
          <p:cNvSpPr txBox="1"/>
          <p:nvPr/>
        </p:nvSpPr>
        <p:spPr>
          <a:xfrm>
            <a:off x="6420562" y="2901214"/>
            <a:ext cx="136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resource</a:t>
            </a:r>
            <a:b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sql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or json)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72C84A8-E6F7-46FA-8366-E68F908E87A6}"/>
              </a:ext>
            </a:extLst>
          </p:cNvPr>
          <p:cNvCxnSpPr>
            <a:cxnSpLocks/>
          </p:cNvCxnSpPr>
          <p:nvPr/>
        </p:nvCxnSpPr>
        <p:spPr>
          <a:xfrm flipV="1">
            <a:off x="3408439" y="3861093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00AE3C8-8CE8-4FF9-A24D-5651D5B1CFC4}"/>
              </a:ext>
            </a:extLst>
          </p:cNvPr>
          <p:cNvSpPr txBox="1"/>
          <p:nvPr/>
        </p:nvSpPr>
        <p:spPr>
          <a:xfrm>
            <a:off x="3463927" y="3544905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data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DD4BAFF-C354-440F-9C29-38BA94929105}"/>
              </a:ext>
            </a:extLst>
          </p:cNvPr>
          <p:cNvCxnSpPr>
            <a:cxnSpLocks/>
          </p:cNvCxnSpPr>
          <p:nvPr/>
        </p:nvCxnSpPr>
        <p:spPr>
          <a:xfrm flipV="1">
            <a:off x="3382842" y="4125710"/>
            <a:ext cx="1472837" cy="97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26117FA-D616-447F-991F-E508CCE4784E}"/>
              </a:ext>
            </a:extLst>
          </p:cNvPr>
          <p:cNvSpPr txBox="1"/>
          <p:nvPr/>
        </p:nvSpPr>
        <p:spPr>
          <a:xfrm>
            <a:off x="3469401" y="4157260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success or error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8946FFDF-F173-42C0-ABA7-FD7185803768}"/>
              </a:ext>
            </a:extLst>
          </p:cNvPr>
          <p:cNvCxnSpPr>
            <a:cxnSpLocks/>
          </p:cNvCxnSpPr>
          <p:nvPr/>
        </p:nvCxnSpPr>
        <p:spPr>
          <a:xfrm flipV="1">
            <a:off x="6378636" y="3901916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EA3A102-5564-4FA9-8C8A-5FDB7CAC9837}"/>
              </a:ext>
            </a:extLst>
          </p:cNvPr>
          <p:cNvSpPr txBox="1"/>
          <p:nvPr/>
        </p:nvSpPr>
        <p:spPr>
          <a:xfrm>
            <a:off x="6378636" y="3606470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insert(data)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C31E201-9455-4E77-8D21-5015ED3226A3}"/>
              </a:ext>
            </a:extLst>
          </p:cNvPr>
          <p:cNvSpPr txBox="1"/>
          <p:nvPr/>
        </p:nvSpPr>
        <p:spPr>
          <a:xfrm>
            <a:off x="3102008" y="2387803"/>
            <a:ext cx="618222" cy="246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 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93D0725-4144-45C1-BD83-FDCFCD82D3E7}"/>
              </a:ext>
            </a:extLst>
          </p:cNvPr>
          <p:cNvSpPr txBox="1"/>
          <p:nvPr/>
        </p:nvSpPr>
        <p:spPr>
          <a:xfrm>
            <a:off x="3109316" y="3506771"/>
            <a:ext cx="618222" cy="2462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 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D7D1FD-087F-4140-9A6C-059F74025096}"/>
              </a:ext>
            </a:extLst>
          </p:cNvPr>
          <p:cNvSpPr txBox="1"/>
          <p:nvPr/>
        </p:nvSpPr>
        <p:spPr>
          <a:xfrm>
            <a:off x="148016" y="5043427"/>
            <a:ext cx="9407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React native App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fetch(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리소스를 요청하면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b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쿼리를 통해 정보를 꺼내고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정보를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json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가공해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react-native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전송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just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just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 2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React native App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fetch(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데이터 저장 요청을 하면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b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json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형식으로 전달된 데이터를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쿼리를 통해 저장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저장이 잘 되면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success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안되면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error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메시지를 리턴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4AEA95-AA52-4F3A-83A4-5ABC6C954552}"/>
              </a:ext>
            </a:extLst>
          </p:cNvPr>
          <p:cNvSpPr txBox="1"/>
          <p:nvPr/>
        </p:nvSpPr>
        <p:spPr>
          <a:xfrm>
            <a:off x="415291" y="758739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App</a:t>
            </a:r>
          </a:p>
        </p:txBody>
      </p:sp>
      <p:sp>
        <p:nvSpPr>
          <p:cNvPr id="37" name="슬라이드 번호 개체 틀 7">
            <a:extLst>
              <a:ext uri="{FF2B5EF4-FFF2-40B4-BE49-F238E27FC236}">
                <a16:creationId xmlns:a16="http://schemas.microsoft.com/office/drawing/2014/main" id="{69E522D6-1E7C-434E-8C58-CE3806F2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1826" y="204934"/>
            <a:ext cx="2159143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2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Read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971" y="6358040"/>
            <a:ext cx="2228850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에 데이터 임의로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저장해놓고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App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리스트로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띄워보기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E50B-E357-4AC9-9B9D-739DB6B343C4}"/>
              </a:ext>
            </a:extLst>
          </p:cNvPr>
          <p:cNvGrpSpPr/>
          <p:nvPr/>
        </p:nvGrpSpPr>
        <p:grpSpPr>
          <a:xfrm>
            <a:off x="6890715" y="796539"/>
            <a:ext cx="2820804" cy="5977571"/>
            <a:chOff x="3542598" y="805940"/>
            <a:chExt cx="2820804" cy="597757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9AC6560-2221-40FC-BBE6-873662BC2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DABDC-FE9B-42D2-BEDF-457671287441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6B318A8-9238-4C4E-9F45-85722677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34690-4A41-43D0-BAAF-CB58679E27A6}"/>
              </a:ext>
            </a:extLst>
          </p:cNvPr>
          <p:cNvSpPr txBox="1"/>
          <p:nvPr/>
        </p:nvSpPr>
        <p:spPr>
          <a:xfrm>
            <a:off x="6926228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B3DC8-C52E-48E7-9A14-3318332ECC45}"/>
              </a:ext>
            </a:extLst>
          </p:cNvPr>
          <p:cNvSpPr txBox="1"/>
          <p:nvPr/>
        </p:nvSpPr>
        <p:spPr>
          <a:xfrm>
            <a:off x="6926227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7FE4A-BE39-44E2-BF82-659D2665F938}"/>
              </a:ext>
            </a:extLst>
          </p:cNvPr>
          <p:cNvSpPr txBox="1"/>
          <p:nvPr/>
        </p:nvSpPr>
        <p:spPr>
          <a:xfrm>
            <a:off x="6923478" y="1555565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30684-0E5B-4F32-AB18-59325D2DFC2A}"/>
              </a:ext>
            </a:extLst>
          </p:cNvPr>
          <p:cNvSpPr txBox="1"/>
          <p:nvPr/>
        </p:nvSpPr>
        <p:spPr>
          <a:xfrm>
            <a:off x="6926226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75447B-E0F1-4FCA-B3AB-F2DC4B4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6150274"/>
            <a:ext cx="141745" cy="216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7D1C1-A964-4E70-BBBA-DA5A4E66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23" y="6131102"/>
            <a:ext cx="236760" cy="25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24CD68-AE50-4899-BD97-D2E57C235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91" y="6117815"/>
            <a:ext cx="311064" cy="26089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100A95-E6B0-4F2E-BA13-9CF4B27EC843}"/>
              </a:ext>
            </a:extLst>
          </p:cNvPr>
          <p:cNvSpPr/>
          <p:nvPr/>
        </p:nvSpPr>
        <p:spPr>
          <a:xfrm>
            <a:off x="7527478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D31372-558D-4CFC-BF78-81129BF4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8162868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알람 경보, 종, 알, 반지 아이콘">
            <a:extLst>
              <a:ext uri="{FF2B5EF4-FFF2-40B4-BE49-F238E27FC236}">
                <a16:creationId xmlns:a16="http://schemas.microsoft.com/office/drawing/2014/main" id="{3F931B7F-2295-4740-B61B-C9D4AA6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07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기타 아이콘">
            <a:extLst>
              <a:ext uri="{FF2B5EF4-FFF2-40B4-BE49-F238E27FC236}">
                <a16:creationId xmlns:a16="http://schemas.microsoft.com/office/drawing/2014/main" id="{FA5A51C0-D27B-4B10-B421-69DED55F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45" y="1863342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2544E-3D6E-4326-A007-E22950C648E1}"/>
              </a:ext>
            </a:extLst>
          </p:cNvPr>
          <p:cNvSpPr txBox="1"/>
          <p:nvPr/>
        </p:nvSpPr>
        <p:spPr>
          <a:xfrm>
            <a:off x="6979047" y="1954582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B7DA-F391-4CDB-B0B7-CB763976E5F4}"/>
              </a:ext>
            </a:extLst>
          </p:cNvPr>
          <p:cNvSpPr txBox="1"/>
          <p:nvPr/>
        </p:nvSpPr>
        <p:spPr>
          <a:xfrm>
            <a:off x="6979047" y="2298255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1A7E5A-A0F8-4658-B524-7EDC60B92829}"/>
              </a:ext>
            </a:extLst>
          </p:cNvPr>
          <p:cNvCxnSpPr>
            <a:cxnSpLocks/>
          </p:cNvCxnSpPr>
          <p:nvPr/>
        </p:nvCxnSpPr>
        <p:spPr>
          <a:xfrm>
            <a:off x="6917559" y="2635069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FC9B76-CE2B-44B6-87D1-D3959B198EE5}"/>
              </a:ext>
            </a:extLst>
          </p:cNvPr>
          <p:cNvCxnSpPr>
            <a:cxnSpLocks/>
          </p:cNvCxnSpPr>
          <p:nvPr/>
        </p:nvCxnSpPr>
        <p:spPr>
          <a:xfrm>
            <a:off x="6937172" y="34300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62214-E38C-44ED-9386-E7B35B056439}"/>
              </a:ext>
            </a:extLst>
          </p:cNvPr>
          <p:cNvSpPr txBox="1"/>
          <p:nvPr/>
        </p:nvSpPr>
        <p:spPr>
          <a:xfrm>
            <a:off x="7080424" y="2219214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2440-41ED-40C7-9113-E554E6E1682D}"/>
              </a:ext>
            </a:extLst>
          </p:cNvPr>
          <p:cNvSpPr txBox="1"/>
          <p:nvPr/>
        </p:nvSpPr>
        <p:spPr>
          <a:xfrm>
            <a:off x="7450684" y="22195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310BE-01C1-434E-9F75-4AB9800E1F6B}"/>
              </a:ext>
            </a:extLst>
          </p:cNvPr>
          <p:cNvSpPr txBox="1"/>
          <p:nvPr/>
        </p:nvSpPr>
        <p:spPr>
          <a:xfrm>
            <a:off x="7698101" y="222160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3B170-9901-4258-BC6D-B05817939E2A}"/>
              </a:ext>
            </a:extLst>
          </p:cNvPr>
          <p:cNvSpPr txBox="1"/>
          <p:nvPr/>
        </p:nvSpPr>
        <p:spPr>
          <a:xfrm>
            <a:off x="6956969" y="2703427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프로산책러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2431F-D38C-4379-9B8A-D00C3628E821}"/>
              </a:ext>
            </a:extLst>
          </p:cNvPr>
          <p:cNvSpPr txBox="1"/>
          <p:nvPr/>
        </p:nvSpPr>
        <p:spPr>
          <a:xfrm>
            <a:off x="6956969" y="30471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책읽기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3F90B-E4B1-49FB-8351-D2EBA6DEF4D0}"/>
              </a:ext>
            </a:extLst>
          </p:cNvPr>
          <p:cNvSpPr txBox="1"/>
          <p:nvPr/>
        </p:nvSpPr>
        <p:spPr>
          <a:xfrm>
            <a:off x="7058346" y="2968059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E3B3F-E4DC-405F-883F-B3651048F4BE}"/>
              </a:ext>
            </a:extLst>
          </p:cNvPr>
          <p:cNvSpPr txBox="1"/>
          <p:nvPr/>
        </p:nvSpPr>
        <p:spPr>
          <a:xfrm>
            <a:off x="7428606" y="296841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73EA8-4F57-49DD-999B-EC9662E83344}"/>
              </a:ext>
            </a:extLst>
          </p:cNvPr>
          <p:cNvSpPr txBox="1"/>
          <p:nvPr/>
        </p:nvSpPr>
        <p:spPr>
          <a:xfrm>
            <a:off x="7676023" y="2970454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730779-CFFF-4992-A8F7-A8FCDAFF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436" y="2907521"/>
            <a:ext cx="627105" cy="2981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3CCA27-0E9F-473A-B5A0-BFD7677C608D}"/>
              </a:ext>
            </a:extLst>
          </p:cNvPr>
          <p:cNvSpPr txBox="1"/>
          <p:nvPr/>
        </p:nvSpPr>
        <p:spPr>
          <a:xfrm>
            <a:off x="8897833" y="2905541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039652-2A58-49E5-BA19-277B47174F9E}"/>
              </a:ext>
            </a:extLst>
          </p:cNvPr>
          <p:cNvCxnSpPr>
            <a:cxnSpLocks/>
          </p:cNvCxnSpPr>
          <p:nvPr/>
        </p:nvCxnSpPr>
        <p:spPr>
          <a:xfrm>
            <a:off x="6961103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8FCD50-753F-406F-B44A-D5EA4E82D2F4}"/>
              </a:ext>
            </a:extLst>
          </p:cNvPr>
          <p:cNvCxnSpPr>
            <a:cxnSpLocks/>
          </p:cNvCxnSpPr>
          <p:nvPr/>
        </p:nvCxnSpPr>
        <p:spPr>
          <a:xfrm>
            <a:off x="6932615" y="4207385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AFAB2-A70F-4EC7-B022-CFFD017235BC}"/>
              </a:ext>
            </a:extLst>
          </p:cNvPr>
          <p:cNvSpPr txBox="1"/>
          <p:nvPr/>
        </p:nvSpPr>
        <p:spPr>
          <a:xfrm>
            <a:off x="6943704" y="3480726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83E10D-6EB1-4D00-8C69-1C5B3E7BC662}"/>
              </a:ext>
            </a:extLst>
          </p:cNvPr>
          <p:cNvSpPr txBox="1"/>
          <p:nvPr/>
        </p:nvSpPr>
        <p:spPr>
          <a:xfrm>
            <a:off x="6943704" y="3824399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640AE-8AEE-49E0-B7B5-E4CB21CC67A4}"/>
              </a:ext>
            </a:extLst>
          </p:cNvPr>
          <p:cNvSpPr txBox="1"/>
          <p:nvPr/>
        </p:nvSpPr>
        <p:spPr>
          <a:xfrm>
            <a:off x="7045081" y="374535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F3617-6A20-4179-BA24-72836EEE2483}"/>
              </a:ext>
            </a:extLst>
          </p:cNvPr>
          <p:cNvSpPr txBox="1"/>
          <p:nvPr/>
        </p:nvSpPr>
        <p:spPr>
          <a:xfrm>
            <a:off x="7285145" y="3743606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D05B-CDC8-467F-8182-9168E24BFE4B}"/>
              </a:ext>
            </a:extLst>
          </p:cNvPr>
          <p:cNvSpPr txBox="1"/>
          <p:nvPr/>
        </p:nvSpPr>
        <p:spPr>
          <a:xfrm>
            <a:off x="7524771" y="374155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45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5DAC02DC-5CB3-405B-86B4-459EC845F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9017766" y="3559377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40FD8D-57D3-4789-A2FD-54F6881A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99770"/>
              </p:ext>
            </p:extLst>
          </p:nvPr>
        </p:nvGraphicFramePr>
        <p:xfrm>
          <a:off x="2100710" y="1510679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우쿨룰루랄라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ins.jpg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우쿨렐레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연습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인증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/ </a:t>
                      </a: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우쿨레레와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떠나는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찬양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여행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안양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음악</a:t>
                      </a: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/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악기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작곡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여행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AF66E0C-07A9-463B-BE1F-EA0F9768C5C8}"/>
              </a:ext>
            </a:extLst>
          </p:cNvPr>
          <p:cNvSpPr txBox="1"/>
          <p:nvPr/>
        </p:nvSpPr>
        <p:spPr>
          <a:xfrm>
            <a:off x="8186704" y="1589062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2A481FC-1DB4-457A-9C5C-BED614E1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12047"/>
              </p:ext>
            </p:extLst>
          </p:nvPr>
        </p:nvGraphicFramePr>
        <p:xfrm>
          <a:off x="2470843" y="3270088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단지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프로산책러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377.jpg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단지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크리스천님들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오세요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ㅎㅎ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초막골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산책 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책읽기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+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가끔 같이 밥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군포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기도나눔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산책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다과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9032E23-2B3E-45BB-9D59-D5A3F442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69948"/>
              </p:ext>
            </p:extLst>
          </p:nvPr>
        </p:nvGraphicFramePr>
        <p:xfrm>
          <a:off x="2786508" y="5047533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베이킹 선교회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bread.jpg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떡을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나눠주신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예수님처럼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취미로 만든 베이커리로 이웃에게 사랑을 전합니다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.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의왕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전도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요리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다과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6E18537-F6DE-454C-9252-EC71A7139A87}"/>
              </a:ext>
            </a:extLst>
          </p:cNvPr>
          <p:cNvSpPr txBox="1"/>
          <p:nvPr/>
        </p:nvSpPr>
        <p:spPr>
          <a:xfrm>
            <a:off x="372676" y="1496273"/>
            <a:ext cx="14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list</a:t>
            </a: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2910D3-D561-4951-AF31-056D4163E836}"/>
              </a:ext>
            </a:extLst>
          </p:cNvPr>
          <p:cNvSpPr txBox="1"/>
          <p:nvPr/>
        </p:nvSpPr>
        <p:spPr>
          <a:xfrm>
            <a:off x="5442418" y="1769916"/>
            <a:ext cx="1405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서버에서 값 불러와서 표시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Write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 만들기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610CD-D2FC-498C-919E-53017EA2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29420"/>
              </p:ext>
            </p:extLst>
          </p:nvPr>
        </p:nvGraphicFramePr>
        <p:xfrm>
          <a:off x="734553" y="2046229"/>
          <a:ext cx="4288536" cy="2153920"/>
        </p:xfrm>
        <a:graphic>
          <a:graphicData uri="http://schemas.openxmlformats.org/drawingml/2006/table">
            <a:tbl>
              <a:tblPr/>
              <a:tblGrid>
                <a:gridCol w="965606">
                  <a:extLst>
                    <a:ext uri="{9D8B030D-6E8A-4147-A177-3AD203B41FA5}">
                      <a16:colId xmlns:a16="http://schemas.microsoft.com/office/drawing/2014/main" val="2714697472"/>
                    </a:ext>
                  </a:extLst>
                </a:gridCol>
                <a:gridCol w="1259129">
                  <a:extLst>
                    <a:ext uri="{9D8B030D-6E8A-4147-A177-3AD203B41FA5}">
                      <a16:colId xmlns:a16="http://schemas.microsoft.com/office/drawing/2014/main" val="3842198717"/>
                    </a:ext>
                  </a:extLst>
                </a:gridCol>
                <a:gridCol w="2063801">
                  <a:extLst>
                    <a:ext uri="{9D8B030D-6E8A-4147-A177-3AD203B41FA5}">
                      <a16:colId xmlns:a16="http://schemas.microsoft.com/office/drawing/2014/main" val="1019291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초기값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  <a:r>
                        <a:rPr lang="en-US" sz="1100" b="1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방법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0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갤러리에서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가져오기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8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9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DB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내에서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선택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8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후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추가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버튼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누름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548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유저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현재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App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사용자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7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974497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FF002F-2376-46F9-B26D-D1BD01AD4098}"/>
              </a:ext>
            </a:extLst>
          </p:cNvPr>
          <p:cNvGrpSpPr/>
          <p:nvPr/>
        </p:nvGrpSpPr>
        <p:grpSpPr>
          <a:xfrm>
            <a:off x="5578306" y="796539"/>
            <a:ext cx="2820804" cy="5977571"/>
            <a:chOff x="3542598" y="805940"/>
            <a:chExt cx="2820804" cy="5977571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4E9A280-C351-4C00-985C-830A9F1C5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AEDD5E-732C-48A0-8BD4-62D2170675CB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56489CE-390F-407B-BCD1-068E1241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4FE7A7F-3304-4074-95D3-1C2DB4B5E5C2}"/>
              </a:ext>
            </a:extLst>
          </p:cNvPr>
          <p:cNvSpPr txBox="1"/>
          <p:nvPr/>
        </p:nvSpPr>
        <p:spPr>
          <a:xfrm>
            <a:off x="5613819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29BB62-8075-4C08-94C9-014F8B1CB572}"/>
              </a:ext>
            </a:extLst>
          </p:cNvPr>
          <p:cNvSpPr txBox="1"/>
          <p:nvPr/>
        </p:nvSpPr>
        <p:spPr>
          <a:xfrm>
            <a:off x="5613818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B07582-E777-4965-9FDC-58ADF43ACAA1}"/>
              </a:ext>
            </a:extLst>
          </p:cNvPr>
          <p:cNvSpPr txBox="1"/>
          <p:nvPr/>
        </p:nvSpPr>
        <p:spPr>
          <a:xfrm>
            <a:off x="5613817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875768-38C4-4586-8E05-4B14B852F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454" y="6150274"/>
            <a:ext cx="141745" cy="21651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45A7204-C916-49C8-92A3-C4D0DE88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814" y="6131102"/>
            <a:ext cx="236760" cy="25700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1DA0D06-7AFB-433F-B7EF-1730A6724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182" y="6117815"/>
            <a:ext cx="311064" cy="26089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96FAC0-3613-4352-AF56-399F8D5093A9}"/>
              </a:ext>
            </a:extLst>
          </p:cNvPr>
          <p:cNvSpPr/>
          <p:nvPr/>
        </p:nvSpPr>
        <p:spPr>
          <a:xfrm>
            <a:off x="6215069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8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7866AA3-4950-4880-B82C-F0D469632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6850459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알람 경보, 종, 알, 반지 아이콘">
            <a:extLst>
              <a:ext uri="{FF2B5EF4-FFF2-40B4-BE49-F238E27FC236}">
                <a16:creationId xmlns:a16="http://schemas.microsoft.com/office/drawing/2014/main" id="{463493A9-CEBC-4874-BF4F-0834513E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8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E52594C-192A-4EB6-B624-58C1B00F98DB}"/>
              </a:ext>
            </a:extLst>
          </p:cNvPr>
          <p:cNvCxnSpPr>
            <a:cxnSpLocks/>
          </p:cNvCxnSpPr>
          <p:nvPr/>
        </p:nvCxnSpPr>
        <p:spPr>
          <a:xfrm>
            <a:off x="5648694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75839D-62F3-44D0-8F75-E3110E7DF9BF}"/>
              </a:ext>
            </a:extLst>
          </p:cNvPr>
          <p:cNvSpPr txBox="1"/>
          <p:nvPr/>
        </p:nvSpPr>
        <p:spPr>
          <a:xfrm>
            <a:off x="5611069" y="1587041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F333A8C-E6EB-4E73-B7E8-EF6741942737}"/>
              </a:ext>
            </a:extLst>
          </p:cNvPr>
          <p:cNvCxnSpPr>
            <a:cxnSpLocks/>
          </p:cNvCxnSpPr>
          <p:nvPr/>
        </p:nvCxnSpPr>
        <p:spPr>
          <a:xfrm>
            <a:off x="5721265" y="2285570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D0F49B-7283-407F-872D-F8405C53B538}"/>
              </a:ext>
            </a:extLst>
          </p:cNvPr>
          <p:cNvSpPr txBox="1"/>
          <p:nvPr/>
        </p:nvSpPr>
        <p:spPr>
          <a:xfrm>
            <a:off x="5612725" y="2397588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설명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209702E-3373-46B9-9856-5ED91BC4B661}"/>
              </a:ext>
            </a:extLst>
          </p:cNvPr>
          <p:cNvSpPr/>
          <p:nvPr/>
        </p:nvSpPr>
        <p:spPr>
          <a:xfrm>
            <a:off x="5667285" y="2776289"/>
            <a:ext cx="2652557" cy="8282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FA8D92-7493-4592-AB90-8C4955D72A2E}"/>
              </a:ext>
            </a:extLst>
          </p:cNvPr>
          <p:cNvSpPr txBox="1"/>
          <p:nvPr/>
        </p:nvSpPr>
        <p:spPr>
          <a:xfrm>
            <a:off x="5600536" y="3725142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BEE09F-ED84-42A3-B485-80C48E8F7CFC}"/>
              </a:ext>
            </a:extLst>
          </p:cNvPr>
          <p:cNvSpPr txBox="1"/>
          <p:nvPr/>
        </p:nvSpPr>
        <p:spPr>
          <a:xfrm>
            <a:off x="5600536" y="4561986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6BE2112-FE4E-4BFC-9196-824855D129B5}"/>
              </a:ext>
            </a:extLst>
          </p:cNvPr>
          <p:cNvCxnSpPr>
            <a:cxnSpLocks/>
          </p:cNvCxnSpPr>
          <p:nvPr/>
        </p:nvCxnSpPr>
        <p:spPr>
          <a:xfrm>
            <a:off x="5721265" y="4408486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E7BA90-6643-4232-B710-25C83EA7FDDA}"/>
              </a:ext>
            </a:extLst>
          </p:cNvPr>
          <p:cNvSpPr txBox="1"/>
          <p:nvPr/>
        </p:nvSpPr>
        <p:spPr>
          <a:xfrm>
            <a:off x="5721265" y="1978863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452DA7-8730-49E4-BE02-27E14F341850}"/>
              </a:ext>
            </a:extLst>
          </p:cNvPr>
          <p:cNvSpPr txBox="1"/>
          <p:nvPr/>
        </p:nvSpPr>
        <p:spPr>
          <a:xfrm>
            <a:off x="5667284" y="2800024"/>
            <a:ext cx="265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0BED3C-F850-4691-978E-C3926B3C2121}"/>
              </a:ext>
            </a:extLst>
          </p:cNvPr>
          <p:cNvSpPr txBox="1"/>
          <p:nvPr/>
        </p:nvSpPr>
        <p:spPr>
          <a:xfrm>
            <a:off x="5721265" y="4117099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 수원시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272BBD-78D0-4229-8713-02120396A6C6}"/>
              </a:ext>
            </a:extLst>
          </p:cNvPr>
          <p:cNvCxnSpPr>
            <a:cxnSpLocks/>
          </p:cNvCxnSpPr>
          <p:nvPr/>
        </p:nvCxnSpPr>
        <p:spPr>
          <a:xfrm>
            <a:off x="5710986" y="5228229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762A660-D5EE-4652-BD0C-9E3E68F61BB5}"/>
              </a:ext>
            </a:extLst>
          </p:cNvPr>
          <p:cNvSpPr txBox="1"/>
          <p:nvPr/>
        </p:nvSpPr>
        <p:spPr>
          <a:xfrm>
            <a:off x="7914106" y="4900540"/>
            <a:ext cx="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6812D-647C-4757-B842-5F1FF30A8C57}"/>
              </a:ext>
            </a:extLst>
          </p:cNvPr>
          <p:cNvSpPr txBox="1"/>
          <p:nvPr/>
        </p:nvSpPr>
        <p:spPr>
          <a:xfrm>
            <a:off x="5667399" y="4927174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F25A1A-7F56-45DC-B5A1-F51E3ED83FB0}"/>
              </a:ext>
            </a:extLst>
          </p:cNvPr>
          <p:cNvSpPr txBox="1"/>
          <p:nvPr/>
        </p:nvSpPr>
        <p:spPr>
          <a:xfrm>
            <a:off x="5773157" y="530548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2CF21A-429E-48E8-A5FB-0F3836334EB0}"/>
              </a:ext>
            </a:extLst>
          </p:cNvPr>
          <p:cNvSpPr txBox="1"/>
          <p:nvPr/>
        </p:nvSpPr>
        <p:spPr>
          <a:xfrm>
            <a:off x="6712625" y="5308012"/>
            <a:ext cx="494793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76DA1-6868-4770-9228-B8289E71B775}"/>
              </a:ext>
            </a:extLst>
          </p:cNvPr>
          <p:cNvSpPr txBox="1"/>
          <p:nvPr/>
        </p:nvSpPr>
        <p:spPr>
          <a:xfrm>
            <a:off x="5833923" y="5626042"/>
            <a:ext cx="2264349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F8289F-8D5E-4956-A489-B054CBF44975}"/>
              </a:ext>
            </a:extLst>
          </p:cNvPr>
          <p:cNvSpPr txBox="1"/>
          <p:nvPr/>
        </p:nvSpPr>
        <p:spPr>
          <a:xfrm>
            <a:off x="372676" y="1496273"/>
            <a:ext cx="25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데이터 입력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1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Write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971" y="6358040"/>
            <a:ext cx="2228850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 버튼 누른 뒤 지역공동체 화면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E50B-E357-4AC9-9B9D-739DB6B343C4}"/>
              </a:ext>
            </a:extLst>
          </p:cNvPr>
          <p:cNvGrpSpPr/>
          <p:nvPr/>
        </p:nvGrpSpPr>
        <p:grpSpPr>
          <a:xfrm>
            <a:off x="6890715" y="796539"/>
            <a:ext cx="2820804" cy="5977571"/>
            <a:chOff x="3542598" y="805940"/>
            <a:chExt cx="2820804" cy="597757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9AC6560-2221-40FC-BBE6-873662BC2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DABDC-FE9B-42D2-BEDF-457671287441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6B318A8-9238-4C4E-9F45-85722677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34690-4A41-43D0-BAAF-CB58679E27A6}"/>
              </a:ext>
            </a:extLst>
          </p:cNvPr>
          <p:cNvSpPr txBox="1"/>
          <p:nvPr/>
        </p:nvSpPr>
        <p:spPr>
          <a:xfrm>
            <a:off x="6926228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B3DC8-C52E-48E7-9A14-3318332ECC45}"/>
              </a:ext>
            </a:extLst>
          </p:cNvPr>
          <p:cNvSpPr txBox="1"/>
          <p:nvPr/>
        </p:nvSpPr>
        <p:spPr>
          <a:xfrm>
            <a:off x="6926227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7FE4A-BE39-44E2-BF82-659D2665F938}"/>
              </a:ext>
            </a:extLst>
          </p:cNvPr>
          <p:cNvSpPr txBox="1"/>
          <p:nvPr/>
        </p:nvSpPr>
        <p:spPr>
          <a:xfrm>
            <a:off x="6923478" y="1555565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30684-0E5B-4F32-AB18-59325D2DFC2A}"/>
              </a:ext>
            </a:extLst>
          </p:cNvPr>
          <p:cNvSpPr txBox="1"/>
          <p:nvPr/>
        </p:nvSpPr>
        <p:spPr>
          <a:xfrm>
            <a:off x="6926226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75447B-E0F1-4FCA-B3AB-F2DC4B4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6150274"/>
            <a:ext cx="141745" cy="216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7D1C1-A964-4E70-BBBA-DA5A4E66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23" y="6131102"/>
            <a:ext cx="236760" cy="25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24CD68-AE50-4899-BD97-D2E57C235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91" y="6117815"/>
            <a:ext cx="311064" cy="26089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100A95-E6B0-4F2E-BA13-9CF4B27EC843}"/>
              </a:ext>
            </a:extLst>
          </p:cNvPr>
          <p:cNvSpPr/>
          <p:nvPr/>
        </p:nvSpPr>
        <p:spPr>
          <a:xfrm>
            <a:off x="7527478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D31372-558D-4CFC-BF78-81129BF4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8162868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알람 경보, 종, 알, 반지 아이콘">
            <a:extLst>
              <a:ext uri="{FF2B5EF4-FFF2-40B4-BE49-F238E27FC236}">
                <a16:creationId xmlns:a16="http://schemas.microsoft.com/office/drawing/2014/main" id="{3F931B7F-2295-4740-B61B-C9D4AA6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07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기타 아이콘">
            <a:extLst>
              <a:ext uri="{FF2B5EF4-FFF2-40B4-BE49-F238E27FC236}">
                <a16:creationId xmlns:a16="http://schemas.microsoft.com/office/drawing/2014/main" id="{FA5A51C0-D27B-4B10-B421-69DED55F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45" y="1863342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2544E-3D6E-4326-A007-E22950C648E1}"/>
              </a:ext>
            </a:extLst>
          </p:cNvPr>
          <p:cNvSpPr txBox="1"/>
          <p:nvPr/>
        </p:nvSpPr>
        <p:spPr>
          <a:xfrm>
            <a:off x="6979047" y="1954582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B7DA-F391-4CDB-B0B7-CB763976E5F4}"/>
              </a:ext>
            </a:extLst>
          </p:cNvPr>
          <p:cNvSpPr txBox="1"/>
          <p:nvPr/>
        </p:nvSpPr>
        <p:spPr>
          <a:xfrm>
            <a:off x="6979047" y="2298255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1A7E5A-A0F8-4658-B524-7EDC60B92829}"/>
              </a:ext>
            </a:extLst>
          </p:cNvPr>
          <p:cNvCxnSpPr>
            <a:cxnSpLocks/>
          </p:cNvCxnSpPr>
          <p:nvPr/>
        </p:nvCxnSpPr>
        <p:spPr>
          <a:xfrm>
            <a:off x="6917559" y="2635069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FC9B76-CE2B-44B6-87D1-D3959B198EE5}"/>
              </a:ext>
            </a:extLst>
          </p:cNvPr>
          <p:cNvCxnSpPr>
            <a:cxnSpLocks/>
          </p:cNvCxnSpPr>
          <p:nvPr/>
        </p:nvCxnSpPr>
        <p:spPr>
          <a:xfrm>
            <a:off x="6937172" y="34300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62214-E38C-44ED-9386-E7B35B056439}"/>
              </a:ext>
            </a:extLst>
          </p:cNvPr>
          <p:cNvSpPr txBox="1"/>
          <p:nvPr/>
        </p:nvSpPr>
        <p:spPr>
          <a:xfrm>
            <a:off x="7080424" y="2219214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2440-41ED-40C7-9113-E554E6E1682D}"/>
              </a:ext>
            </a:extLst>
          </p:cNvPr>
          <p:cNvSpPr txBox="1"/>
          <p:nvPr/>
        </p:nvSpPr>
        <p:spPr>
          <a:xfrm>
            <a:off x="7450684" y="22195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310BE-01C1-434E-9F75-4AB9800E1F6B}"/>
              </a:ext>
            </a:extLst>
          </p:cNvPr>
          <p:cNvSpPr txBox="1"/>
          <p:nvPr/>
        </p:nvSpPr>
        <p:spPr>
          <a:xfrm>
            <a:off x="7698101" y="222160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3B170-9901-4258-BC6D-B05817939E2A}"/>
              </a:ext>
            </a:extLst>
          </p:cNvPr>
          <p:cNvSpPr txBox="1"/>
          <p:nvPr/>
        </p:nvSpPr>
        <p:spPr>
          <a:xfrm>
            <a:off x="6956969" y="2703427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프로산책러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2431F-D38C-4379-9B8A-D00C3628E821}"/>
              </a:ext>
            </a:extLst>
          </p:cNvPr>
          <p:cNvSpPr txBox="1"/>
          <p:nvPr/>
        </p:nvSpPr>
        <p:spPr>
          <a:xfrm>
            <a:off x="6956969" y="30471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책읽기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3F90B-E4B1-49FB-8351-D2EBA6DEF4D0}"/>
              </a:ext>
            </a:extLst>
          </p:cNvPr>
          <p:cNvSpPr txBox="1"/>
          <p:nvPr/>
        </p:nvSpPr>
        <p:spPr>
          <a:xfrm>
            <a:off x="7058346" y="2968059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E3B3F-E4DC-405F-883F-B3651048F4BE}"/>
              </a:ext>
            </a:extLst>
          </p:cNvPr>
          <p:cNvSpPr txBox="1"/>
          <p:nvPr/>
        </p:nvSpPr>
        <p:spPr>
          <a:xfrm>
            <a:off x="7428606" y="296841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73EA8-4F57-49DD-999B-EC9662E83344}"/>
              </a:ext>
            </a:extLst>
          </p:cNvPr>
          <p:cNvSpPr txBox="1"/>
          <p:nvPr/>
        </p:nvSpPr>
        <p:spPr>
          <a:xfrm>
            <a:off x="7676023" y="2970454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730779-CFFF-4992-A8F7-A8FCDAFF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436" y="2907521"/>
            <a:ext cx="627105" cy="2981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3CCA27-0E9F-473A-B5A0-BFD7677C608D}"/>
              </a:ext>
            </a:extLst>
          </p:cNvPr>
          <p:cNvSpPr txBox="1"/>
          <p:nvPr/>
        </p:nvSpPr>
        <p:spPr>
          <a:xfrm>
            <a:off x="8897833" y="2905541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039652-2A58-49E5-BA19-277B47174F9E}"/>
              </a:ext>
            </a:extLst>
          </p:cNvPr>
          <p:cNvCxnSpPr>
            <a:cxnSpLocks/>
          </p:cNvCxnSpPr>
          <p:nvPr/>
        </p:nvCxnSpPr>
        <p:spPr>
          <a:xfrm>
            <a:off x="6961103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8FCD50-753F-406F-B44A-D5EA4E82D2F4}"/>
              </a:ext>
            </a:extLst>
          </p:cNvPr>
          <p:cNvCxnSpPr>
            <a:cxnSpLocks/>
          </p:cNvCxnSpPr>
          <p:nvPr/>
        </p:nvCxnSpPr>
        <p:spPr>
          <a:xfrm>
            <a:off x="6932615" y="4207385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AFAB2-A70F-4EC7-B022-CFFD017235BC}"/>
              </a:ext>
            </a:extLst>
          </p:cNvPr>
          <p:cNvSpPr txBox="1"/>
          <p:nvPr/>
        </p:nvSpPr>
        <p:spPr>
          <a:xfrm>
            <a:off x="6943704" y="3480726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83E10D-6EB1-4D00-8C69-1C5B3E7BC662}"/>
              </a:ext>
            </a:extLst>
          </p:cNvPr>
          <p:cNvSpPr txBox="1"/>
          <p:nvPr/>
        </p:nvSpPr>
        <p:spPr>
          <a:xfrm>
            <a:off x="6943704" y="3824399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640AE-8AEE-49E0-B7B5-E4CB21CC67A4}"/>
              </a:ext>
            </a:extLst>
          </p:cNvPr>
          <p:cNvSpPr txBox="1"/>
          <p:nvPr/>
        </p:nvSpPr>
        <p:spPr>
          <a:xfrm>
            <a:off x="7045081" y="374535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F3617-6A20-4179-BA24-72836EEE2483}"/>
              </a:ext>
            </a:extLst>
          </p:cNvPr>
          <p:cNvSpPr txBox="1"/>
          <p:nvPr/>
        </p:nvSpPr>
        <p:spPr>
          <a:xfrm>
            <a:off x="7285145" y="3743606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D05B-CDC8-467F-8182-9168E24BFE4B}"/>
              </a:ext>
            </a:extLst>
          </p:cNvPr>
          <p:cNvSpPr txBox="1"/>
          <p:nvPr/>
        </p:nvSpPr>
        <p:spPr>
          <a:xfrm>
            <a:off x="7524771" y="374155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45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5DAC02DC-5CB3-405B-86B4-459EC845F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9017766" y="3559377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AF66E0C-07A9-463B-BE1F-EA0F9768C5C8}"/>
              </a:ext>
            </a:extLst>
          </p:cNvPr>
          <p:cNvSpPr txBox="1"/>
          <p:nvPr/>
        </p:nvSpPr>
        <p:spPr>
          <a:xfrm>
            <a:off x="8186704" y="1589062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74" name="Picture 2" descr="mobile.kyobobook.co.kr/common/image/resize?url=...">
            <a:extLst>
              <a:ext uri="{FF2B5EF4-FFF2-40B4-BE49-F238E27FC236}">
                <a16:creationId xmlns:a16="http://schemas.microsoft.com/office/drawing/2014/main" id="{DD434D38-B3A8-4D42-AB97-011CC481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05" y="4313963"/>
            <a:ext cx="349484" cy="5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5DA8D3-7B83-4B53-B361-A37081F82EF8}"/>
              </a:ext>
            </a:extLst>
          </p:cNvPr>
          <p:cNvCxnSpPr>
            <a:cxnSpLocks/>
          </p:cNvCxnSpPr>
          <p:nvPr/>
        </p:nvCxnSpPr>
        <p:spPr>
          <a:xfrm>
            <a:off x="6932615" y="4984548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898AA2-5360-41AA-A6C1-58A9F865C5E0}"/>
              </a:ext>
            </a:extLst>
          </p:cNvPr>
          <p:cNvSpPr txBox="1"/>
          <p:nvPr/>
        </p:nvSpPr>
        <p:spPr>
          <a:xfrm>
            <a:off x="6943704" y="4252446"/>
            <a:ext cx="1938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수원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(5)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D3306D-C4B4-4E43-B19E-7D3BE9BBC517}"/>
              </a:ext>
            </a:extLst>
          </p:cNvPr>
          <p:cNvSpPr txBox="1"/>
          <p:nvPr/>
        </p:nvSpPr>
        <p:spPr>
          <a:xfrm>
            <a:off x="6943704" y="4634220"/>
            <a:ext cx="184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6BC33-EEC1-48A5-9E13-8D2876C25D90}"/>
              </a:ext>
            </a:extLst>
          </p:cNvPr>
          <p:cNvSpPr txBox="1"/>
          <p:nvPr/>
        </p:nvSpPr>
        <p:spPr>
          <a:xfrm>
            <a:off x="7022591" y="4507891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독서토론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3CB9A6-AAEA-4446-BBE6-9BA5286965B4}"/>
              </a:ext>
            </a:extLst>
          </p:cNvPr>
          <p:cNvSpPr txBox="1"/>
          <p:nvPr/>
        </p:nvSpPr>
        <p:spPr>
          <a:xfrm>
            <a:off x="7403021" y="4507891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AD28E-F20E-4F0B-9BD8-17E0CB925844}"/>
              </a:ext>
            </a:extLst>
          </p:cNvPr>
          <p:cNvSpPr txBox="1"/>
          <p:nvPr/>
        </p:nvSpPr>
        <p:spPr>
          <a:xfrm>
            <a:off x="7659748" y="450763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</p:spTree>
    <p:extLst>
      <p:ext uri="{BB962C8B-B14F-4D97-AF65-F5344CB8AC3E}">
        <p14:creationId xmlns:p14="http://schemas.microsoft.com/office/powerpoint/2010/main" val="228562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524</Words>
  <Application>Microsoft Office PowerPoint</Application>
  <PresentationFormat>A4 용지(210x297mm)</PresentationFormat>
  <Paragraphs>159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맑은 고딕</vt:lpstr>
      <vt:lpstr>현대하모니 L</vt:lpstr>
      <vt:lpstr>현대하모니 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Noni</dc:creator>
  <cp:lastModifiedBy>Noni</cp:lastModifiedBy>
  <cp:revision>10</cp:revision>
  <dcterms:created xsi:type="dcterms:W3CDTF">2021-03-11T12:02:11Z</dcterms:created>
  <dcterms:modified xsi:type="dcterms:W3CDTF">2021-03-20T00:34:42Z</dcterms:modified>
</cp:coreProperties>
</file>