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79" r:id="rId2"/>
    <p:sldId id="260" r:id="rId3"/>
    <p:sldId id="280" r:id="rId4"/>
    <p:sldId id="281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2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31A9A-F414-4158-90AE-3BC887E8B501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44CC4-98B5-4343-8685-C1A89BE70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3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BB2D-21A6-4D12-B534-7D5E929C725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41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43A2-98BA-4FA4-BA25-5FA950EAADA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35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43A2-98BA-4FA4-BA25-5FA950EAADA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65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43A2-98BA-4FA4-BA25-5FA950EAADA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36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43A2-98BA-4FA4-BA25-5FA950EAADA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8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43A2-98BA-4FA4-BA25-5FA950EAADA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46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43A2-98BA-4FA4-BA25-5FA950EAADA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26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43A2-98BA-4FA4-BA25-5FA950EAADA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41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43A2-98BA-4FA4-BA25-5FA950EAADA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7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43A2-98BA-4FA4-BA25-5FA950EAADA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43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43A2-98BA-4FA4-BA25-5FA950EAADA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08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43A2-98BA-4FA4-BA25-5FA950EAADA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1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A43A2-98BA-4FA4-BA25-5FA950EAADAF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DF94A-D580-4A01-BB22-D9C41B6B5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71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Entity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Relationship Model</a:t>
            </a:r>
            <a:endParaRPr lang="ko-KR" altLang="en-US" sz="3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슬라이드 번호 개체 틀 7">
            <a:extLst>
              <a:ext uri="{FF2B5EF4-FFF2-40B4-BE49-F238E27FC236}">
                <a16:creationId xmlns:a16="http://schemas.microsoft.com/office/drawing/2014/main" id="{69E522D6-1E7C-434E-8C58-CE3806F2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31826" y="204934"/>
            <a:ext cx="2159143" cy="365125"/>
          </a:xfrm>
        </p:spPr>
        <p:txBody>
          <a:bodyPr/>
          <a:lstStyle/>
          <a:p>
            <a:fld id="{7F8FCCCF-A592-4BAD-9823-4AF0C2E072D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E4F89BB-7810-43F1-A17F-0C7341EE9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582104"/>
              </p:ext>
            </p:extLst>
          </p:nvPr>
        </p:nvGraphicFramePr>
        <p:xfrm>
          <a:off x="617989" y="814142"/>
          <a:ext cx="1371600" cy="6286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3282981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64794955"/>
                    </a:ext>
                  </a:extLst>
                </a:gridCol>
              </a:tblGrid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Entity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6749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0144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15424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AE38C882-FD23-451D-9BD2-B245A417A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606028"/>
              </p:ext>
            </p:extLst>
          </p:nvPr>
        </p:nvGraphicFramePr>
        <p:xfrm>
          <a:off x="617989" y="1889331"/>
          <a:ext cx="1371600" cy="12573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3282981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64794955"/>
                    </a:ext>
                  </a:extLst>
                </a:gridCol>
              </a:tblGrid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6749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0144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154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mainImg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4832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0481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locationId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887571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D50F0523-3959-4ECD-8F3F-9E2E09363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013049"/>
              </p:ext>
            </p:extLst>
          </p:nvPr>
        </p:nvGraphicFramePr>
        <p:xfrm>
          <a:off x="2573792" y="1889331"/>
          <a:ext cx="1371600" cy="6286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3282981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64794955"/>
                    </a:ext>
                  </a:extLst>
                </a:gridCol>
              </a:tblGrid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6749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0144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15424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3517DF2-0CDA-4F32-88EC-309330E7E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754767"/>
              </p:ext>
            </p:extLst>
          </p:nvPr>
        </p:nvGraphicFramePr>
        <p:xfrm>
          <a:off x="2573792" y="2697051"/>
          <a:ext cx="1371600" cy="6286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3282981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64794955"/>
                    </a:ext>
                  </a:extLst>
                </a:gridCol>
              </a:tblGrid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6749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0144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15424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0D86FFF5-AFE2-4E06-9CF8-48BB843D7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781121"/>
              </p:ext>
            </p:extLst>
          </p:nvPr>
        </p:nvGraphicFramePr>
        <p:xfrm>
          <a:off x="2573792" y="3466671"/>
          <a:ext cx="1662928" cy="1676400"/>
        </p:xfrm>
        <a:graphic>
          <a:graphicData uri="http://schemas.openxmlformats.org/drawingml/2006/table">
            <a:tbl>
              <a:tblPr/>
              <a:tblGrid>
                <a:gridCol w="831464">
                  <a:extLst>
                    <a:ext uri="{9D8B030D-6E8A-4147-A177-3AD203B41FA5}">
                      <a16:colId xmlns:a16="http://schemas.microsoft.com/office/drawing/2014/main" val="2328298121"/>
                    </a:ext>
                  </a:extLst>
                </a:gridCol>
                <a:gridCol w="831464">
                  <a:extLst>
                    <a:ext uri="{9D8B030D-6E8A-4147-A177-3AD203B41FA5}">
                      <a16:colId xmlns:a16="http://schemas.microsoft.com/office/drawing/2014/main" val="2564794955"/>
                    </a:ext>
                  </a:extLst>
                </a:gridCol>
              </a:tblGrid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6749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0144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154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photo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1705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church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7004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1738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8025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811593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4720742F-902B-4349-BEE3-BDADCCFEF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27000"/>
              </p:ext>
            </p:extLst>
          </p:nvPr>
        </p:nvGraphicFramePr>
        <p:xfrm>
          <a:off x="617989" y="3676221"/>
          <a:ext cx="1493520" cy="838200"/>
        </p:xfrm>
        <a:graphic>
          <a:graphicData uri="http://schemas.openxmlformats.org/drawingml/2006/table">
            <a:tbl>
              <a:tblPr/>
              <a:tblGrid>
                <a:gridCol w="746760">
                  <a:extLst>
                    <a:ext uri="{9D8B030D-6E8A-4147-A177-3AD203B41FA5}">
                      <a16:colId xmlns:a16="http://schemas.microsoft.com/office/drawing/2014/main" val="2328298121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564794955"/>
                    </a:ext>
                  </a:extLst>
                </a:gridCol>
              </a:tblGrid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GroupCategory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6749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0144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154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019424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8E1BCF4-87DF-44BA-A1DA-199F371FD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59158"/>
              </p:ext>
            </p:extLst>
          </p:nvPr>
        </p:nvGraphicFramePr>
        <p:xfrm>
          <a:off x="617989" y="4765881"/>
          <a:ext cx="1493520" cy="1047750"/>
        </p:xfrm>
        <a:graphic>
          <a:graphicData uri="http://schemas.openxmlformats.org/drawingml/2006/table">
            <a:tbl>
              <a:tblPr/>
              <a:tblGrid>
                <a:gridCol w="746760">
                  <a:extLst>
                    <a:ext uri="{9D8B030D-6E8A-4147-A177-3AD203B41FA5}">
                      <a16:colId xmlns:a16="http://schemas.microsoft.com/office/drawing/2014/main" val="2328298121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564794955"/>
                    </a:ext>
                  </a:extLst>
                </a:gridCol>
              </a:tblGrid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GroupUser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6749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0144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154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userId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0194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41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29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DB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연동 </a:t>
            </a:r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1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단계</a:t>
            </a:r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- Read</a:t>
            </a:r>
            <a:endParaRPr lang="ko-KR" altLang="en-US" sz="3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5732470-D1F3-46D2-B2CA-6890CA5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85971" y="6358040"/>
            <a:ext cx="2228850" cy="365125"/>
          </a:xfrm>
        </p:spPr>
        <p:txBody>
          <a:bodyPr/>
          <a:lstStyle/>
          <a:p>
            <a:fld id="{7F8FCCCF-A592-4BAD-9823-4AF0C2E072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FD596-801A-47DE-A1B5-380F13F1CC5F}"/>
              </a:ext>
            </a:extLst>
          </p:cNvPr>
          <p:cNvSpPr txBox="1"/>
          <p:nvPr/>
        </p:nvSpPr>
        <p:spPr>
          <a:xfrm>
            <a:off x="302004" y="968943"/>
            <a:ext cx="891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에 데이터 임의로 </a:t>
            </a:r>
            <a:r>
              <a:rPr lang="ko-KR" altLang="en-US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저장해놓고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App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리스트로 </a:t>
            </a:r>
            <a:r>
              <a:rPr lang="ko-KR" altLang="en-US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띄워보기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AF8E50B-E357-4AC9-9B9D-739DB6B343C4}"/>
              </a:ext>
            </a:extLst>
          </p:cNvPr>
          <p:cNvGrpSpPr/>
          <p:nvPr/>
        </p:nvGrpSpPr>
        <p:grpSpPr>
          <a:xfrm>
            <a:off x="6890715" y="796539"/>
            <a:ext cx="2820804" cy="5977571"/>
            <a:chOff x="3542598" y="805940"/>
            <a:chExt cx="2820804" cy="5977571"/>
          </a:xfrm>
        </p:grpSpPr>
        <p:pic>
          <p:nvPicPr>
            <p:cNvPr id="53" name="Picture 2">
              <a:extLst>
                <a:ext uri="{FF2B5EF4-FFF2-40B4-BE49-F238E27FC236}">
                  <a16:creationId xmlns:a16="http://schemas.microsoft.com/office/drawing/2014/main" id="{29AC6560-2221-40FC-BBE6-873662BC2A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42" t="7679" r="29024" b="6124"/>
            <a:stretch/>
          </p:blipFill>
          <p:spPr bwMode="auto">
            <a:xfrm>
              <a:off x="3542598" y="805940"/>
              <a:ext cx="2820804" cy="5977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D4DABDC-FE9B-42D2-BEDF-457671287441}"/>
                </a:ext>
              </a:extLst>
            </p:cNvPr>
            <p:cNvSpPr/>
            <p:nvPr/>
          </p:nvSpPr>
          <p:spPr>
            <a:xfrm>
              <a:off x="3578110" y="1136342"/>
              <a:ext cx="2751670" cy="5473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A6B318A8-9238-4C4E-9F45-857226771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8110" y="899543"/>
              <a:ext cx="2751670" cy="580572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DD34690-4A41-43D0-BAAF-CB58679E27A6}"/>
              </a:ext>
            </a:extLst>
          </p:cNvPr>
          <p:cNvSpPr txBox="1"/>
          <p:nvPr/>
        </p:nvSpPr>
        <p:spPr>
          <a:xfrm>
            <a:off x="6926228" y="1126941"/>
            <a:ext cx="27516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+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    지역공동체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EB3DC8-C52E-48E7-9A14-3318332ECC45}"/>
              </a:ext>
            </a:extLst>
          </p:cNvPr>
          <p:cNvSpPr txBox="1"/>
          <p:nvPr/>
        </p:nvSpPr>
        <p:spPr>
          <a:xfrm>
            <a:off x="6926227" y="1498600"/>
            <a:ext cx="2751670" cy="45619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57FE4A-BE39-44E2-BF82-659D2665F938}"/>
              </a:ext>
            </a:extLst>
          </p:cNvPr>
          <p:cNvSpPr txBox="1"/>
          <p:nvPr/>
        </p:nvSpPr>
        <p:spPr>
          <a:xfrm>
            <a:off x="6923478" y="1555565"/>
            <a:ext cx="2751670" cy="30777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 공동체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730684-0E5B-4F32-AB18-59325D2DFC2A}"/>
              </a:ext>
            </a:extLst>
          </p:cNvPr>
          <p:cNvSpPr txBox="1"/>
          <p:nvPr/>
        </p:nvSpPr>
        <p:spPr>
          <a:xfrm>
            <a:off x="6926226" y="6060502"/>
            <a:ext cx="27516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C75447B-E0F1-4FCA-B3AB-F2DC4B42F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1863" y="6150274"/>
            <a:ext cx="141745" cy="21651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147D1C1-A964-4E70-BBBA-DA5A4E66A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3223" y="6131102"/>
            <a:ext cx="236760" cy="25700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324CD68-AE50-4899-BD97-D2E57C235C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2591" y="6117815"/>
            <a:ext cx="311064" cy="260892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0100A95-E6B0-4F2E-BA13-9CF4B27EC843}"/>
              </a:ext>
            </a:extLst>
          </p:cNvPr>
          <p:cNvSpPr/>
          <p:nvPr/>
        </p:nvSpPr>
        <p:spPr>
          <a:xfrm>
            <a:off x="7527478" y="6103467"/>
            <a:ext cx="363745" cy="313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20" name="Picture 12" descr="컴퓨터 아이콘 빛 마음, 하트 날개, 사랑, 화이트, 텍스트 png | PNGWing">
            <a:extLst>
              <a:ext uri="{FF2B5EF4-FFF2-40B4-BE49-F238E27FC236}">
                <a16:creationId xmlns:a16="http://schemas.microsoft.com/office/drawing/2014/main" id="{E2D31372-558D-4CFC-BF78-81129BF4EA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6630" y1="36133" x2="36630" y2="36133"/>
                        <a14:foregroundMark x1="35978" y1="50195" x2="35978" y2="50195"/>
                        <a14:foregroundMark x1="37500" y1="63477" x2="37500" y2="63477"/>
                        <a14:foregroundMark x1="42391" y1="74023" x2="42391" y2="74023"/>
                        <a14:foregroundMark x1="50109" y1="76758" x2="50109" y2="76758"/>
                        <a14:foregroundMark x1="57391" y1="72852" x2="57391" y2="72852"/>
                        <a14:foregroundMark x1="62935" y1="63086" x2="62935" y2="63086"/>
                        <a14:foregroundMark x1="65870" y1="50195" x2="65870" y2="50195"/>
                        <a14:foregroundMark x1="63587" y1="36133" x2="63587" y2="36133"/>
                        <a14:foregroundMark x1="57174" y1="27734" x2="57174" y2="27734"/>
                        <a14:foregroundMark x1="50109" y1="22852" x2="50109" y2="22852"/>
                        <a14:foregroundMark x1="42500" y1="26563" x2="42500" y2="26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51" t="17552" r="31535" b="17318"/>
          <a:stretch/>
        </p:blipFill>
        <p:spPr bwMode="auto">
          <a:xfrm>
            <a:off x="8162868" y="6103336"/>
            <a:ext cx="272890" cy="26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알람 경보, 종, 알, 반지 아이콘">
            <a:extLst>
              <a:ext uri="{FF2B5EF4-FFF2-40B4-BE49-F238E27FC236}">
                <a16:creationId xmlns:a16="http://schemas.microsoft.com/office/drawing/2014/main" id="{3F931B7F-2295-4740-B61B-C9D4AA653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607" y="6138849"/>
            <a:ext cx="209979" cy="20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기타 아이콘">
            <a:extLst>
              <a:ext uri="{FF2B5EF4-FFF2-40B4-BE49-F238E27FC236}">
                <a16:creationId xmlns:a16="http://schemas.microsoft.com/office/drawing/2014/main" id="{FA5A51C0-D27B-4B10-B421-69DED55F6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445" y="1863342"/>
            <a:ext cx="659005" cy="65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F62544E-3D6E-4326-A007-E22950C648E1}"/>
              </a:ext>
            </a:extLst>
          </p:cNvPr>
          <p:cNvSpPr txBox="1"/>
          <p:nvPr/>
        </p:nvSpPr>
        <p:spPr>
          <a:xfrm>
            <a:off x="6979047" y="1954582"/>
            <a:ext cx="1973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안양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</a:t>
            </a:r>
            <a:r>
              <a:rPr lang="ko-KR" altLang="en-US" sz="11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우쿨룰루랄라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(10)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0BB7DA-F391-4CDB-B0B7-CB763976E5F4}"/>
              </a:ext>
            </a:extLst>
          </p:cNvPr>
          <p:cNvSpPr txBox="1"/>
          <p:nvPr/>
        </p:nvSpPr>
        <p:spPr>
          <a:xfrm>
            <a:off x="6979047" y="2298255"/>
            <a:ext cx="1973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우쿨렐레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연습 인증 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우쿨렐레와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떠나는 찬양여행</a:t>
            </a:r>
            <a:endParaRPr lang="en-US" altLang="ko-KR" sz="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E1A7E5A-A0F8-4658-B524-7EDC60B92829}"/>
              </a:ext>
            </a:extLst>
          </p:cNvPr>
          <p:cNvCxnSpPr>
            <a:cxnSpLocks/>
          </p:cNvCxnSpPr>
          <p:nvPr/>
        </p:nvCxnSpPr>
        <p:spPr>
          <a:xfrm>
            <a:off x="6917559" y="2635069"/>
            <a:ext cx="268002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1FC9B76-CE2B-44B6-87D1-D3959B198EE5}"/>
              </a:ext>
            </a:extLst>
          </p:cNvPr>
          <p:cNvCxnSpPr>
            <a:cxnSpLocks/>
          </p:cNvCxnSpPr>
          <p:nvPr/>
        </p:nvCxnSpPr>
        <p:spPr>
          <a:xfrm>
            <a:off x="6937172" y="3430086"/>
            <a:ext cx="268002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B562214-E38C-44ED-9386-E7B35B056439}"/>
              </a:ext>
            </a:extLst>
          </p:cNvPr>
          <p:cNvSpPr txBox="1"/>
          <p:nvPr/>
        </p:nvSpPr>
        <p:spPr>
          <a:xfrm>
            <a:off x="7080424" y="2219214"/>
            <a:ext cx="311996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음악</a:t>
            </a:r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악기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752440-41ED-40C7-9113-E554E6E1682D}"/>
              </a:ext>
            </a:extLst>
          </p:cNvPr>
          <p:cNvSpPr txBox="1"/>
          <p:nvPr/>
        </p:nvSpPr>
        <p:spPr>
          <a:xfrm>
            <a:off x="7450684" y="2219570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작곡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3310BE-01C1-434E-9F75-4AB9800E1F6B}"/>
              </a:ext>
            </a:extLst>
          </p:cNvPr>
          <p:cNvSpPr txBox="1"/>
          <p:nvPr/>
        </p:nvSpPr>
        <p:spPr>
          <a:xfrm>
            <a:off x="7698101" y="2221609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여행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83B170-9901-4258-BC6D-B05817939E2A}"/>
              </a:ext>
            </a:extLst>
          </p:cNvPr>
          <p:cNvSpPr txBox="1"/>
          <p:nvPr/>
        </p:nvSpPr>
        <p:spPr>
          <a:xfrm>
            <a:off x="6956969" y="2703427"/>
            <a:ext cx="1973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군포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3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단지 </a:t>
            </a:r>
            <a:r>
              <a:rPr lang="ko-KR" altLang="en-US" sz="11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프로산책러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(4)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C2431F-D38C-4379-9B8A-D00C3628E821}"/>
              </a:ext>
            </a:extLst>
          </p:cNvPr>
          <p:cNvSpPr txBox="1"/>
          <p:nvPr/>
        </p:nvSpPr>
        <p:spPr>
          <a:xfrm>
            <a:off x="6956969" y="3047100"/>
            <a:ext cx="1973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단지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크리스천님들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오세요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ㅎㅎ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초막골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산책 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+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책읽기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+ 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가끔 같이 밥</a:t>
            </a:r>
            <a:endParaRPr lang="en-US" altLang="ko-KR" sz="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23F90B-E4B1-49FB-8351-D2EBA6DEF4D0}"/>
              </a:ext>
            </a:extLst>
          </p:cNvPr>
          <p:cNvSpPr txBox="1"/>
          <p:nvPr/>
        </p:nvSpPr>
        <p:spPr>
          <a:xfrm>
            <a:off x="7058346" y="2968059"/>
            <a:ext cx="311996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기도나눔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CE3B3F-E4DC-405F-883F-B3651048F4BE}"/>
              </a:ext>
            </a:extLst>
          </p:cNvPr>
          <p:cNvSpPr txBox="1"/>
          <p:nvPr/>
        </p:nvSpPr>
        <p:spPr>
          <a:xfrm>
            <a:off x="7428606" y="2968415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산책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D73EA8-4F57-49DD-999B-EC9662E83344}"/>
              </a:ext>
            </a:extLst>
          </p:cNvPr>
          <p:cNvSpPr txBox="1"/>
          <p:nvPr/>
        </p:nvSpPr>
        <p:spPr>
          <a:xfrm>
            <a:off x="7676023" y="2970454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다과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0730779-CFFF-4992-A8F7-A8FCDAFF1A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30436" y="2907521"/>
            <a:ext cx="627105" cy="29813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13CCA27-0E9F-473A-B5A0-BFD7677C608D}"/>
              </a:ext>
            </a:extLst>
          </p:cNvPr>
          <p:cNvSpPr txBox="1"/>
          <p:nvPr/>
        </p:nvSpPr>
        <p:spPr>
          <a:xfrm>
            <a:off x="8897833" y="2905541"/>
            <a:ext cx="67656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소월</a:t>
            </a:r>
            <a:br>
              <a:rPr lang="en-US" altLang="ko-KR" sz="10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377</a:t>
            </a:r>
            <a:r>
              <a:rPr lang="ko-KR" altLang="en-US" sz="10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동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8039652-2A58-49E5-BA19-277B47174F9E}"/>
              </a:ext>
            </a:extLst>
          </p:cNvPr>
          <p:cNvCxnSpPr>
            <a:cxnSpLocks/>
          </p:cNvCxnSpPr>
          <p:nvPr/>
        </p:nvCxnSpPr>
        <p:spPr>
          <a:xfrm>
            <a:off x="6961103" y="6036284"/>
            <a:ext cx="268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88FCD50-753F-406F-B44A-D5EA4E82D2F4}"/>
              </a:ext>
            </a:extLst>
          </p:cNvPr>
          <p:cNvCxnSpPr>
            <a:cxnSpLocks/>
          </p:cNvCxnSpPr>
          <p:nvPr/>
        </p:nvCxnSpPr>
        <p:spPr>
          <a:xfrm>
            <a:off x="6932615" y="4207385"/>
            <a:ext cx="268002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5FAFAB2-A70F-4EC7-B022-CFFD017235BC}"/>
              </a:ext>
            </a:extLst>
          </p:cNvPr>
          <p:cNvSpPr txBox="1"/>
          <p:nvPr/>
        </p:nvSpPr>
        <p:spPr>
          <a:xfrm>
            <a:off x="6943704" y="3480726"/>
            <a:ext cx="1938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의왕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베이킹 선교회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(5)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83E10D-6EB1-4D00-8C69-1C5B3E7BC662}"/>
              </a:ext>
            </a:extLst>
          </p:cNvPr>
          <p:cNvSpPr txBox="1"/>
          <p:nvPr/>
        </p:nvSpPr>
        <p:spPr>
          <a:xfrm>
            <a:off x="6943704" y="3824399"/>
            <a:ext cx="1973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떡을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나눠주신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예수님처럼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취미로 만든 베이커리로 이웃에게 사랑을 전합니다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en-US" altLang="ko-KR" sz="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9640AE-8AEE-49E0-B7B5-E4CB21CC67A4}"/>
              </a:ext>
            </a:extLst>
          </p:cNvPr>
          <p:cNvSpPr txBox="1"/>
          <p:nvPr/>
        </p:nvSpPr>
        <p:spPr>
          <a:xfrm>
            <a:off x="7045081" y="3745358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전도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6F3617-6A20-4179-BA24-72836EEE2483}"/>
              </a:ext>
            </a:extLst>
          </p:cNvPr>
          <p:cNvSpPr txBox="1"/>
          <p:nvPr/>
        </p:nvSpPr>
        <p:spPr>
          <a:xfrm>
            <a:off x="7285145" y="3743606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요리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53D05B-CDC8-467F-8182-9168E24BFE4B}"/>
              </a:ext>
            </a:extLst>
          </p:cNvPr>
          <p:cNvSpPr txBox="1"/>
          <p:nvPr/>
        </p:nvSpPr>
        <p:spPr>
          <a:xfrm>
            <a:off x="7524771" y="3741552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다과</a:t>
            </a:r>
          </a:p>
        </p:txBody>
      </p:sp>
      <p:pic>
        <p:nvPicPr>
          <p:cNvPr id="45" name="Picture 6" descr="스콘 만들기 황금레시피 / 영국식 플레인스콘 만드는법 / 시행착오 생크림스콘 : 네이버 블로그">
            <a:extLst>
              <a:ext uri="{FF2B5EF4-FFF2-40B4-BE49-F238E27FC236}">
                <a16:creationId xmlns:a16="http://schemas.microsoft.com/office/drawing/2014/main" id="{5DAC02DC-5CB3-405B-86B4-459EC845FB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3" t="11288" r="13628" b="12573"/>
          <a:stretch/>
        </p:blipFill>
        <p:spPr bwMode="auto">
          <a:xfrm>
            <a:off x="9017766" y="3559377"/>
            <a:ext cx="561979" cy="41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E40FD8D-57D3-4789-A2FD-54F6881AE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099770"/>
              </p:ext>
            </p:extLst>
          </p:nvPr>
        </p:nvGraphicFramePr>
        <p:xfrm>
          <a:off x="2100710" y="1510679"/>
          <a:ext cx="2600219" cy="1711634"/>
        </p:xfrm>
        <a:graphic>
          <a:graphicData uri="http://schemas.openxmlformats.org/drawingml/2006/table">
            <a:tbl>
              <a:tblPr/>
              <a:tblGrid>
                <a:gridCol w="583475">
                  <a:extLst>
                    <a:ext uri="{9D8B030D-6E8A-4147-A177-3AD203B41FA5}">
                      <a16:colId xmlns:a16="http://schemas.microsoft.com/office/drawing/2014/main" val="1667921183"/>
                    </a:ext>
                  </a:extLst>
                </a:gridCol>
                <a:gridCol w="2016744">
                  <a:extLst>
                    <a:ext uri="{9D8B030D-6E8A-4147-A177-3AD203B41FA5}">
                      <a16:colId xmlns:a16="http://schemas.microsoft.com/office/drawing/2014/main" val="89481176"/>
                    </a:ext>
                  </a:extLst>
                </a:gridCol>
              </a:tblGrid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b="1" dirty="0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b="1" dirty="0">
                          <a:effectLst/>
                          <a:ea typeface="Malgun Gothic" panose="020B0503020000020004" pitchFamily="50" charset="-127"/>
                        </a:rPr>
                        <a:t>값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946209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모임이름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 err="1">
                          <a:effectLst/>
                          <a:ea typeface="Malgun Gothic" panose="020B0503020000020004" pitchFamily="50" charset="-127"/>
                        </a:rPr>
                        <a:t>우쿨룰루랄라</a:t>
                      </a:r>
                      <a:endParaRPr lang="ko-KR" sz="7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420930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>
                          <a:effectLst/>
                          <a:ea typeface="Malgun Gothic" panose="020B0503020000020004" pitchFamily="50" charset="-127"/>
                        </a:rPr>
                        <a:t>대표</a:t>
                      </a:r>
                      <a:r>
                        <a:rPr lang="en-US" sz="7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700">
                          <a:effectLst/>
                          <a:ea typeface="Malgun Gothic" panose="020B0503020000020004" pitchFamily="50" charset="-127"/>
                        </a:rPr>
                        <a:t>이미지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ea typeface="Calibri" panose="020F0502020204030204" pitchFamily="34" charset="0"/>
                        </a:rPr>
                        <a:t>ins.jpg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787892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간단</a:t>
                      </a:r>
                      <a:r>
                        <a:rPr lang="en-US" sz="7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설명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 err="1">
                          <a:effectLst/>
                          <a:ea typeface="Malgun Gothic" panose="020B0503020000020004" pitchFamily="50" charset="-127"/>
                        </a:rPr>
                        <a:t>우쿨렐레</a:t>
                      </a:r>
                      <a:r>
                        <a:rPr lang="en-US" sz="7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연습</a:t>
                      </a:r>
                      <a:r>
                        <a:rPr lang="en-US" sz="7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인증</a:t>
                      </a:r>
                      <a:r>
                        <a:rPr lang="en-US" sz="700" dirty="0">
                          <a:effectLst/>
                          <a:ea typeface="Malgun Gothic" panose="020B0503020000020004" pitchFamily="50" charset="-127"/>
                        </a:rPr>
                        <a:t> / </a:t>
                      </a:r>
                      <a:r>
                        <a:rPr lang="ko-KR" sz="700" dirty="0" err="1">
                          <a:effectLst/>
                          <a:ea typeface="Malgun Gothic" panose="020B0503020000020004" pitchFamily="50" charset="-127"/>
                        </a:rPr>
                        <a:t>우쿨레레와</a:t>
                      </a:r>
                      <a:r>
                        <a:rPr lang="en-US" sz="7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떠나는</a:t>
                      </a:r>
                      <a:r>
                        <a:rPr lang="en-US" sz="7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찬양</a:t>
                      </a:r>
                      <a:r>
                        <a:rPr lang="en-US" sz="7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여행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434920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지역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안양</a:t>
                      </a:r>
                      <a:endParaRPr lang="ko-KR" sz="7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08673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카테고리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음악</a:t>
                      </a:r>
                      <a:r>
                        <a:rPr lang="en-US" sz="700" dirty="0">
                          <a:effectLst/>
                          <a:ea typeface="Calibri" panose="020F0502020204030204" pitchFamily="34" charset="0"/>
                        </a:rPr>
                        <a:t>/</a:t>
                      </a: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악기</a:t>
                      </a:r>
                      <a:r>
                        <a:rPr lang="en-US" sz="700" dirty="0">
                          <a:effectLst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작곡</a:t>
                      </a:r>
                      <a:r>
                        <a:rPr lang="en-US" sz="700" dirty="0">
                          <a:effectLst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여행</a:t>
                      </a:r>
                      <a:endParaRPr lang="ko-KR" sz="700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789359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멤버</a:t>
                      </a:r>
                      <a:r>
                        <a:rPr lang="en-US" sz="7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수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ea typeface="Calibri" panose="020F0502020204030204" pitchFamily="34" charset="0"/>
                        </a:rPr>
                        <a:t>10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089646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6AF66E0C-07A9-463B-BE1F-EA0F9768C5C8}"/>
              </a:ext>
            </a:extLst>
          </p:cNvPr>
          <p:cNvSpPr txBox="1"/>
          <p:nvPr/>
        </p:nvSpPr>
        <p:spPr>
          <a:xfrm>
            <a:off x="8186704" y="1589062"/>
            <a:ext cx="1546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관심지역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경기남서부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72A481FC-1DB4-457A-9C5C-BED614E1A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712047"/>
              </p:ext>
            </p:extLst>
          </p:nvPr>
        </p:nvGraphicFramePr>
        <p:xfrm>
          <a:off x="2470843" y="3270088"/>
          <a:ext cx="2600219" cy="1711634"/>
        </p:xfrm>
        <a:graphic>
          <a:graphicData uri="http://schemas.openxmlformats.org/drawingml/2006/table">
            <a:tbl>
              <a:tblPr/>
              <a:tblGrid>
                <a:gridCol w="583475">
                  <a:extLst>
                    <a:ext uri="{9D8B030D-6E8A-4147-A177-3AD203B41FA5}">
                      <a16:colId xmlns:a16="http://schemas.microsoft.com/office/drawing/2014/main" val="1667921183"/>
                    </a:ext>
                  </a:extLst>
                </a:gridCol>
                <a:gridCol w="2016744">
                  <a:extLst>
                    <a:ext uri="{9D8B030D-6E8A-4147-A177-3AD203B41FA5}">
                      <a16:colId xmlns:a16="http://schemas.microsoft.com/office/drawing/2014/main" val="89481176"/>
                    </a:ext>
                  </a:extLst>
                </a:gridCol>
              </a:tblGrid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b="1" dirty="0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b="1" dirty="0">
                          <a:effectLst/>
                          <a:ea typeface="Malgun Gothic" panose="020B0503020000020004" pitchFamily="50" charset="-127"/>
                        </a:rPr>
                        <a:t>값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946209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모임이름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>
                          <a:effectLst/>
                          <a:ea typeface="Malgun Gothic" panose="020B0503020000020004" pitchFamily="50" charset="-127"/>
                        </a:rPr>
                        <a:t>3</a:t>
                      </a: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단지 </a:t>
                      </a:r>
                      <a:r>
                        <a:rPr lang="ko-KR" altLang="en-US" sz="700" dirty="0" err="1">
                          <a:effectLst/>
                          <a:ea typeface="Malgun Gothic" panose="020B0503020000020004" pitchFamily="50" charset="-127"/>
                        </a:rPr>
                        <a:t>프로산책러</a:t>
                      </a:r>
                      <a:endParaRPr lang="ko-KR" sz="7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420930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>
                          <a:effectLst/>
                          <a:ea typeface="Malgun Gothic" panose="020B0503020000020004" pitchFamily="50" charset="-127"/>
                        </a:rPr>
                        <a:t>대표</a:t>
                      </a:r>
                      <a:r>
                        <a:rPr lang="en-US" sz="7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700">
                          <a:effectLst/>
                          <a:ea typeface="Malgun Gothic" panose="020B0503020000020004" pitchFamily="50" charset="-127"/>
                        </a:rPr>
                        <a:t>이미지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ea typeface="Calibri" panose="020F0502020204030204" pitchFamily="34" charset="0"/>
                        </a:rPr>
                        <a:t>377.jpg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787892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간단</a:t>
                      </a:r>
                      <a:r>
                        <a:rPr lang="en-US" sz="7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설명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>
                          <a:effectLst/>
                          <a:ea typeface="Malgun Gothic" panose="020B0503020000020004" pitchFamily="50" charset="-127"/>
                        </a:rPr>
                        <a:t>3</a:t>
                      </a: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단지 </a:t>
                      </a:r>
                      <a:r>
                        <a:rPr lang="ko-KR" altLang="en-US" sz="700" dirty="0" err="1">
                          <a:effectLst/>
                          <a:ea typeface="Malgun Gothic" panose="020B0503020000020004" pitchFamily="50" charset="-127"/>
                        </a:rPr>
                        <a:t>크리스천님들</a:t>
                      </a: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 오세요 </a:t>
                      </a:r>
                      <a:r>
                        <a:rPr lang="ko-KR" altLang="en-US" sz="700" dirty="0" err="1">
                          <a:effectLst/>
                          <a:ea typeface="Malgun Gothic" panose="020B0503020000020004" pitchFamily="50" charset="-127"/>
                        </a:rPr>
                        <a:t>ㅎㅎ</a:t>
                      </a: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effectLst/>
                          <a:ea typeface="Malgun Gothic" panose="020B0503020000020004" pitchFamily="50" charset="-127"/>
                        </a:rPr>
                        <a:t>초막골</a:t>
                      </a: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 산책 </a:t>
                      </a:r>
                      <a:r>
                        <a:rPr lang="en-US" altLang="ko-KR" sz="700" dirty="0">
                          <a:effectLst/>
                          <a:ea typeface="Malgun Gothic" panose="020B0503020000020004" pitchFamily="50" charset="-127"/>
                        </a:rPr>
                        <a:t>+ </a:t>
                      </a:r>
                      <a:r>
                        <a:rPr lang="ko-KR" altLang="en-US" sz="700" dirty="0" err="1">
                          <a:effectLst/>
                          <a:ea typeface="Malgun Gothic" panose="020B0503020000020004" pitchFamily="50" charset="-127"/>
                        </a:rPr>
                        <a:t>책읽기</a:t>
                      </a: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en-US" altLang="ko-KR" sz="700" dirty="0">
                          <a:effectLst/>
                          <a:ea typeface="Malgun Gothic" panose="020B0503020000020004" pitchFamily="50" charset="-127"/>
                        </a:rPr>
                        <a:t>+</a:t>
                      </a: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 가끔 같이 밥</a:t>
                      </a:r>
                      <a:endParaRPr lang="ko-KR" sz="7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434920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지역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군포</a:t>
                      </a:r>
                      <a:endParaRPr lang="ko-KR" sz="7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08673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카테고리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err="1">
                          <a:effectLst/>
                          <a:ea typeface="Malgun Gothic" panose="020B0503020000020004" pitchFamily="50" charset="-127"/>
                        </a:rPr>
                        <a:t>기도나눔</a:t>
                      </a:r>
                      <a:r>
                        <a:rPr lang="en-US" altLang="ko-KR" sz="700" dirty="0">
                          <a:effectLst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산책</a:t>
                      </a:r>
                      <a:r>
                        <a:rPr lang="en-US" altLang="ko-KR" sz="700" dirty="0">
                          <a:effectLst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다과</a:t>
                      </a:r>
                      <a:endParaRPr lang="ko-KR" sz="700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789359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멤버</a:t>
                      </a:r>
                      <a:r>
                        <a:rPr lang="en-US" sz="7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수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ea typeface="Calibri" panose="020F0502020204030204" pitchFamily="34" charset="0"/>
                        </a:rPr>
                        <a:t>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089646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69032E23-2B3E-45BB-9D59-D5A3F4427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69948"/>
              </p:ext>
            </p:extLst>
          </p:nvPr>
        </p:nvGraphicFramePr>
        <p:xfrm>
          <a:off x="2786508" y="5047533"/>
          <a:ext cx="2600219" cy="1711634"/>
        </p:xfrm>
        <a:graphic>
          <a:graphicData uri="http://schemas.openxmlformats.org/drawingml/2006/table">
            <a:tbl>
              <a:tblPr/>
              <a:tblGrid>
                <a:gridCol w="583475">
                  <a:extLst>
                    <a:ext uri="{9D8B030D-6E8A-4147-A177-3AD203B41FA5}">
                      <a16:colId xmlns:a16="http://schemas.microsoft.com/office/drawing/2014/main" val="1667921183"/>
                    </a:ext>
                  </a:extLst>
                </a:gridCol>
                <a:gridCol w="2016744">
                  <a:extLst>
                    <a:ext uri="{9D8B030D-6E8A-4147-A177-3AD203B41FA5}">
                      <a16:colId xmlns:a16="http://schemas.microsoft.com/office/drawing/2014/main" val="89481176"/>
                    </a:ext>
                  </a:extLst>
                </a:gridCol>
              </a:tblGrid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b="1" dirty="0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b="1" dirty="0">
                          <a:effectLst/>
                          <a:ea typeface="Malgun Gothic" panose="020B0503020000020004" pitchFamily="50" charset="-127"/>
                        </a:rPr>
                        <a:t>값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946209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모임이름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베이킹 선교회</a:t>
                      </a:r>
                      <a:endParaRPr lang="ko-KR" sz="7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420930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대표</a:t>
                      </a:r>
                      <a:r>
                        <a:rPr lang="en-US" sz="7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이미지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ea typeface="Calibri" panose="020F0502020204030204" pitchFamily="34" charset="0"/>
                        </a:rPr>
                        <a:t>bread.jpg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787892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간단</a:t>
                      </a:r>
                      <a:r>
                        <a:rPr lang="en-US" sz="7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설명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떡을 </a:t>
                      </a:r>
                      <a:r>
                        <a:rPr lang="ko-KR" altLang="en-US" sz="700" dirty="0" err="1">
                          <a:effectLst/>
                          <a:ea typeface="Malgun Gothic" panose="020B0503020000020004" pitchFamily="50" charset="-127"/>
                        </a:rPr>
                        <a:t>나눠주신</a:t>
                      </a: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effectLst/>
                          <a:ea typeface="Malgun Gothic" panose="020B0503020000020004" pitchFamily="50" charset="-127"/>
                        </a:rPr>
                        <a:t>예수님처럼</a:t>
                      </a:r>
                      <a:r>
                        <a:rPr lang="en-US" altLang="ko-KR" sz="700" dirty="0">
                          <a:effectLst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취미로 만든 베이커리로 이웃에게 사랑을 전합니다</a:t>
                      </a:r>
                      <a:r>
                        <a:rPr lang="en-US" altLang="ko-KR" sz="700" dirty="0">
                          <a:effectLst/>
                          <a:ea typeface="Malgun Gothic" panose="020B0503020000020004" pitchFamily="50" charset="-127"/>
                        </a:rPr>
                        <a:t>.</a:t>
                      </a:r>
                      <a:endParaRPr lang="ko-KR" sz="7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434920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지역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의왕</a:t>
                      </a:r>
                      <a:endParaRPr lang="ko-KR" sz="7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08673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카테고리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전도</a:t>
                      </a:r>
                      <a:r>
                        <a:rPr lang="en-US" altLang="ko-KR" sz="700" dirty="0">
                          <a:effectLst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요리</a:t>
                      </a:r>
                      <a:r>
                        <a:rPr lang="en-US" altLang="ko-KR" sz="700" dirty="0">
                          <a:effectLst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en-US" sz="700" dirty="0">
                          <a:effectLst/>
                          <a:ea typeface="Malgun Gothic" panose="020B0503020000020004" pitchFamily="50" charset="-127"/>
                        </a:rPr>
                        <a:t>다과</a:t>
                      </a:r>
                      <a:endParaRPr lang="ko-KR" sz="700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789359"/>
                  </a:ext>
                </a:extLst>
              </a:tr>
              <a:tr h="23277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멤버</a:t>
                      </a:r>
                      <a:r>
                        <a:rPr lang="en-US" sz="7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700" dirty="0">
                          <a:effectLst/>
                          <a:ea typeface="Malgun Gothic" panose="020B0503020000020004" pitchFamily="50" charset="-127"/>
                        </a:rPr>
                        <a:t>수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ea typeface="Calibri" panose="020F0502020204030204" pitchFamily="34" charset="0"/>
                        </a:rPr>
                        <a:t>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089646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06E18537-F6DE-454C-9252-EC71A7139A87}"/>
              </a:ext>
            </a:extLst>
          </p:cNvPr>
          <p:cNvSpPr txBox="1"/>
          <p:nvPr/>
        </p:nvSpPr>
        <p:spPr>
          <a:xfrm>
            <a:off x="372676" y="1496273"/>
            <a:ext cx="140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Data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list</a:t>
            </a:r>
          </a:p>
        </p:txBody>
      </p:sp>
      <p:sp>
        <p:nvSpPr>
          <p:cNvPr id="63" name="슬라이드 번호 개체 틀 7">
            <a:extLst>
              <a:ext uri="{FF2B5EF4-FFF2-40B4-BE49-F238E27FC236}">
                <a16:creationId xmlns:a16="http://schemas.microsoft.com/office/drawing/2014/main" id="{1D92BEF7-4ACD-4E0F-9A76-82988F6AE4FE}"/>
              </a:ext>
            </a:extLst>
          </p:cNvPr>
          <p:cNvSpPr txBox="1">
            <a:spLocks/>
          </p:cNvSpPr>
          <p:nvPr/>
        </p:nvSpPr>
        <p:spPr>
          <a:xfrm>
            <a:off x="7331826" y="204934"/>
            <a:ext cx="2159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F8FCCCF-A592-4BAD-9823-4AF0C2E072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2910D3-D561-4951-AF31-056D4163E836}"/>
              </a:ext>
            </a:extLst>
          </p:cNvPr>
          <p:cNvSpPr txBox="1"/>
          <p:nvPr/>
        </p:nvSpPr>
        <p:spPr>
          <a:xfrm>
            <a:off x="5442418" y="1769916"/>
            <a:ext cx="1405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DB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서버에서 값 불러와서 표시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57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DB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연동 </a:t>
            </a:r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단계</a:t>
            </a:r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- Write</a:t>
            </a:r>
            <a:endParaRPr lang="ko-KR" altLang="en-US" sz="3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9FD596-801A-47DE-A1B5-380F13F1CC5F}"/>
              </a:ext>
            </a:extLst>
          </p:cNvPr>
          <p:cNvSpPr txBox="1"/>
          <p:nvPr/>
        </p:nvSpPr>
        <p:spPr>
          <a:xfrm>
            <a:off x="302004" y="968943"/>
            <a:ext cx="891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새 공동체 만들기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3" name="슬라이드 번호 개체 틀 7">
            <a:extLst>
              <a:ext uri="{FF2B5EF4-FFF2-40B4-BE49-F238E27FC236}">
                <a16:creationId xmlns:a16="http://schemas.microsoft.com/office/drawing/2014/main" id="{1D92BEF7-4ACD-4E0F-9A76-82988F6AE4FE}"/>
              </a:ext>
            </a:extLst>
          </p:cNvPr>
          <p:cNvSpPr txBox="1">
            <a:spLocks/>
          </p:cNvSpPr>
          <p:nvPr/>
        </p:nvSpPr>
        <p:spPr>
          <a:xfrm>
            <a:off x="7331826" y="204934"/>
            <a:ext cx="2159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F8FCCCF-A592-4BAD-9823-4AF0C2E072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B610CD-D2FC-498C-919E-53017EA29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129420"/>
              </p:ext>
            </p:extLst>
          </p:nvPr>
        </p:nvGraphicFramePr>
        <p:xfrm>
          <a:off x="734553" y="2046229"/>
          <a:ext cx="4288536" cy="2153920"/>
        </p:xfrm>
        <a:graphic>
          <a:graphicData uri="http://schemas.openxmlformats.org/drawingml/2006/table">
            <a:tbl>
              <a:tblPr/>
              <a:tblGrid>
                <a:gridCol w="965606">
                  <a:extLst>
                    <a:ext uri="{9D8B030D-6E8A-4147-A177-3AD203B41FA5}">
                      <a16:colId xmlns:a16="http://schemas.microsoft.com/office/drawing/2014/main" val="2714697472"/>
                    </a:ext>
                  </a:extLst>
                </a:gridCol>
                <a:gridCol w="1259129">
                  <a:extLst>
                    <a:ext uri="{9D8B030D-6E8A-4147-A177-3AD203B41FA5}">
                      <a16:colId xmlns:a16="http://schemas.microsoft.com/office/drawing/2014/main" val="3842198717"/>
                    </a:ext>
                  </a:extLst>
                </a:gridCol>
                <a:gridCol w="2063801">
                  <a:extLst>
                    <a:ext uri="{9D8B030D-6E8A-4147-A177-3AD203B41FA5}">
                      <a16:colId xmlns:a16="http://schemas.microsoft.com/office/drawing/2014/main" val="10192913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 b="1" dirty="0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 b="1" dirty="0">
                          <a:effectLst/>
                          <a:ea typeface="Malgun Gothic" panose="020B0503020000020004" pitchFamily="50" charset="-127"/>
                        </a:rPr>
                        <a:t>초기값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 b="1" dirty="0">
                          <a:effectLst/>
                          <a:ea typeface="Malgun Gothic" panose="020B0503020000020004" pitchFamily="50" charset="-127"/>
                        </a:rPr>
                        <a:t>입력</a:t>
                      </a:r>
                      <a:r>
                        <a:rPr lang="en-US" sz="1100" b="1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100" b="1" dirty="0">
                          <a:effectLst/>
                          <a:ea typeface="Malgun Gothic" panose="020B0503020000020004" pitchFamily="50" charset="-127"/>
                        </a:rPr>
                        <a:t>방법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035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모임이름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null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텍스트</a:t>
                      </a:r>
                      <a:r>
                        <a:rPr lang="en-US" sz="11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입력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600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대표</a:t>
                      </a:r>
                      <a:r>
                        <a:rPr lang="en-US" sz="11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이미지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null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갤러리에서</a:t>
                      </a:r>
                      <a:r>
                        <a:rPr lang="en-US" sz="11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가져오기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084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간단</a:t>
                      </a:r>
                      <a:r>
                        <a:rPr lang="en-US" sz="11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설명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null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텍스트</a:t>
                      </a:r>
                      <a:r>
                        <a:rPr lang="en-US" sz="11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입력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896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지역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null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지역</a:t>
                      </a:r>
                      <a:r>
                        <a:rPr lang="en-US" sz="1100">
                          <a:effectLst/>
                          <a:ea typeface="Malgun Gothic" panose="020B0503020000020004" pitchFamily="50" charset="-127"/>
                        </a:rPr>
                        <a:t> DB </a:t>
                      </a: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내에서</a:t>
                      </a:r>
                      <a:r>
                        <a:rPr lang="en-US" sz="11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선택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782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카테고리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null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텍스트</a:t>
                      </a:r>
                      <a:r>
                        <a:rPr lang="en-US" sz="11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입력</a:t>
                      </a:r>
                      <a:r>
                        <a:rPr lang="en-US" sz="11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후</a:t>
                      </a:r>
                      <a:r>
                        <a:rPr lang="en-US" sz="11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추가</a:t>
                      </a:r>
                      <a:r>
                        <a:rPr lang="en-US" sz="11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버튼</a:t>
                      </a:r>
                      <a:r>
                        <a:rPr lang="en-US" sz="11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누름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548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유저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현재</a:t>
                      </a:r>
                      <a:r>
                        <a:rPr lang="en-US" sz="1100">
                          <a:effectLst/>
                          <a:ea typeface="Malgun Gothic" panose="020B0503020000020004" pitchFamily="50" charset="-127"/>
                        </a:rPr>
                        <a:t> App </a:t>
                      </a: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사용자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-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272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멤버</a:t>
                      </a:r>
                      <a:r>
                        <a:rPr lang="en-US" sz="11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100">
                          <a:effectLst/>
                          <a:ea typeface="Malgun Gothic" panose="020B0503020000020004" pitchFamily="50" charset="-127"/>
                        </a:rPr>
                        <a:t>수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-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974497"/>
                  </a:ext>
                </a:extLst>
              </a:tr>
            </a:tbl>
          </a:graphicData>
        </a:graphic>
      </p:graphicFrame>
      <p:grpSp>
        <p:nvGrpSpPr>
          <p:cNvPr id="52" name="그룹 51">
            <a:extLst>
              <a:ext uri="{FF2B5EF4-FFF2-40B4-BE49-F238E27FC236}">
                <a16:creationId xmlns:a16="http://schemas.microsoft.com/office/drawing/2014/main" id="{83FF002F-2376-46F9-B26D-D1BD01AD4098}"/>
              </a:ext>
            </a:extLst>
          </p:cNvPr>
          <p:cNvGrpSpPr/>
          <p:nvPr/>
        </p:nvGrpSpPr>
        <p:grpSpPr>
          <a:xfrm>
            <a:off x="5578306" y="796539"/>
            <a:ext cx="2820804" cy="5977571"/>
            <a:chOff x="3542598" y="805940"/>
            <a:chExt cx="2820804" cy="5977571"/>
          </a:xfrm>
        </p:grpSpPr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84E9A280-C351-4C00-985C-830A9F1C51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42" t="7679" r="29024" b="6124"/>
            <a:stretch/>
          </p:blipFill>
          <p:spPr bwMode="auto">
            <a:xfrm>
              <a:off x="3542598" y="805940"/>
              <a:ext cx="2820804" cy="5977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5AEDD5E-732C-48A0-8BD4-62D2170675CB}"/>
                </a:ext>
              </a:extLst>
            </p:cNvPr>
            <p:cNvSpPr/>
            <p:nvPr/>
          </p:nvSpPr>
          <p:spPr>
            <a:xfrm>
              <a:off x="3578110" y="1136342"/>
              <a:ext cx="2751670" cy="5473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D56489CE-390F-407B-BCD1-068E12412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8110" y="899543"/>
              <a:ext cx="2751670" cy="5805721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A4FE7A7F-3304-4074-95D3-1C2DB4B5E5C2}"/>
              </a:ext>
            </a:extLst>
          </p:cNvPr>
          <p:cNvSpPr txBox="1"/>
          <p:nvPr/>
        </p:nvSpPr>
        <p:spPr>
          <a:xfrm>
            <a:off x="5613819" y="1126941"/>
            <a:ext cx="27516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새 공동체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B29BB62-8075-4C08-94C9-014F8B1CB572}"/>
              </a:ext>
            </a:extLst>
          </p:cNvPr>
          <p:cNvSpPr txBox="1"/>
          <p:nvPr/>
        </p:nvSpPr>
        <p:spPr>
          <a:xfrm>
            <a:off x="5613818" y="1498600"/>
            <a:ext cx="2751670" cy="45619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B07582-E777-4965-9FDC-58ADF43ACAA1}"/>
              </a:ext>
            </a:extLst>
          </p:cNvPr>
          <p:cNvSpPr txBox="1"/>
          <p:nvPr/>
        </p:nvSpPr>
        <p:spPr>
          <a:xfrm>
            <a:off x="5613817" y="6060502"/>
            <a:ext cx="27516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FC875768-38C4-4586-8E05-4B14B852F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9454" y="6150274"/>
            <a:ext cx="141745" cy="216512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345A7204-C916-49C8-92A3-C4D0DE881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814" y="6131102"/>
            <a:ext cx="236760" cy="257008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B1DA0D06-7AFB-433F-B7EF-1730A67247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0182" y="6117815"/>
            <a:ext cx="311064" cy="260892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296FAC0-3613-4352-AF56-399F8D5093A9}"/>
              </a:ext>
            </a:extLst>
          </p:cNvPr>
          <p:cNvSpPr/>
          <p:nvPr/>
        </p:nvSpPr>
        <p:spPr>
          <a:xfrm>
            <a:off x="6215069" y="6103467"/>
            <a:ext cx="363745" cy="313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68" name="Picture 12" descr="컴퓨터 아이콘 빛 마음, 하트 날개, 사랑, 화이트, 텍스트 png | PNGWing">
            <a:extLst>
              <a:ext uri="{FF2B5EF4-FFF2-40B4-BE49-F238E27FC236}">
                <a16:creationId xmlns:a16="http://schemas.microsoft.com/office/drawing/2014/main" id="{E7866AA3-4950-4880-B82C-F0D4696324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6630" y1="36133" x2="36630" y2="36133"/>
                        <a14:foregroundMark x1="35978" y1="50195" x2="35978" y2="50195"/>
                        <a14:foregroundMark x1="37500" y1="63477" x2="37500" y2="63477"/>
                        <a14:foregroundMark x1="42391" y1="74023" x2="42391" y2="74023"/>
                        <a14:foregroundMark x1="50109" y1="76758" x2="50109" y2="76758"/>
                        <a14:foregroundMark x1="57391" y1="72852" x2="57391" y2="72852"/>
                        <a14:foregroundMark x1="62935" y1="63086" x2="62935" y2="63086"/>
                        <a14:foregroundMark x1="65870" y1="50195" x2="65870" y2="50195"/>
                        <a14:foregroundMark x1="63587" y1="36133" x2="63587" y2="36133"/>
                        <a14:foregroundMark x1="57174" y1="27734" x2="57174" y2="27734"/>
                        <a14:foregroundMark x1="50109" y1="22852" x2="50109" y2="22852"/>
                        <a14:foregroundMark x1="42500" y1="26563" x2="42500" y2="26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51" t="17552" r="31535" b="17318"/>
          <a:stretch/>
        </p:blipFill>
        <p:spPr bwMode="auto">
          <a:xfrm>
            <a:off x="6850459" y="6103336"/>
            <a:ext cx="272890" cy="26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4" descr="알람 경보, 종, 알, 반지 아이콘">
            <a:extLst>
              <a:ext uri="{FF2B5EF4-FFF2-40B4-BE49-F238E27FC236}">
                <a16:creationId xmlns:a16="http://schemas.microsoft.com/office/drawing/2014/main" id="{463493A9-CEBC-4874-BF4F-0834513EA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198" y="6138849"/>
            <a:ext cx="209979" cy="20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E52594C-192A-4EB6-B624-58C1B00F98DB}"/>
              </a:ext>
            </a:extLst>
          </p:cNvPr>
          <p:cNvCxnSpPr>
            <a:cxnSpLocks/>
          </p:cNvCxnSpPr>
          <p:nvPr/>
        </p:nvCxnSpPr>
        <p:spPr>
          <a:xfrm>
            <a:off x="5648694" y="6036284"/>
            <a:ext cx="268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B75839D-62F3-44D0-8F75-E3110E7DF9BF}"/>
              </a:ext>
            </a:extLst>
          </p:cNvPr>
          <p:cNvSpPr txBox="1"/>
          <p:nvPr/>
        </p:nvSpPr>
        <p:spPr>
          <a:xfrm>
            <a:off x="5611069" y="1587041"/>
            <a:ext cx="2751670" cy="3385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모임 이름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F333A8C-E6EB-4E73-B7E8-EF6741942737}"/>
              </a:ext>
            </a:extLst>
          </p:cNvPr>
          <p:cNvCxnSpPr>
            <a:cxnSpLocks/>
          </p:cNvCxnSpPr>
          <p:nvPr/>
        </p:nvCxnSpPr>
        <p:spPr>
          <a:xfrm>
            <a:off x="5721265" y="2285570"/>
            <a:ext cx="251021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DD0F49B-7283-407F-872D-F8405C53B538}"/>
              </a:ext>
            </a:extLst>
          </p:cNvPr>
          <p:cNvSpPr txBox="1"/>
          <p:nvPr/>
        </p:nvSpPr>
        <p:spPr>
          <a:xfrm>
            <a:off x="5612725" y="2397588"/>
            <a:ext cx="2751670" cy="3385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모임 설명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3209702E-3373-46B9-9856-5ED91BC4B661}"/>
              </a:ext>
            </a:extLst>
          </p:cNvPr>
          <p:cNvSpPr/>
          <p:nvPr/>
        </p:nvSpPr>
        <p:spPr>
          <a:xfrm>
            <a:off x="5667285" y="2776289"/>
            <a:ext cx="2652557" cy="828236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EFA8D92-7493-4592-AB90-8C4955D72A2E}"/>
              </a:ext>
            </a:extLst>
          </p:cNvPr>
          <p:cNvSpPr txBox="1"/>
          <p:nvPr/>
        </p:nvSpPr>
        <p:spPr>
          <a:xfrm>
            <a:off x="5600536" y="3725142"/>
            <a:ext cx="2751670" cy="3385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지역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0BEE09F-ED84-42A3-B485-80C48E8F7CFC}"/>
              </a:ext>
            </a:extLst>
          </p:cNvPr>
          <p:cNvSpPr txBox="1"/>
          <p:nvPr/>
        </p:nvSpPr>
        <p:spPr>
          <a:xfrm>
            <a:off x="5600536" y="4561986"/>
            <a:ext cx="2751670" cy="3385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카테고리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6BE2112-FE4E-4BFC-9196-824855D129B5}"/>
              </a:ext>
            </a:extLst>
          </p:cNvPr>
          <p:cNvCxnSpPr>
            <a:cxnSpLocks/>
          </p:cNvCxnSpPr>
          <p:nvPr/>
        </p:nvCxnSpPr>
        <p:spPr>
          <a:xfrm>
            <a:off x="5721265" y="4408486"/>
            <a:ext cx="251021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7E7BA90-6643-4232-B710-25C83EA7FDDA}"/>
              </a:ext>
            </a:extLst>
          </p:cNvPr>
          <p:cNvSpPr txBox="1"/>
          <p:nvPr/>
        </p:nvSpPr>
        <p:spPr>
          <a:xfrm>
            <a:off x="5721265" y="1978863"/>
            <a:ext cx="2428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보수의 정신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452DA7-8730-49E4-BE02-27E14F341850}"/>
              </a:ext>
            </a:extLst>
          </p:cNvPr>
          <p:cNvSpPr txBox="1"/>
          <p:nvPr/>
        </p:nvSpPr>
        <p:spPr>
          <a:xfrm>
            <a:off x="5667284" y="2800024"/>
            <a:ext cx="2652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러셀커크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보수의 정신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읽으며 함께 의견을 나눕니다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50BED3C-F850-4691-978E-C3926B3C2121}"/>
              </a:ext>
            </a:extLst>
          </p:cNvPr>
          <p:cNvSpPr txBox="1"/>
          <p:nvPr/>
        </p:nvSpPr>
        <p:spPr>
          <a:xfrm>
            <a:off x="5721265" y="4117099"/>
            <a:ext cx="2428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경기 수원시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6272BBD-78D0-4229-8713-02120396A6C6}"/>
              </a:ext>
            </a:extLst>
          </p:cNvPr>
          <p:cNvCxnSpPr>
            <a:cxnSpLocks/>
          </p:cNvCxnSpPr>
          <p:nvPr/>
        </p:nvCxnSpPr>
        <p:spPr>
          <a:xfrm>
            <a:off x="5710986" y="5228229"/>
            <a:ext cx="251021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762A660-D5EE-4652-BD0C-9E3E68F61BB5}"/>
              </a:ext>
            </a:extLst>
          </p:cNvPr>
          <p:cNvSpPr txBox="1"/>
          <p:nvPr/>
        </p:nvSpPr>
        <p:spPr>
          <a:xfrm>
            <a:off x="7914106" y="4900540"/>
            <a:ext cx="27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+</a:t>
            </a:r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CB6812D-647C-4757-B842-5F1FF30A8C57}"/>
              </a:ext>
            </a:extLst>
          </p:cNvPr>
          <p:cNvSpPr txBox="1"/>
          <p:nvPr/>
        </p:nvSpPr>
        <p:spPr>
          <a:xfrm>
            <a:off x="5667399" y="4927174"/>
            <a:ext cx="2428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정치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3F25A1A-7F56-45DC-B5A1-F51E3ED83FB0}"/>
              </a:ext>
            </a:extLst>
          </p:cNvPr>
          <p:cNvSpPr txBox="1"/>
          <p:nvPr/>
        </p:nvSpPr>
        <p:spPr>
          <a:xfrm>
            <a:off x="5773157" y="5305489"/>
            <a:ext cx="825501" cy="21544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독서</a:t>
            </a:r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토론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F2CF21A-429E-48E8-A5FB-0F3836334EB0}"/>
              </a:ext>
            </a:extLst>
          </p:cNvPr>
          <p:cNvSpPr txBox="1"/>
          <p:nvPr/>
        </p:nvSpPr>
        <p:spPr>
          <a:xfrm>
            <a:off x="6712625" y="5308012"/>
            <a:ext cx="494793" cy="21544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기도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976DA1-6868-4770-9228-B8289E71B775}"/>
              </a:ext>
            </a:extLst>
          </p:cNvPr>
          <p:cNvSpPr txBox="1"/>
          <p:nvPr/>
        </p:nvSpPr>
        <p:spPr>
          <a:xfrm>
            <a:off x="5833923" y="5626042"/>
            <a:ext cx="2264349" cy="33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개설하기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CF8289F-8D5E-4956-A489-B054CBF44975}"/>
              </a:ext>
            </a:extLst>
          </p:cNvPr>
          <p:cNvSpPr txBox="1"/>
          <p:nvPr/>
        </p:nvSpPr>
        <p:spPr>
          <a:xfrm>
            <a:off x="372676" y="1496273"/>
            <a:ext cx="258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새 데이터 입력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0111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DB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연동 </a:t>
            </a:r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단계</a:t>
            </a:r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- Write</a:t>
            </a:r>
            <a:endParaRPr lang="ko-KR" altLang="en-US" sz="3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5732470-D1F3-46D2-B2CA-6890CA5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85971" y="6358040"/>
            <a:ext cx="2228850" cy="365125"/>
          </a:xfrm>
        </p:spPr>
        <p:txBody>
          <a:bodyPr/>
          <a:lstStyle/>
          <a:p>
            <a:fld id="{7F8FCCCF-A592-4BAD-9823-4AF0C2E072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FD596-801A-47DE-A1B5-380F13F1CC5F}"/>
              </a:ext>
            </a:extLst>
          </p:cNvPr>
          <p:cNvSpPr txBox="1"/>
          <p:nvPr/>
        </p:nvSpPr>
        <p:spPr>
          <a:xfrm>
            <a:off x="302004" y="968943"/>
            <a:ext cx="891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개설하기 버튼 누른 뒤 지역공동체 화면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AF8E50B-E357-4AC9-9B9D-739DB6B343C4}"/>
              </a:ext>
            </a:extLst>
          </p:cNvPr>
          <p:cNvGrpSpPr/>
          <p:nvPr/>
        </p:nvGrpSpPr>
        <p:grpSpPr>
          <a:xfrm>
            <a:off x="6890715" y="796539"/>
            <a:ext cx="2820804" cy="5977571"/>
            <a:chOff x="3542598" y="805940"/>
            <a:chExt cx="2820804" cy="5977571"/>
          </a:xfrm>
        </p:grpSpPr>
        <p:pic>
          <p:nvPicPr>
            <p:cNvPr id="53" name="Picture 2">
              <a:extLst>
                <a:ext uri="{FF2B5EF4-FFF2-40B4-BE49-F238E27FC236}">
                  <a16:creationId xmlns:a16="http://schemas.microsoft.com/office/drawing/2014/main" id="{29AC6560-2221-40FC-BBE6-873662BC2A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42" t="7679" r="29024" b="6124"/>
            <a:stretch/>
          </p:blipFill>
          <p:spPr bwMode="auto">
            <a:xfrm>
              <a:off x="3542598" y="805940"/>
              <a:ext cx="2820804" cy="5977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D4DABDC-FE9B-42D2-BEDF-457671287441}"/>
                </a:ext>
              </a:extLst>
            </p:cNvPr>
            <p:cNvSpPr/>
            <p:nvPr/>
          </p:nvSpPr>
          <p:spPr>
            <a:xfrm>
              <a:off x="3578110" y="1136342"/>
              <a:ext cx="2751670" cy="5473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A6B318A8-9238-4C4E-9F45-857226771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8110" y="899543"/>
              <a:ext cx="2751670" cy="580572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DD34690-4A41-43D0-BAAF-CB58679E27A6}"/>
              </a:ext>
            </a:extLst>
          </p:cNvPr>
          <p:cNvSpPr txBox="1"/>
          <p:nvPr/>
        </p:nvSpPr>
        <p:spPr>
          <a:xfrm>
            <a:off x="6926228" y="1126941"/>
            <a:ext cx="27516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+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    지역공동체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EB3DC8-C52E-48E7-9A14-3318332ECC45}"/>
              </a:ext>
            </a:extLst>
          </p:cNvPr>
          <p:cNvSpPr txBox="1"/>
          <p:nvPr/>
        </p:nvSpPr>
        <p:spPr>
          <a:xfrm>
            <a:off x="6926227" y="1498600"/>
            <a:ext cx="2751670" cy="45619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57FE4A-BE39-44E2-BF82-659D2665F938}"/>
              </a:ext>
            </a:extLst>
          </p:cNvPr>
          <p:cNvSpPr txBox="1"/>
          <p:nvPr/>
        </p:nvSpPr>
        <p:spPr>
          <a:xfrm>
            <a:off x="6923478" y="1555565"/>
            <a:ext cx="2751670" cy="30777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 공동체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730684-0E5B-4F32-AB18-59325D2DFC2A}"/>
              </a:ext>
            </a:extLst>
          </p:cNvPr>
          <p:cNvSpPr txBox="1"/>
          <p:nvPr/>
        </p:nvSpPr>
        <p:spPr>
          <a:xfrm>
            <a:off x="6926226" y="6060502"/>
            <a:ext cx="27516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C75447B-E0F1-4FCA-B3AB-F2DC4B42F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1863" y="6150274"/>
            <a:ext cx="141745" cy="21651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147D1C1-A964-4E70-BBBA-DA5A4E66A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3223" y="6131102"/>
            <a:ext cx="236760" cy="25700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324CD68-AE50-4899-BD97-D2E57C235C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2591" y="6117815"/>
            <a:ext cx="311064" cy="260892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0100A95-E6B0-4F2E-BA13-9CF4B27EC843}"/>
              </a:ext>
            </a:extLst>
          </p:cNvPr>
          <p:cNvSpPr/>
          <p:nvPr/>
        </p:nvSpPr>
        <p:spPr>
          <a:xfrm>
            <a:off x="7527478" y="6103467"/>
            <a:ext cx="363745" cy="313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20" name="Picture 12" descr="컴퓨터 아이콘 빛 마음, 하트 날개, 사랑, 화이트, 텍스트 png | PNGWing">
            <a:extLst>
              <a:ext uri="{FF2B5EF4-FFF2-40B4-BE49-F238E27FC236}">
                <a16:creationId xmlns:a16="http://schemas.microsoft.com/office/drawing/2014/main" id="{E2D31372-558D-4CFC-BF78-81129BF4EA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6630" y1="36133" x2="36630" y2="36133"/>
                        <a14:foregroundMark x1="35978" y1="50195" x2="35978" y2="50195"/>
                        <a14:foregroundMark x1="37500" y1="63477" x2="37500" y2="63477"/>
                        <a14:foregroundMark x1="42391" y1="74023" x2="42391" y2="74023"/>
                        <a14:foregroundMark x1="50109" y1="76758" x2="50109" y2="76758"/>
                        <a14:foregroundMark x1="57391" y1="72852" x2="57391" y2="72852"/>
                        <a14:foregroundMark x1="62935" y1="63086" x2="62935" y2="63086"/>
                        <a14:foregroundMark x1="65870" y1="50195" x2="65870" y2="50195"/>
                        <a14:foregroundMark x1="63587" y1="36133" x2="63587" y2="36133"/>
                        <a14:foregroundMark x1="57174" y1="27734" x2="57174" y2="27734"/>
                        <a14:foregroundMark x1="50109" y1="22852" x2="50109" y2="22852"/>
                        <a14:foregroundMark x1="42500" y1="26563" x2="42500" y2="26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51" t="17552" r="31535" b="17318"/>
          <a:stretch/>
        </p:blipFill>
        <p:spPr bwMode="auto">
          <a:xfrm>
            <a:off x="8162868" y="6103336"/>
            <a:ext cx="272890" cy="26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알람 경보, 종, 알, 반지 아이콘">
            <a:extLst>
              <a:ext uri="{FF2B5EF4-FFF2-40B4-BE49-F238E27FC236}">
                <a16:creationId xmlns:a16="http://schemas.microsoft.com/office/drawing/2014/main" id="{3F931B7F-2295-4740-B61B-C9D4AA653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607" y="6138849"/>
            <a:ext cx="209979" cy="20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기타 아이콘">
            <a:extLst>
              <a:ext uri="{FF2B5EF4-FFF2-40B4-BE49-F238E27FC236}">
                <a16:creationId xmlns:a16="http://schemas.microsoft.com/office/drawing/2014/main" id="{FA5A51C0-D27B-4B10-B421-69DED55F6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445" y="1863342"/>
            <a:ext cx="659005" cy="65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F62544E-3D6E-4326-A007-E22950C648E1}"/>
              </a:ext>
            </a:extLst>
          </p:cNvPr>
          <p:cNvSpPr txBox="1"/>
          <p:nvPr/>
        </p:nvSpPr>
        <p:spPr>
          <a:xfrm>
            <a:off x="6979047" y="1954582"/>
            <a:ext cx="1973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안양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</a:t>
            </a:r>
            <a:r>
              <a:rPr lang="ko-KR" altLang="en-US" sz="11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우쿨룰루랄라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(10)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0BB7DA-F391-4CDB-B0B7-CB763976E5F4}"/>
              </a:ext>
            </a:extLst>
          </p:cNvPr>
          <p:cNvSpPr txBox="1"/>
          <p:nvPr/>
        </p:nvSpPr>
        <p:spPr>
          <a:xfrm>
            <a:off x="6979047" y="2298255"/>
            <a:ext cx="1973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우쿨렐레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연습 인증 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우쿨렐레와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떠나는 찬양여행</a:t>
            </a:r>
            <a:endParaRPr lang="en-US" altLang="ko-KR" sz="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E1A7E5A-A0F8-4658-B524-7EDC60B92829}"/>
              </a:ext>
            </a:extLst>
          </p:cNvPr>
          <p:cNvCxnSpPr>
            <a:cxnSpLocks/>
          </p:cNvCxnSpPr>
          <p:nvPr/>
        </p:nvCxnSpPr>
        <p:spPr>
          <a:xfrm>
            <a:off x="6917559" y="2635069"/>
            <a:ext cx="268002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1FC9B76-CE2B-44B6-87D1-D3959B198EE5}"/>
              </a:ext>
            </a:extLst>
          </p:cNvPr>
          <p:cNvCxnSpPr>
            <a:cxnSpLocks/>
          </p:cNvCxnSpPr>
          <p:nvPr/>
        </p:nvCxnSpPr>
        <p:spPr>
          <a:xfrm>
            <a:off x="6937172" y="3430086"/>
            <a:ext cx="268002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B562214-E38C-44ED-9386-E7B35B056439}"/>
              </a:ext>
            </a:extLst>
          </p:cNvPr>
          <p:cNvSpPr txBox="1"/>
          <p:nvPr/>
        </p:nvSpPr>
        <p:spPr>
          <a:xfrm>
            <a:off x="7080424" y="2219214"/>
            <a:ext cx="311996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음악</a:t>
            </a:r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악기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752440-41ED-40C7-9113-E554E6E1682D}"/>
              </a:ext>
            </a:extLst>
          </p:cNvPr>
          <p:cNvSpPr txBox="1"/>
          <p:nvPr/>
        </p:nvSpPr>
        <p:spPr>
          <a:xfrm>
            <a:off x="7450684" y="2219570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작곡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3310BE-01C1-434E-9F75-4AB9800E1F6B}"/>
              </a:ext>
            </a:extLst>
          </p:cNvPr>
          <p:cNvSpPr txBox="1"/>
          <p:nvPr/>
        </p:nvSpPr>
        <p:spPr>
          <a:xfrm>
            <a:off x="7698101" y="2221609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여행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83B170-9901-4258-BC6D-B05817939E2A}"/>
              </a:ext>
            </a:extLst>
          </p:cNvPr>
          <p:cNvSpPr txBox="1"/>
          <p:nvPr/>
        </p:nvSpPr>
        <p:spPr>
          <a:xfrm>
            <a:off x="6956969" y="2703427"/>
            <a:ext cx="1973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군포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3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단지 </a:t>
            </a:r>
            <a:r>
              <a:rPr lang="ko-KR" altLang="en-US" sz="11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프로산책러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(4)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C2431F-D38C-4379-9B8A-D00C3628E821}"/>
              </a:ext>
            </a:extLst>
          </p:cNvPr>
          <p:cNvSpPr txBox="1"/>
          <p:nvPr/>
        </p:nvSpPr>
        <p:spPr>
          <a:xfrm>
            <a:off x="6956969" y="3047100"/>
            <a:ext cx="1973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단지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크리스천님들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오세요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ㅎㅎ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초막골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산책 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+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책읽기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+ 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가끔 같이 밥</a:t>
            </a:r>
            <a:endParaRPr lang="en-US" altLang="ko-KR" sz="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23F90B-E4B1-49FB-8351-D2EBA6DEF4D0}"/>
              </a:ext>
            </a:extLst>
          </p:cNvPr>
          <p:cNvSpPr txBox="1"/>
          <p:nvPr/>
        </p:nvSpPr>
        <p:spPr>
          <a:xfrm>
            <a:off x="7058346" y="2968059"/>
            <a:ext cx="311996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기도나눔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CE3B3F-E4DC-405F-883F-B3651048F4BE}"/>
              </a:ext>
            </a:extLst>
          </p:cNvPr>
          <p:cNvSpPr txBox="1"/>
          <p:nvPr/>
        </p:nvSpPr>
        <p:spPr>
          <a:xfrm>
            <a:off x="7428606" y="2968415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산책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D73EA8-4F57-49DD-999B-EC9662E83344}"/>
              </a:ext>
            </a:extLst>
          </p:cNvPr>
          <p:cNvSpPr txBox="1"/>
          <p:nvPr/>
        </p:nvSpPr>
        <p:spPr>
          <a:xfrm>
            <a:off x="7676023" y="2970454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다과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0730779-CFFF-4992-A8F7-A8FCDAFF1A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30436" y="2907521"/>
            <a:ext cx="627105" cy="29813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13CCA27-0E9F-473A-B5A0-BFD7677C608D}"/>
              </a:ext>
            </a:extLst>
          </p:cNvPr>
          <p:cNvSpPr txBox="1"/>
          <p:nvPr/>
        </p:nvSpPr>
        <p:spPr>
          <a:xfrm>
            <a:off x="8897833" y="2905541"/>
            <a:ext cx="67656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소월</a:t>
            </a:r>
            <a:br>
              <a:rPr lang="en-US" altLang="ko-KR" sz="10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377</a:t>
            </a:r>
            <a:r>
              <a:rPr lang="ko-KR" altLang="en-US" sz="10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동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8039652-2A58-49E5-BA19-277B47174F9E}"/>
              </a:ext>
            </a:extLst>
          </p:cNvPr>
          <p:cNvCxnSpPr>
            <a:cxnSpLocks/>
          </p:cNvCxnSpPr>
          <p:nvPr/>
        </p:nvCxnSpPr>
        <p:spPr>
          <a:xfrm>
            <a:off x="6961103" y="6036284"/>
            <a:ext cx="268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88FCD50-753F-406F-B44A-D5EA4E82D2F4}"/>
              </a:ext>
            </a:extLst>
          </p:cNvPr>
          <p:cNvCxnSpPr>
            <a:cxnSpLocks/>
          </p:cNvCxnSpPr>
          <p:nvPr/>
        </p:nvCxnSpPr>
        <p:spPr>
          <a:xfrm>
            <a:off x="6932615" y="4207385"/>
            <a:ext cx="268002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5FAFAB2-A70F-4EC7-B022-CFFD017235BC}"/>
              </a:ext>
            </a:extLst>
          </p:cNvPr>
          <p:cNvSpPr txBox="1"/>
          <p:nvPr/>
        </p:nvSpPr>
        <p:spPr>
          <a:xfrm>
            <a:off x="6943704" y="3480726"/>
            <a:ext cx="1938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의왕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베이킹 선교회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(5)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83E10D-6EB1-4D00-8C69-1C5B3E7BC662}"/>
              </a:ext>
            </a:extLst>
          </p:cNvPr>
          <p:cNvSpPr txBox="1"/>
          <p:nvPr/>
        </p:nvSpPr>
        <p:spPr>
          <a:xfrm>
            <a:off x="6943704" y="3824399"/>
            <a:ext cx="1973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떡을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나눠주신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예수님처럼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취미로 만든 베이커리로 이웃에게 사랑을 전합니다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en-US" altLang="ko-KR" sz="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9640AE-8AEE-49E0-B7B5-E4CB21CC67A4}"/>
              </a:ext>
            </a:extLst>
          </p:cNvPr>
          <p:cNvSpPr txBox="1"/>
          <p:nvPr/>
        </p:nvSpPr>
        <p:spPr>
          <a:xfrm>
            <a:off x="7045081" y="3745358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전도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6F3617-6A20-4179-BA24-72836EEE2483}"/>
              </a:ext>
            </a:extLst>
          </p:cNvPr>
          <p:cNvSpPr txBox="1"/>
          <p:nvPr/>
        </p:nvSpPr>
        <p:spPr>
          <a:xfrm>
            <a:off x="7285145" y="3743606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요리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53D05B-CDC8-467F-8182-9168E24BFE4B}"/>
              </a:ext>
            </a:extLst>
          </p:cNvPr>
          <p:cNvSpPr txBox="1"/>
          <p:nvPr/>
        </p:nvSpPr>
        <p:spPr>
          <a:xfrm>
            <a:off x="7524771" y="3741552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다과</a:t>
            </a:r>
          </a:p>
        </p:txBody>
      </p:sp>
      <p:pic>
        <p:nvPicPr>
          <p:cNvPr id="45" name="Picture 6" descr="스콘 만들기 황금레시피 / 영국식 플레인스콘 만드는법 / 시행착오 생크림스콘 : 네이버 블로그">
            <a:extLst>
              <a:ext uri="{FF2B5EF4-FFF2-40B4-BE49-F238E27FC236}">
                <a16:creationId xmlns:a16="http://schemas.microsoft.com/office/drawing/2014/main" id="{5DAC02DC-5CB3-405B-86B4-459EC845FB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3" t="11288" r="13628" b="12573"/>
          <a:stretch/>
        </p:blipFill>
        <p:spPr bwMode="auto">
          <a:xfrm>
            <a:off x="9017766" y="3559377"/>
            <a:ext cx="561979" cy="41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AF66E0C-07A9-463B-BE1F-EA0F9768C5C8}"/>
              </a:ext>
            </a:extLst>
          </p:cNvPr>
          <p:cNvSpPr txBox="1"/>
          <p:nvPr/>
        </p:nvSpPr>
        <p:spPr>
          <a:xfrm>
            <a:off x="8186704" y="1589062"/>
            <a:ext cx="1546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관심지역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경기남서부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3" name="슬라이드 번호 개체 틀 7">
            <a:extLst>
              <a:ext uri="{FF2B5EF4-FFF2-40B4-BE49-F238E27FC236}">
                <a16:creationId xmlns:a16="http://schemas.microsoft.com/office/drawing/2014/main" id="{1D92BEF7-4ACD-4E0F-9A76-82988F6AE4FE}"/>
              </a:ext>
            </a:extLst>
          </p:cNvPr>
          <p:cNvSpPr txBox="1">
            <a:spLocks/>
          </p:cNvSpPr>
          <p:nvPr/>
        </p:nvSpPr>
        <p:spPr>
          <a:xfrm>
            <a:off x="7331826" y="204934"/>
            <a:ext cx="2159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F8FCCCF-A592-4BAD-9823-4AF0C2E072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3074" name="Picture 2" descr="mobile.kyobobook.co.kr/common/image/resize?url=...">
            <a:extLst>
              <a:ext uri="{FF2B5EF4-FFF2-40B4-BE49-F238E27FC236}">
                <a16:creationId xmlns:a16="http://schemas.microsoft.com/office/drawing/2014/main" id="{DD434D38-B3A8-4D42-AB97-011CC4812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205" y="4313963"/>
            <a:ext cx="349484" cy="51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65DA8D3-7B83-4B53-B361-A37081F82EF8}"/>
              </a:ext>
            </a:extLst>
          </p:cNvPr>
          <p:cNvCxnSpPr>
            <a:cxnSpLocks/>
          </p:cNvCxnSpPr>
          <p:nvPr/>
        </p:nvCxnSpPr>
        <p:spPr>
          <a:xfrm>
            <a:off x="6932615" y="4984548"/>
            <a:ext cx="268002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5898AA2-5360-41AA-A6C1-58A9F865C5E0}"/>
              </a:ext>
            </a:extLst>
          </p:cNvPr>
          <p:cNvSpPr txBox="1"/>
          <p:nvPr/>
        </p:nvSpPr>
        <p:spPr>
          <a:xfrm>
            <a:off x="6943704" y="4252446"/>
            <a:ext cx="1938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수원</a:t>
            </a:r>
            <a:r>
              <a:rPr lang="en-US" altLang="ko-KR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보수의 정신</a:t>
            </a:r>
            <a:r>
              <a:rPr lang="en-US" altLang="ko-KR" sz="105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(5)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CD3306D-C4B4-4E43-B19E-7D3BE9BBC517}"/>
              </a:ext>
            </a:extLst>
          </p:cNvPr>
          <p:cNvSpPr txBox="1"/>
          <p:nvPr/>
        </p:nvSpPr>
        <p:spPr>
          <a:xfrm>
            <a:off x="6943704" y="4634220"/>
            <a:ext cx="1846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러셀커크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보수의 정신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읽으며 함께 의견을 나눕니다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4B6BC33-EEC1-48A5-9E13-8D2876C25D90}"/>
              </a:ext>
            </a:extLst>
          </p:cNvPr>
          <p:cNvSpPr txBox="1"/>
          <p:nvPr/>
        </p:nvSpPr>
        <p:spPr>
          <a:xfrm>
            <a:off x="7022591" y="4507891"/>
            <a:ext cx="311996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독서토론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A3CB9A6-AAEA-4446-BBE6-9BA5286965B4}"/>
              </a:ext>
            </a:extLst>
          </p:cNvPr>
          <p:cNvSpPr txBox="1"/>
          <p:nvPr/>
        </p:nvSpPr>
        <p:spPr>
          <a:xfrm>
            <a:off x="7403021" y="4507891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기도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25AD28E-F20E-4F0B-9BD8-17E0CB925844}"/>
              </a:ext>
            </a:extLst>
          </p:cNvPr>
          <p:cNvSpPr txBox="1"/>
          <p:nvPr/>
        </p:nvSpPr>
        <p:spPr>
          <a:xfrm>
            <a:off x="7659748" y="4507632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정치</a:t>
            </a:r>
          </a:p>
        </p:txBody>
      </p:sp>
    </p:spTree>
    <p:extLst>
      <p:ext uri="{BB962C8B-B14F-4D97-AF65-F5344CB8AC3E}">
        <p14:creationId xmlns:p14="http://schemas.microsoft.com/office/powerpoint/2010/main" val="228562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</TotalTime>
  <Words>462</Words>
  <Application>Microsoft Office PowerPoint</Application>
  <PresentationFormat>A4 용지(210x297mm)</PresentationFormat>
  <Paragraphs>196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Malgun Gothic</vt:lpstr>
      <vt:lpstr>Malgun Gothic</vt:lpstr>
      <vt:lpstr>현대하모니 L</vt:lpstr>
      <vt:lpstr>현대하모니 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Noni</dc:creator>
  <cp:lastModifiedBy>Kim Noni</cp:lastModifiedBy>
  <cp:revision>15</cp:revision>
  <dcterms:created xsi:type="dcterms:W3CDTF">2021-03-11T12:02:11Z</dcterms:created>
  <dcterms:modified xsi:type="dcterms:W3CDTF">2021-08-01T08:17:30Z</dcterms:modified>
</cp:coreProperties>
</file>