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170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1A9A-F414-4158-90AE-3BC887E8B501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4CC4-98B5-4343-8685-C1A89BE70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43A2-98BA-4FA4-BA25-5FA950EAADA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UI (</a:t>
            </a:r>
            <a:r>
              <a:rPr lang="en-US" altLang="ko-KR" sz="3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FrontEnd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– DB Server (</a:t>
            </a:r>
            <a:r>
              <a:rPr lang="en-US" altLang="ko-KR" sz="3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BackEnd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03649F-360F-4F29-B666-8FA53BB20F13}"/>
              </a:ext>
            </a:extLst>
          </p:cNvPr>
          <p:cNvSpPr txBox="1"/>
          <p:nvPr/>
        </p:nvSpPr>
        <p:spPr>
          <a:xfrm>
            <a:off x="1037966" y="1853229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 End</a:t>
            </a:r>
          </a:p>
        </p:txBody>
      </p:sp>
      <p:pic>
        <p:nvPicPr>
          <p:cNvPr id="1026" name="Picture 2" descr="Quickstart With React Native. React Native | by Mofizur Rahman | NYC⚡️DEV |  Medium">
            <a:extLst>
              <a:ext uri="{FF2B5EF4-FFF2-40B4-BE49-F238E27FC236}">
                <a16:creationId xmlns:a16="http://schemas.microsoft.com/office/drawing/2014/main" id="{FD6C644A-6AF0-4D6C-9904-1E54544A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4" y="2515014"/>
            <a:ext cx="3107797" cy="191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MBL Database">
            <a:extLst>
              <a:ext uri="{FF2B5EF4-FFF2-40B4-BE49-F238E27FC236}">
                <a16:creationId xmlns:a16="http://schemas.microsoft.com/office/drawing/2014/main" id="{ABCD3244-7574-4D30-B808-1888306F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20" y="2583153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93BF14-6DD4-415B-B7FD-C978A4628002}"/>
              </a:ext>
            </a:extLst>
          </p:cNvPr>
          <p:cNvSpPr txBox="1"/>
          <p:nvPr/>
        </p:nvSpPr>
        <p:spPr>
          <a:xfrm>
            <a:off x="6129074" y="1853229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Back End</a:t>
            </a:r>
          </a:p>
        </p:txBody>
      </p:sp>
      <p:pic>
        <p:nvPicPr>
          <p:cNvPr id="1030" name="Picture 6" descr="From PHP to JavaScript with Node.js | by Vincent Desmares | Matters">
            <a:extLst>
              <a:ext uri="{FF2B5EF4-FFF2-40B4-BE49-F238E27FC236}">
                <a16:creationId xmlns:a16="http://schemas.microsoft.com/office/drawing/2014/main" id="{37D88B40-A518-4D83-8762-1CE55501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9" y="2682709"/>
            <a:ext cx="1981501" cy="15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2FCA0D-49E2-408F-AE45-9D631C9E976E}"/>
              </a:ext>
            </a:extLst>
          </p:cNvPr>
          <p:cNvSpPr txBox="1"/>
          <p:nvPr/>
        </p:nvSpPr>
        <p:spPr>
          <a:xfrm>
            <a:off x="5091339" y="4340492"/>
            <a:ext cx="13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Server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2F1AB-99F3-493E-8835-57391EEADA71}"/>
              </a:ext>
            </a:extLst>
          </p:cNvPr>
          <p:cNvSpPr/>
          <p:nvPr/>
        </p:nvSpPr>
        <p:spPr>
          <a:xfrm>
            <a:off x="127335" y="2230763"/>
            <a:ext cx="3377865" cy="2587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07438-4D79-44AC-BAA0-C80BAF936927}"/>
              </a:ext>
            </a:extLst>
          </p:cNvPr>
          <p:cNvSpPr/>
          <p:nvPr/>
        </p:nvSpPr>
        <p:spPr>
          <a:xfrm>
            <a:off x="4785330" y="2230763"/>
            <a:ext cx="4672474" cy="2587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5F0DC-2096-4DBB-989D-0E02A521C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91" y="787414"/>
            <a:ext cx="661266" cy="139064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B94BBF0-3D8B-4F76-8C2C-F39C68F3A4AC}"/>
              </a:ext>
            </a:extLst>
          </p:cNvPr>
          <p:cNvSpPr/>
          <p:nvPr/>
        </p:nvSpPr>
        <p:spPr>
          <a:xfrm rot="13926023">
            <a:off x="714071" y="2121776"/>
            <a:ext cx="315390" cy="33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00D450-2E55-488B-95A3-04FAC0778140}"/>
              </a:ext>
            </a:extLst>
          </p:cNvPr>
          <p:cNvCxnSpPr>
            <a:cxnSpLocks/>
          </p:cNvCxnSpPr>
          <p:nvPr/>
        </p:nvCxnSpPr>
        <p:spPr>
          <a:xfrm flipV="1">
            <a:off x="3433371" y="2743200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7617580-8584-4943-BC7B-A08269E06408}"/>
              </a:ext>
            </a:extLst>
          </p:cNvPr>
          <p:cNvSpPr txBox="1"/>
          <p:nvPr/>
        </p:nvSpPr>
        <p:spPr>
          <a:xfrm>
            <a:off x="3488859" y="2427012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A78543-7BDF-4523-9246-E7D304F49231}"/>
              </a:ext>
            </a:extLst>
          </p:cNvPr>
          <p:cNvSpPr txBox="1"/>
          <p:nvPr/>
        </p:nvSpPr>
        <p:spPr>
          <a:xfrm>
            <a:off x="4944439" y="3155390"/>
            <a:ext cx="1649767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What ever~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29330D4-05EB-446A-9B66-C78B908FC5D8}"/>
              </a:ext>
            </a:extLst>
          </p:cNvPr>
          <p:cNvCxnSpPr>
            <a:cxnSpLocks/>
          </p:cNvCxnSpPr>
          <p:nvPr/>
        </p:nvCxnSpPr>
        <p:spPr>
          <a:xfrm flipV="1">
            <a:off x="3407774" y="3007817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0AB3A14-9CCD-449C-AE79-509FEF2917D0}"/>
              </a:ext>
            </a:extLst>
          </p:cNvPr>
          <p:cNvSpPr txBox="1"/>
          <p:nvPr/>
        </p:nvSpPr>
        <p:spPr>
          <a:xfrm>
            <a:off x="3494333" y="3039367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resource(json)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32AA425-90CD-49B6-990A-1AEF466216B2}"/>
              </a:ext>
            </a:extLst>
          </p:cNvPr>
          <p:cNvCxnSpPr>
            <a:cxnSpLocks/>
          </p:cNvCxnSpPr>
          <p:nvPr/>
        </p:nvCxnSpPr>
        <p:spPr>
          <a:xfrm flipV="1">
            <a:off x="6399599" y="2841740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EB1D33B-F739-4361-B246-7A4752096E9F}"/>
              </a:ext>
            </a:extLst>
          </p:cNvPr>
          <p:cNvSpPr txBox="1"/>
          <p:nvPr/>
        </p:nvSpPr>
        <p:spPr>
          <a:xfrm>
            <a:off x="6399599" y="2523434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select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F83EC0-044C-4CC2-AF99-763FCD504902}"/>
              </a:ext>
            </a:extLst>
          </p:cNvPr>
          <p:cNvCxnSpPr>
            <a:cxnSpLocks/>
          </p:cNvCxnSpPr>
          <p:nvPr/>
        </p:nvCxnSpPr>
        <p:spPr>
          <a:xfrm flipV="1">
            <a:off x="6352873" y="2935666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02CBA73-33B1-470E-8E4F-00371C9A520B}"/>
              </a:ext>
            </a:extLst>
          </p:cNvPr>
          <p:cNvSpPr txBox="1"/>
          <p:nvPr/>
        </p:nvSpPr>
        <p:spPr>
          <a:xfrm>
            <a:off x="6420562" y="2901214"/>
            <a:ext cx="136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resource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sql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or json)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72C84A8-E6F7-46FA-8366-E68F908E87A6}"/>
              </a:ext>
            </a:extLst>
          </p:cNvPr>
          <p:cNvCxnSpPr>
            <a:cxnSpLocks/>
          </p:cNvCxnSpPr>
          <p:nvPr/>
        </p:nvCxnSpPr>
        <p:spPr>
          <a:xfrm flipV="1">
            <a:off x="3408439" y="3861093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00AE3C8-8CE8-4FF9-A24D-5651D5B1CFC4}"/>
              </a:ext>
            </a:extLst>
          </p:cNvPr>
          <p:cNvSpPr txBox="1"/>
          <p:nvPr/>
        </p:nvSpPr>
        <p:spPr>
          <a:xfrm>
            <a:off x="3463927" y="3544905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data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DD4BAFF-C354-440F-9C29-38BA94929105}"/>
              </a:ext>
            </a:extLst>
          </p:cNvPr>
          <p:cNvCxnSpPr>
            <a:cxnSpLocks/>
          </p:cNvCxnSpPr>
          <p:nvPr/>
        </p:nvCxnSpPr>
        <p:spPr>
          <a:xfrm flipV="1">
            <a:off x="3382842" y="4125710"/>
            <a:ext cx="1472837" cy="97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26117FA-D616-447F-991F-E508CCE4784E}"/>
              </a:ext>
            </a:extLst>
          </p:cNvPr>
          <p:cNvSpPr txBox="1"/>
          <p:nvPr/>
        </p:nvSpPr>
        <p:spPr>
          <a:xfrm>
            <a:off x="3469401" y="4157260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success or error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946FFDF-F173-42C0-ABA7-FD7185803768}"/>
              </a:ext>
            </a:extLst>
          </p:cNvPr>
          <p:cNvCxnSpPr>
            <a:cxnSpLocks/>
          </p:cNvCxnSpPr>
          <p:nvPr/>
        </p:nvCxnSpPr>
        <p:spPr>
          <a:xfrm flipV="1">
            <a:off x="6378636" y="3901916"/>
            <a:ext cx="1472837" cy="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EA3A102-5564-4FA9-8C8A-5FDB7CAC9837}"/>
              </a:ext>
            </a:extLst>
          </p:cNvPr>
          <p:cNvSpPr txBox="1"/>
          <p:nvPr/>
        </p:nvSpPr>
        <p:spPr>
          <a:xfrm>
            <a:off x="6378636" y="3606470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insert(data)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C31E201-9455-4E77-8D21-5015ED3226A3}"/>
              </a:ext>
            </a:extLst>
          </p:cNvPr>
          <p:cNvSpPr txBox="1"/>
          <p:nvPr/>
        </p:nvSpPr>
        <p:spPr>
          <a:xfrm>
            <a:off x="3102008" y="2387803"/>
            <a:ext cx="618222" cy="246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93D0725-4144-45C1-BD83-FDCFCD82D3E7}"/>
              </a:ext>
            </a:extLst>
          </p:cNvPr>
          <p:cNvSpPr txBox="1"/>
          <p:nvPr/>
        </p:nvSpPr>
        <p:spPr>
          <a:xfrm>
            <a:off x="3109316" y="3506771"/>
            <a:ext cx="618222" cy="2462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D7D1FD-087F-4140-9A6C-059F74025096}"/>
              </a:ext>
            </a:extLst>
          </p:cNvPr>
          <p:cNvSpPr txBox="1"/>
          <p:nvPr/>
        </p:nvSpPr>
        <p:spPr>
          <a:xfrm>
            <a:off x="148016" y="5043427"/>
            <a:ext cx="940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 native App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fetch(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리소스를 요청하면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쿼리를 통해 정보를 꺼내고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정보를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json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가공해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react-native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전송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just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just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 2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React native App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fetch(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데이터 저장 요청을 하면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json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형식으로 전달된 데이터를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쿼리를 통해 저장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저장이 잘 되면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success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안되면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error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메시지를 리턴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4AEA95-AA52-4F3A-83A4-5ABC6C954552}"/>
              </a:ext>
            </a:extLst>
          </p:cNvPr>
          <p:cNvSpPr txBox="1"/>
          <p:nvPr/>
        </p:nvSpPr>
        <p:spPr>
          <a:xfrm>
            <a:off x="415291" y="758739"/>
            <a:ext cx="136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5702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123</Words>
  <Application>Microsoft Office PowerPoint</Application>
  <PresentationFormat>A4 용지(210x297mm)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현대하모니 L</vt:lpstr>
      <vt:lpstr>현대하모니 M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Noni</dc:creator>
  <cp:lastModifiedBy>Noni</cp:lastModifiedBy>
  <cp:revision>4</cp:revision>
  <dcterms:created xsi:type="dcterms:W3CDTF">2021-03-11T12:02:11Z</dcterms:created>
  <dcterms:modified xsi:type="dcterms:W3CDTF">2021-03-11T12:33:32Z</dcterms:modified>
</cp:coreProperties>
</file>