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4" r:id="rId6"/>
    <p:sldId id="263" r:id="rId7"/>
    <p:sldId id="265" r:id="rId8"/>
    <p:sldId id="257" r:id="rId9"/>
    <p:sldId id="259" r:id="rId10"/>
    <p:sldId id="26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0393"/>
    <a:srgbClr val="DB05A6"/>
    <a:srgbClr val="3D2E33"/>
    <a:srgbClr val="711433"/>
    <a:srgbClr val="990033"/>
    <a:srgbClr val="147152"/>
    <a:srgbClr val="05DB3A"/>
    <a:srgbClr val="2E3D38"/>
    <a:srgbClr val="009966"/>
    <a:srgbClr val="00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479D9C-999D-4D09-830F-E7C48F6B2FDC}" type="datetimeFigureOut">
              <a:rPr kumimoji="1" lang="ja-JP" altLang="en-US" smtClean="0"/>
              <a:t>2014/9/15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F05AE3-54A8-42EE-ADEA-83364429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6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D9C-999D-4D09-830F-E7C48F6B2FDC}" type="datetimeFigureOut">
              <a:rPr kumimoji="1" lang="ja-JP" altLang="en-US" smtClean="0"/>
              <a:t>2014/9/15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5AE3-54A8-42EE-ADEA-83364429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72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D9C-999D-4D09-830F-E7C48F6B2FDC}" type="datetimeFigureOut">
              <a:rPr kumimoji="1" lang="ja-JP" altLang="en-US" smtClean="0"/>
              <a:t>2014/9/15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5AE3-54A8-42EE-ADEA-83364429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71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D9C-999D-4D09-830F-E7C48F6B2FDC}" type="datetimeFigureOut">
              <a:rPr kumimoji="1" lang="ja-JP" altLang="en-US" smtClean="0"/>
              <a:t>2014/9/15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5AE3-54A8-42EE-ADEA-83364429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38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D9C-999D-4D09-830F-E7C48F6B2FDC}" type="datetimeFigureOut">
              <a:rPr kumimoji="1" lang="ja-JP" altLang="en-US" smtClean="0"/>
              <a:t>2014/9/15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5AE3-54A8-42EE-ADEA-83364429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79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D9C-999D-4D09-830F-E7C48F6B2FDC}" type="datetimeFigureOut">
              <a:rPr kumimoji="1" lang="ja-JP" altLang="en-US" smtClean="0"/>
              <a:t>2014/9/15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5AE3-54A8-42EE-ADEA-83364429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D9C-999D-4D09-830F-E7C48F6B2FDC}" type="datetimeFigureOut">
              <a:rPr kumimoji="1" lang="ja-JP" altLang="en-US" smtClean="0"/>
              <a:t>2014/9/15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5AE3-54A8-42EE-ADEA-83364429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87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D9C-999D-4D09-830F-E7C48F6B2FDC}" type="datetimeFigureOut">
              <a:rPr kumimoji="1" lang="ja-JP" altLang="en-US" smtClean="0"/>
              <a:t>2014/9/15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5AE3-54A8-42EE-ADEA-83364429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1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D9C-999D-4D09-830F-E7C48F6B2FDC}" type="datetimeFigureOut">
              <a:rPr kumimoji="1" lang="ja-JP" altLang="en-US" smtClean="0"/>
              <a:t>2014/9/15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5AE3-54A8-42EE-ADEA-83364429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35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D9C-999D-4D09-830F-E7C48F6B2FDC}" type="datetimeFigureOut">
              <a:rPr kumimoji="1" lang="ja-JP" altLang="en-US" smtClean="0"/>
              <a:t>2014/9/15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5AE3-54A8-42EE-ADEA-83364429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19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D9C-999D-4D09-830F-E7C48F6B2FDC}" type="datetimeFigureOut">
              <a:rPr kumimoji="1" lang="ja-JP" altLang="en-US" smtClean="0"/>
              <a:t>2014/9/15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5AE3-54A8-42EE-ADEA-83364429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66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8479D9C-999D-4D09-830F-E7C48F6B2FDC}" type="datetimeFigureOut">
              <a:rPr kumimoji="1" lang="ja-JP" altLang="en-US" smtClean="0"/>
              <a:t>2014/9/15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4F05AE3-54A8-42EE-ADEA-83364429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24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obukit.cocolog-nifty.com/blog/2012/07/67-d3b9.html" TargetMode="External"/><Relationship Id="rId7" Type="http://schemas.openxmlformats.org/officeDocument/2006/relationships/hyperlink" Target="http://nobukit.cocolog-nifty.com/blog/2014/05/146-15ec.html" TargetMode="External"/><Relationship Id="rId2" Type="http://schemas.openxmlformats.org/officeDocument/2006/relationships/hyperlink" Target="http://nonkit.blogspot.jp/search/label/Turt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obukit.cocolog-nifty.com/blog/2012/12/105-2bc0.html" TargetMode="External"/><Relationship Id="rId5" Type="http://schemas.openxmlformats.org/officeDocument/2006/relationships/hyperlink" Target="http://nobukit.cocolog-nifty.com/blog/2012/09/72-4358.html" TargetMode="External"/><Relationship Id="rId4" Type="http://schemas.openxmlformats.org/officeDocument/2006/relationships/hyperlink" Target="http://nobukit.cocolog-nifty.com/blog/2012/08/70-a4ba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.msdn.microsoft.com/Forums/en-US/4d730151-8ecb-493e-9c76-8bede94e3cf0/another-turtle-graphics?forum=smallbasic" TargetMode="External"/><Relationship Id="rId2" Type="http://schemas.openxmlformats.org/officeDocument/2006/relationships/hyperlink" Target="http://blogs.msdn.com/b/smallbasic/archive/2014/05/26/how-do-you-get-image-for-your-program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cial.technet.microsoft.com/wiki/contents/articles/17827.small-basic-how-to-make-a-turtle-maze-game.aspx" TargetMode="External"/><Relationship Id="rId4" Type="http://schemas.openxmlformats.org/officeDocument/2006/relationships/hyperlink" Target="http://gallery.technet.microsoft.com/Turtle-PNG-Bitmap-for-582b449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Another Turtle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Another Turtle Project</a:t>
            </a:r>
          </a:p>
          <a:p>
            <a:r>
              <a:rPr lang="en-US" altLang="ja-JP" dirty="0" smtClean="0"/>
              <a:t>for</a:t>
            </a:r>
          </a:p>
          <a:p>
            <a:r>
              <a:rPr kumimoji="1" lang="en-US" altLang="ja-JP" dirty="0" smtClean="0"/>
              <a:t>Microsoft Small Basic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693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Turtle Article Gallery 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Nonkit</a:t>
            </a:r>
            <a:r>
              <a:rPr lang="en-US" altLang="ja-JP" dirty="0" smtClean="0"/>
              <a:t> Blog (screen shots)</a:t>
            </a:r>
          </a:p>
          <a:p>
            <a:pPr lvl="1"/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nonkit.blogspot.jp/search/label/Turtle</a:t>
            </a:r>
            <a:endParaRPr lang="en-US" altLang="ja-JP" dirty="0"/>
          </a:p>
          <a:p>
            <a:r>
              <a:rPr lang="ja-JP" altLang="en-US" dirty="0" smtClean="0"/>
              <a:t>たかはしのんき年月記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nobukit.cocolog-nifty.com/blog/2012/07/67-d3b9.html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4"/>
              </a:rPr>
              <a:t>http://</a:t>
            </a:r>
            <a:r>
              <a:rPr lang="en-US" altLang="ja-JP" dirty="0" smtClean="0">
                <a:hlinkClick r:id="rId4"/>
              </a:rPr>
              <a:t>nobukit.cocolog-nifty.com/blog/2012/08/70-a4ba.html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5"/>
              </a:rPr>
              <a:t>http://</a:t>
            </a:r>
            <a:r>
              <a:rPr lang="en-US" altLang="ja-JP" dirty="0" smtClean="0">
                <a:hlinkClick r:id="rId5"/>
              </a:rPr>
              <a:t>nobukit.cocolog-nifty.com/blog/2012/09/72-4358.html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6"/>
              </a:rPr>
              <a:t>http://</a:t>
            </a:r>
            <a:r>
              <a:rPr lang="en-US" altLang="ja-JP" dirty="0" smtClean="0">
                <a:hlinkClick r:id="rId6"/>
              </a:rPr>
              <a:t>nobukit.cocolog-nifty.com/blog/2012/12/105-2bc0.html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7"/>
              </a:rPr>
              <a:t>http://</a:t>
            </a:r>
            <a:r>
              <a:rPr lang="en-US" altLang="ja-JP" dirty="0" smtClean="0">
                <a:hlinkClick r:id="rId7"/>
              </a:rPr>
              <a:t>nobukit.cocolog-nifty.com/blog/2014/05/146-15ec.html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117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Turtle Image Gallery 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PNG bitmap images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05" y="2692260"/>
            <a:ext cx="2238687" cy="23625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339" y="3578566"/>
            <a:ext cx="203175" cy="20317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658254" y="4187291"/>
            <a:ext cx="195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AnotherTurtle.png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04819" y="5153790"/>
            <a:ext cx="117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Turtle.png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75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Turtle Image Gallery 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Outline images by Office Drawing </a:t>
            </a:r>
            <a:r>
              <a:rPr lang="en-US" altLang="ja-JP" dirty="0"/>
              <a:t> </a:t>
            </a:r>
            <a:r>
              <a:rPr lang="en-US" altLang="ja-JP" dirty="0" smtClean="0"/>
              <a:t>t</a:t>
            </a:r>
            <a:r>
              <a:rPr kumimoji="1" lang="en-US" altLang="ja-JP" dirty="0" smtClean="0"/>
              <a:t>ool</a:t>
            </a:r>
          </a:p>
          <a:p>
            <a:pPr lvl="1"/>
            <a:r>
              <a:rPr lang="en-US" altLang="ja-JP" dirty="0"/>
              <a:t>Turtle line width 6 </a:t>
            </a:r>
            <a:r>
              <a:rPr lang="en-US" altLang="ja-JP" dirty="0" err="1"/>
              <a:t>pt</a:t>
            </a:r>
            <a:endParaRPr lang="en-US" altLang="ja-JP" dirty="0"/>
          </a:p>
          <a:p>
            <a:pPr lvl="1"/>
            <a:r>
              <a:rPr lang="en-US" altLang="ja-JP" dirty="0"/>
              <a:t>Block line width 1.5 </a:t>
            </a:r>
            <a:r>
              <a:rPr lang="en-US" altLang="ja-JP" dirty="0" err="1"/>
              <a:t>pt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 rot="270523">
            <a:off x="7588126" y="3400595"/>
            <a:ext cx="2043652" cy="1541622"/>
            <a:chOff x="4259574" y="2999394"/>
            <a:chExt cx="2043652" cy="1541622"/>
          </a:xfrm>
        </p:grpSpPr>
        <p:sp>
          <p:nvSpPr>
            <p:cNvPr id="22" name="Cube 2"/>
            <p:cNvSpPr/>
            <p:nvPr/>
          </p:nvSpPr>
          <p:spPr>
            <a:xfrm>
              <a:off x="4259574" y="2999394"/>
              <a:ext cx="1190416" cy="1129226"/>
            </a:xfrm>
            <a:prstGeom prst="cube">
              <a:avLst/>
            </a:prstGeom>
            <a:solidFill>
              <a:srgbClr val="FF6600"/>
            </a:solidFill>
            <a:ln>
              <a:solidFill>
                <a:srgbClr val="FF9933"/>
              </a:solidFill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3"/>
            <p:cNvSpPr/>
            <p:nvPr/>
          </p:nvSpPr>
          <p:spPr>
            <a:xfrm>
              <a:off x="4544046" y="3863480"/>
              <a:ext cx="714250" cy="677536"/>
            </a:xfrm>
            <a:prstGeom prst="cube">
              <a:avLst/>
            </a:prstGeom>
            <a:solidFill>
              <a:srgbClr val="00FF00"/>
            </a:solidFill>
            <a:ln>
              <a:solidFill>
                <a:srgbClr val="66FF66"/>
              </a:solidFill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4"/>
            <p:cNvSpPr/>
            <p:nvPr/>
          </p:nvSpPr>
          <p:spPr>
            <a:xfrm>
              <a:off x="5350893" y="3393142"/>
              <a:ext cx="952333" cy="903381"/>
            </a:xfrm>
            <a:prstGeom prst="cube">
              <a:avLst/>
            </a:prstGeom>
            <a:solidFill>
              <a:srgbClr val="00CCFF"/>
            </a:solidFill>
            <a:ln>
              <a:solidFill>
                <a:srgbClr val="00FFFF"/>
              </a:solidFill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テキスト ボックス 28"/>
          <p:cNvSpPr txBox="1"/>
          <p:nvPr/>
        </p:nvSpPr>
        <p:spPr>
          <a:xfrm>
            <a:off x="4605659" y="5204169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Forest Turtle</a:t>
            </a:r>
            <a:endParaRPr lang="en-US" dirty="0"/>
          </a:p>
        </p:txBody>
      </p:sp>
      <p:sp>
        <p:nvSpPr>
          <p:cNvPr id="26" name="テキスト ボックス 29"/>
          <p:cNvSpPr txBox="1"/>
          <p:nvPr/>
        </p:nvSpPr>
        <p:spPr>
          <a:xfrm>
            <a:off x="8094757" y="516206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27" name="テキスト ボックス 3"/>
          <p:cNvSpPr txBox="1"/>
          <p:nvPr/>
        </p:nvSpPr>
        <p:spPr>
          <a:xfrm>
            <a:off x="4605659" y="5204169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Forest Turtle</a:t>
            </a:r>
            <a:endParaRPr lang="en-US" dirty="0"/>
          </a:p>
        </p:txBody>
      </p:sp>
      <p:sp>
        <p:nvSpPr>
          <p:cNvPr id="28" name="テキスト ボックス 25"/>
          <p:cNvSpPr txBox="1"/>
          <p:nvPr/>
        </p:nvSpPr>
        <p:spPr>
          <a:xfrm>
            <a:off x="8094757" y="516206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grpSp>
        <p:nvGrpSpPr>
          <p:cNvPr id="29" name="グループ化 22"/>
          <p:cNvGrpSpPr/>
          <p:nvPr/>
        </p:nvGrpSpPr>
        <p:grpSpPr>
          <a:xfrm>
            <a:off x="4479860" y="2834145"/>
            <a:ext cx="1686881" cy="2146199"/>
            <a:chOff x="5104415" y="2782630"/>
            <a:chExt cx="1686881" cy="2146199"/>
          </a:xfrm>
        </p:grpSpPr>
        <p:sp>
          <p:nvSpPr>
            <p:cNvPr id="30" name="円/楕円 8"/>
            <p:cNvSpPr/>
            <p:nvPr/>
          </p:nvSpPr>
          <p:spPr>
            <a:xfrm>
              <a:off x="6008672" y="4399426"/>
              <a:ext cx="782624" cy="299881"/>
            </a:xfrm>
            <a:prstGeom prst="ellipse">
              <a:avLst/>
            </a:prstGeom>
            <a:solidFill>
              <a:srgbClr val="99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9"/>
            <p:cNvSpPr/>
            <p:nvPr/>
          </p:nvSpPr>
          <p:spPr>
            <a:xfrm>
              <a:off x="5997608" y="3548932"/>
              <a:ext cx="782624" cy="299881"/>
            </a:xfrm>
            <a:prstGeom prst="ellipse">
              <a:avLst/>
            </a:prstGeom>
            <a:solidFill>
              <a:srgbClr val="99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10"/>
            <p:cNvSpPr/>
            <p:nvPr/>
          </p:nvSpPr>
          <p:spPr>
            <a:xfrm>
              <a:off x="5104415" y="3509608"/>
              <a:ext cx="782624" cy="299881"/>
            </a:xfrm>
            <a:prstGeom prst="ellipse">
              <a:avLst/>
            </a:prstGeom>
            <a:solidFill>
              <a:srgbClr val="99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11"/>
            <p:cNvSpPr/>
            <p:nvPr/>
          </p:nvSpPr>
          <p:spPr>
            <a:xfrm>
              <a:off x="5137595" y="4399430"/>
              <a:ext cx="782624" cy="299881"/>
            </a:xfrm>
            <a:prstGeom prst="ellipse">
              <a:avLst/>
            </a:prstGeom>
            <a:solidFill>
              <a:srgbClr val="99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12"/>
            <p:cNvSpPr/>
            <p:nvPr/>
          </p:nvSpPr>
          <p:spPr>
            <a:xfrm>
              <a:off x="5801314" y="4448279"/>
              <a:ext cx="215748" cy="480550"/>
            </a:xfrm>
            <a:prstGeom prst="ellipse">
              <a:avLst/>
            </a:prstGeom>
            <a:solidFill>
              <a:srgbClr val="99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4"/>
            <p:cNvSpPr/>
            <p:nvPr/>
          </p:nvSpPr>
          <p:spPr>
            <a:xfrm>
              <a:off x="5456088" y="2782630"/>
              <a:ext cx="972470" cy="693678"/>
            </a:xfrm>
            <a:prstGeom prst="ellipse">
              <a:avLst/>
            </a:prstGeom>
            <a:solidFill>
              <a:srgbClr val="33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5"/>
            <p:cNvSpPr/>
            <p:nvPr/>
          </p:nvSpPr>
          <p:spPr>
            <a:xfrm>
              <a:off x="5258890" y="3378094"/>
              <a:ext cx="1329442" cy="1345957"/>
            </a:xfrm>
            <a:prstGeom prst="ellipse">
              <a:avLst/>
            </a:prstGeom>
            <a:solidFill>
              <a:srgbClr val="33532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六角形 6"/>
            <p:cNvSpPr/>
            <p:nvPr/>
          </p:nvSpPr>
          <p:spPr>
            <a:xfrm rot="5400000">
              <a:off x="5687583" y="3784868"/>
              <a:ext cx="475538" cy="549338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六角形 13"/>
            <p:cNvSpPr/>
            <p:nvPr/>
          </p:nvSpPr>
          <p:spPr>
            <a:xfrm rot="5400000">
              <a:off x="6053476" y="3466984"/>
              <a:ext cx="271420" cy="383157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六角形 14"/>
            <p:cNvSpPr/>
            <p:nvPr/>
          </p:nvSpPr>
          <p:spPr>
            <a:xfrm rot="5400000">
              <a:off x="5511108" y="3491803"/>
              <a:ext cx="278780" cy="350719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六角形 15"/>
            <p:cNvSpPr/>
            <p:nvPr/>
          </p:nvSpPr>
          <p:spPr>
            <a:xfrm rot="5400000">
              <a:off x="5531272" y="4271131"/>
              <a:ext cx="248226" cy="347897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六角形 16"/>
            <p:cNvSpPr/>
            <p:nvPr/>
          </p:nvSpPr>
          <p:spPr>
            <a:xfrm rot="5400000">
              <a:off x="6047475" y="4284458"/>
              <a:ext cx="244392" cy="344128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六角形 17"/>
            <p:cNvSpPr/>
            <p:nvPr/>
          </p:nvSpPr>
          <p:spPr>
            <a:xfrm rot="5400000">
              <a:off x="6236251" y="3985038"/>
              <a:ext cx="333428" cy="163299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六角形 18"/>
            <p:cNvSpPr/>
            <p:nvPr/>
          </p:nvSpPr>
          <p:spPr>
            <a:xfrm rot="5400000">
              <a:off x="5270747" y="3972650"/>
              <a:ext cx="333428" cy="188075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19"/>
            <p:cNvSpPr/>
            <p:nvPr/>
          </p:nvSpPr>
          <p:spPr>
            <a:xfrm rot="5400000">
              <a:off x="6130540" y="3030406"/>
              <a:ext cx="152400" cy="1516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20"/>
            <p:cNvSpPr/>
            <p:nvPr/>
          </p:nvSpPr>
          <p:spPr>
            <a:xfrm rot="5400000">
              <a:off x="5673340" y="3030406"/>
              <a:ext cx="152400" cy="1516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73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Turtle Image Gallery (3)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Office Drawing Tool – variants</a:t>
            </a:r>
          </a:p>
        </p:txBody>
      </p:sp>
      <p:grpSp>
        <p:nvGrpSpPr>
          <p:cNvPr id="23" name="グループ化 22"/>
          <p:cNvGrpSpPr/>
          <p:nvPr/>
        </p:nvGrpSpPr>
        <p:grpSpPr>
          <a:xfrm>
            <a:off x="1747877" y="2834146"/>
            <a:ext cx="1686881" cy="2146199"/>
            <a:chOff x="5104415" y="2782630"/>
            <a:chExt cx="1686881" cy="2146199"/>
          </a:xfrm>
        </p:grpSpPr>
        <p:sp>
          <p:nvSpPr>
            <p:cNvPr id="9" name="円/楕円 8"/>
            <p:cNvSpPr/>
            <p:nvPr/>
          </p:nvSpPr>
          <p:spPr>
            <a:xfrm>
              <a:off x="6008672" y="4399426"/>
              <a:ext cx="782624" cy="299881"/>
            </a:xfrm>
            <a:prstGeom prst="ellipse">
              <a:avLst/>
            </a:prstGeom>
            <a:solidFill>
              <a:srgbClr val="008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5997608" y="3548932"/>
              <a:ext cx="782624" cy="299881"/>
            </a:xfrm>
            <a:prstGeom prst="ellipse">
              <a:avLst/>
            </a:prstGeom>
            <a:solidFill>
              <a:srgbClr val="008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5104415" y="3509608"/>
              <a:ext cx="782624" cy="299881"/>
            </a:xfrm>
            <a:prstGeom prst="ellipse">
              <a:avLst/>
            </a:prstGeom>
            <a:solidFill>
              <a:srgbClr val="008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5137595" y="4399430"/>
              <a:ext cx="782624" cy="299881"/>
            </a:xfrm>
            <a:prstGeom prst="ellipse">
              <a:avLst/>
            </a:prstGeom>
            <a:solidFill>
              <a:srgbClr val="008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5801314" y="4448279"/>
              <a:ext cx="215748" cy="480550"/>
            </a:xfrm>
            <a:prstGeom prst="ellipse">
              <a:avLst/>
            </a:prstGeom>
            <a:solidFill>
              <a:srgbClr val="008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5456088" y="2782630"/>
              <a:ext cx="972470" cy="693678"/>
            </a:xfrm>
            <a:prstGeom prst="ellipse">
              <a:avLst/>
            </a:prstGeom>
            <a:solidFill>
              <a:srgbClr val="00996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5258890" y="3378094"/>
              <a:ext cx="1329442" cy="1345957"/>
            </a:xfrm>
            <a:prstGeom prst="ellipse">
              <a:avLst/>
            </a:prstGeom>
            <a:solidFill>
              <a:srgbClr val="2E3D3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六角形 6"/>
            <p:cNvSpPr/>
            <p:nvPr/>
          </p:nvSpPr>
          <p:spPr>
            <a:xfrm rot="5400000">
              <a:off x="5687583" y="3784868"/>
              <a:ext cx="475538" cy="549338"/>
            </a:xfrm>
            <a:prstGeom prst="hexagon">
              <a:avLst/>
            </a:prstGeom>
            <a:solidFill>
              <a:srgbClr val="05DB3A"/>
            </a:solidFill>
            <a:ln w="76200">
              <a:solidFill>
                <a:srgbClr val="147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六角形 13"/>
            <p:cNvSpPr/>
            <p:nvPr/>
          </p:nvSpPr>
          <p:spPr>
            <a:xfrm rot="5400000">
              <a:off x="6053476" y="3466984"/>
              <a:ext cx="271420" cy="383157"/>
            </a:xfrm>
            <a:prstGeom prst="hexagon">
              <a:avLst/>
            </a:prstGeom>
            <a:solidFill>
              <a:srgbClr val="05DB3A"/>
            </a:solidFill>
            <a:ln w="76200">
              <a:solidFill>
                <a:srgbClr val="147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六角形 14"/>
            <p:cNvSpPr/>
            <p:nvPr/>
          </p:nvSpPr>
          <p:spPr>
            <a:xfrm rot="5400000">
              <a:off x="5511108" y="3491804"/>
              <a:ext cx="278780" cy="350719"/>
            </a:xfrm>
            <a:prstGeom prst="hexagon">
              <a:avLst/>
            </a:prstGeom>
            <a:solidFill>
              <a:srgbClr val="05DB3A"/>
            </a:solidFill>
            <a:ln w="76200">
              <a:solidFill>
                <a:srgbClr val="147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六角形 15"/>
            <p:cNvSpPr/>
            <p:nvPr/>
          </p:nvSpPr>
          <p:spPr>
            <a:xfrm rot="5400000">
              <a:off x="5531272" y="4271131"/>
              <a:ext cx="248226" cy="347897"/>
            </a:xfrm>
            <a:prstGeom prst="hexagon">
              <a:avLst/>
            </a:prstGeom>
            <a:solidFill>
              <a:srgbClr val="05DB3A"/>
            </a:solidFill>
            <a:ln w="76200">
              <a:solidFill>
                <a:srgbClr val="147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六角形 16"/>
            <p:cNvSpPr/>
            <p:nvPr/>
          </p:nvSpPr>
          <p:spPr>
            <a:xfrm rot="5400000">
              <a:off x="6047475" y="4284458"/>
              <a:ext cx="244392" cy="344128"/>
            </a:xfrm>
            <a:prstGeom prst="hexagon">
              <a:avLst/>
            </a:prstGeom>
            <a:solidFill>
              <a:srgbClr val="05DB3A"/>
            </a:solidFill>
            <a:ln w="76200">
              <a:solidFill>
                <a:srgbClr val="147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六角形 17"/>
            <p:cNvSpPr/>
            <p:nvPr/>
          </p:nvSpPr>
          <p:spPr>
            <a:xfrm rot="5400000">
              <a:off x="6236251" y="3985038"/>
              <a:ext cx="333428" cy="163299"/>
            </a:xfrm>
            <a:prstGeom prst="hexagon">
              <a:avLst/>
            </a:prstGeom>
            <a:solidFill>
              <a:srgbClr val="05DB3A"/>
            </a:solidFill>
            <a:ln w="76200">
              <a:solidFill>
                <a:srgbClr val="147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六角形 18"/>
            <p:cNvSpPr/>
            <p:nvPr/>
          </p:nvSpPr>
          <p:spPr>
            <a:xfrm rot="5400000">
              <a:off x="5270747" y="3972650"/>
              <a:ext cx="333428" cy="188075"/>
            </a:xfrm>
            <a:prstGeom prst="hexagon">
              <a:avLst/>
            </a:prstGeom>
            <a:solidFill>
              <a:srgbClr val="05DB3A"/>
            </a:solidFill>
            <a:ln w="76200">
              <a:solidFill>
                <a:srgbClr val="147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 rot="5400000">
              <a:off x="6130540" y="3030406"/>
              <a:ext cx="152400" cy="1516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 rot="5400000">
              <a:off x="5673340" y="3030406"/>
              <a:ext cx="152400" cy="1516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Cube 2"/>
          <p:cNvSpPr/>
          <p:nvPr/>
        </p:nvSpPr>
        <p:spPr>
          <a:xfrm rot="270523">
            <a:off x="6993916" y="3517082"/>
            <a:ext cx="1190416" cy="1129226"/>
          </a:xfrm>
          <a:prstGeom prst="cube">
            <a:avLst/>
          </a:prstGeom>
          <a:solidFill>
            <a:srgbClr val="FF6600"/>
          </a:solidFill>
          <a:ln>
            <a:solidFill>
              <a:srgbClr val="FF9933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3"/>
          <p:cNvSpPr/>
          <p:nvPr/>
        </p:nvSpPr>
        <p:spPr>
          <a:xfrm rot="270523">
            <a:off x="9764112" y="3991880"/>
            <a:ext cx="714250" cy="677536"/>
          </a:xfrm>
          <a:prstGeom prst="cube">
            <a:avLst/>
          </a:prstGeom>
          <a:solidFill>
            <a:srgbClr val="00FF00"/>
          </a:solidFill>
          <a:ln>
            <a:solidFill>
              <a:srgbClr val="66FF66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4"/>
          <p:cNvSpPr/>
          <p:nvPr/>
        </p:nvSpPr>
        <p:spPr>
          <a:xfrm rot="270523">
            <a:off x="8492165" y="3751934"/>
            <a:ext cx="952333" cy="903381"/>
          </a:xfrm>
          <a:prstGeom prst="cube">
            <a:avLst/>
          </a:prstGeom>
          <a:solidFill>
            <a:srgbClr val="00CCFF"/>
          </a:solidFill>
          <a:ln>
            <a:solidFill>
              <a:srgbClr val="00FFFF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38723" y="5378405"/>
            <a:ext cx="117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Teal Turtle</a:t>
            </a:r>
            <a:endParaRPr 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445739" y="537840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4040227" y="2878389"/>
            <a:ext cx="1686881" cy="2146199"/>
            <a:chOff x="5104415" y="2782630"/>
            <a:chExt cx="1686881" cy="2146199"/>
          </a:xfrm>
        </p:grpSpPr>
        <p:sp>
          <p:nvSpPr>
            <p:cNvPr id="28" name="円/楕円 27"/>
            <p:cNvSpPr/>
            <p:nvPr/>
          </p:nvSpPr>
          <p:spPr>
            <a:xfrm>
              <a:off x="6008672" y="4399426"/>
              <a:ext cx="782624" cy="299881"/>
            </a:xfrm>
            <a:prstGeom prst="ellipse">
              <a:avLst/>
            </a:prstGeom>
            <a:solidFill>
              <a:srgbClr val="93039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5997608" y="3548932"/>
              <a:ext cx="782624" cy="299881"/>
            </a:xfrm>
            <a:prstGeom prst="ellipse">
              <a:avLst/>
            </a:prstGeom>
            <a:solidFill>
              <a:srgbClr val="93039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5104415" y="3509608"/>
              <a:ext cx="782624" cy="299881"/>
            </a:xfrm>
            <a:prstGeom prst="ellipse">
              <a:avLst/>
            </a:prstGeom>
            <a:solidFill>
              <a:srgbClr val="93039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5137595" y="4399430"/>
              <a:ext cx="782624" cy="299881"/>
            </a:xfrm>
            <a:prstGeom prst="ellipse">
              <a:avLst/>
            </a:prstGeom>
            <a:solidFill>
              <a:srgbClr val="93039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5801314" y="4448279"/>
              <a:ext cx="215748" cy="480550"/>
            </a:xfrm>
            <a:prstGeom prst="ellipse">
              <a:avLst/>
            </a:prstGeom>
            <a:solidFill>
              <a:srgbClr val="93039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5456088" y="2782630"/>
              <a:ext cx="972470" cy="693678"/>
            </a:xfrm>
            <a:prstGeom prst="ellipse">
              <a:avLst/>
            </a:prstGeom>
            <a:solidFill>
              <a:srgbClr val="9900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5258890" y="3378094"/>
              <a:ext cx="1329442" cy="1345957"/>
            </a:xfrm>
            <a:prstGeom prst="ellipse">
              <a:avLst/>
            </a:prstGeom>
            <a:solidFill>
              <a:srgbClr val="3D2E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六角形 34"/>
            <p:cNvSpPr/>
            <p:nvPr/>
          </p:nvSpPr>
          <p:spPr>
            <a:xfrm rot="5400000">
              <a:off x="5687583" y="3784868"/>
              <a:ext cx="475538" cy="549338"/>
            </a:xfrm>
            <a:prstGeom prst="hexagon">
              <a:avLst/>
            </a:prstGeom>
            <a:solidFill>
              <a:srgbClr val="DB05A6"/>
            </a:solidFill>
            <a:ln w="76200">
              <a:solidFill>
                <a:srgbClr val="711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六角形 35"/>
            <p:cNvSpPr/>
            <p:nvPr/>
          </p:nvSpPr>
          <p:spPr>
            <a:xfrm rot="5400000">
              <a:off x="6053476" y="3466984"/>
              <a:ext cx="271420" cy="383157"/>
            </a:xfrm>
            <a:prstGeom prst="hexagon">
              <a:avLst/>
            </a:prstGeom>
            <a:solidFill>
              <a:srgbClr val="DB05A6"/>
            </a:solidFill>
            <a:ln w="76200">
              <a:solidFill>
                <a:srgbClr val="711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六角形 36"/>
            <p:cNvSpPr/>
            <p:nvPr/>
          </p:nvSpPr>
          <p:spPr>
            <a:xfrm rot="5400000">
              <a:off x="5511108" y="3491804"/>
              <a:ext cx="278780" cy="350719"/>
            </a:xfrm>
            <a:prstGeom prst="hexagon">
              <a:avLst/>
            </a:prstGeom>
            <a:solidFill>
              <a:srgbClr val="DB05A6"/>
            </a:solidFill>
            <a:ln w="76200">
              <a:solidFill>
                <a:srgbClr val="711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六角形 37"/>
            <p:cNvSpPr/>
            <p:nvPr/>
          </p:nvSpPr>
          <p:spPr>
            <a:xfrm rot="5400000">
              <a:off x="5531272" y="4271131"/>
              <a:ext cx="248226" cy="347897"/>
            </a:xfrm>
            <a:prstGeom prst="hexagon">
              <a:avLst/>
            </a:prstGeom>
            <a:solidFill>
              <a:srgbClr val="DB05A6"/>
            </a:solidFill>
            <a:ln w="76200">
              <a:solidFill>
                <a:srgbClr val="711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六角形 38"/>
            <p:cNvSpPr/>
            <p:nvPr/>
          </p:nvSpPr>
          <p:spPr>
            <a:xfrm rot="5400000">
              <a:off x="6047475" y="4284458"/>
              <a:ext cx="244392" cy="344128"/>
            </a:xfrm>
            <a:prstGeom prst="hexagon">
              <a:avLst/>
            </a:prstGeom>
            <a:solidFill>
              <a:srgbClr val="DB05A6"/>
            </a:solidFill>
            <a:ln w="76200">
              <a:solidFill>
                <a:srgbClr val="711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六角形 39"/>
            <p:cNvSpPr/>
            <p:nvPr/>
          </p:nvSpPr>
          <p:spPr>
            <a:xfrm rot="5400000">
              <a:off x="6236251" y="3985038"/>
              <a:ext cx="333428" cy="163299"/>
            </a:xfrm>
            <a:prstGeom prst="hexagon">
              <a:avLst/>
            </a:prstGeom>
            <a:solidFill>
              <a:srgbClr val="DB05A6"/>
            </a:solidFill>
            <a:ln w="76200">
              <a:solidFill>
                <a:srgbClr val="711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六角形 40"/>
            <p:cNvSpPr/>
            <p:nvPr/>
          </p:nvSpPr>
          <p:spPr>
            <a:xfrm rot="5400000">
              <a:off x="5270747" y="3972650"/>
              <a:ext cx="333428" cy="188075"/>
            </a:xfrm>
            <a:prstGeom prst="hexagon">
              <a:avLst/>
            </a:prstGeom>
            <a:solidFill>
              <a:srgbClr val="DB05A6"/>
            </a:solidFill>
            <a:ln w="76200">
              <a:solidFill>
                <a:srgbClr val="711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 rot="5400000">
              <a:off x="6130540" y="3030406"/>
              <a:ext cx="152400" cy="1516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 rot="5400000">
              <a:off x="5673340" y="3030406"/>
              <a:ext cx="152400" cy="1516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4215189" y="537840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Wine Turtle</a:t>
            </a:r>
            <a:endParaRPr 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51374" y="4836868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230 x 213</a:t>
            </a:r>
            <a:endParaRPr 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371281" y="4836868"/>
            <a:ext cx="10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188 x 175</a:t>
            </a:r>
            <a:endParaRPr 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648718" y="4836868"/>
            <a:ext cx="103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146 x 137</a:t>
            </a:r>
            <a:endParaRPr 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23447" y="4836868"/>
            <a:ext cx="107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290 x 365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9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Turtle Image Gallery (4)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Office Drawing Tool – for animation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36467" y="526712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Forest Turtle 1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1" name="グループ化 80"/>
          <p:cNvGrpSpPr/>
          <p:nvPr/>
        </p:nvGrpSpPr>
        <p:grpSpPr>
          <a:xfrm>
            <a:off x="1960128" y="3241118"/>
            <a:ext cx="2367791" cy="1328971"/>
            <a:chOff x="1649357" y="3436478"/>
            <a:chExt cx="2367791" cy="1328971"/>
          </a:xfrm>
        </p:grpSpPr>
        <p:grpSp>
          <p:nvGrpSpPr>
            <p:cNvPr id="78" name="グループ化 77"/>
            <p:cNvGrpSpPr/>
            <p:nvPr/>
          </p:nvGrpSpPr>
          <p:grpSpPr>
            <a:xfrm>
              <a:off x="3244383" y="3919486"/>
              <a:ext cx="772765" cy="528638"/>
              <a:chOff x="3244383" y="3886828"/>
              <a:chExt cx="772765" cy="528638"/>
            </a:xfrm>
          </p:grpSpPr>
          <p:sp>
            <p:nvSpPr>
              <p:cNvPr id="55" name="涙形 54"/>
              <p:cNvSpPr/>
              <p:nvPr/>
            </p:nvSpPr>
            <p:spPr>
              <a:xfrm rot="12513051">
                <a:off x="3244383" y="3886828"/>
                <a:ext cx="772765" cy="528638"/>
              </a:xfrm>
              <a:prstGeom prst="teardrop">
                <a:avLst>
                  <a:gd name="adj" fmla="val 133352"/>
                </a:avLst>
              </a:prstGeom>
              <a:solidFill>
                <a:srgbClr val="3399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円/楕円 45"/>
              <p:cNvSpPr/>
              <p:nvPr/>
            </p:nvSpPr>
            <p:spPr>
              <a:xfrm rot="10800000">
                <a:off x="3672831" y="4123116"/>
                <a:ext cx="152400" cy="1516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0" name="グループ化 79"/>
            <p:cNvGrpSpPr/>
            <p:nvPr/>
          </p:nvGrpSpPr>
          <p:grpSpPr>
            <a:xfrm>
              <a:off x="1649357" y="3436478"/>
              <a:ext cx="1627571" cy="1328971"/>
              <a:chOff x="5462524" y="4241598"/>
              <a:chExt cx="1627571" cy="1328971"/>
            </a:xfrm>
          </p:grpSpPr>
          <p:sp>
            <p:nvSpPr>
              <p:cNvPr id="31" name="円/楕円 30"/>
              <p:cNvSpPr/>
              <p:nvPr/>
            </p:nvSpPr>
            <p:spPr>
              <a:xfrm rot="5400000">
                <a:off x="5594925" y="4773683"/>
                <a:ext cx="215748" cy="480550"/>
              </a:xfrm>
              <a:prstGeom prst="ellipse">
                <a:avLst/>
              </a:prstGeom>
              <a:solidFill>
                <a:srgbClr val="9999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弦 52"/>
              <p:cNvSpPr/>
              <p:nvPr/>
            </p:nvSpPr>
            <p:spPr>
              <a:xfrm>
                <a:off x="5702799" y="4241598"/>
                <a:ext cx="1387296" cy="1328971"/>
              </a:xfrm>
              <a:prstGeom prst="chord">
                <a:avLst>
                  <a:gd name="adj1" fmla="val 10494878"/>
                  <a:gd name="adj2" fmla="val 237739"/>
                </a:avLst>
              </a:prstGeom>
              <a:solidFill>
                <a:srgbClr val="335323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52" name="グループ化 51"/>
              <p:cNvGrpSpPr/>
              <p:nvPr/>
            </p:nvGrpSpPr>
            <p:grpSpPr>
              <a:xfrm>
                <a:off x="5731479" y="4652292"/>
                <a:ext cx="1345957" cy="583223"/>
                <a:chOff x="8751419" y="4230146"/>
                <a:chExt cx="1345957" cy="741024"/>
              </a:xfrm>
            </p:grpSpPr>
            <p:sp>
              <p:nvSpPr>
                <p:cNvPr id="32" name="パイ 31"/>
                <p:cNvSpPr/>
                <p:nvPr/>
              </p:nvSpPr>
              <p:spPr>
                <a:xfrm>
                  <a:off x="8751419" y="4230146"/>
                  <a:ext cx="1345957" cy="738676"/>
                </a:xfrm>
                <a:prstGeom prst="pie">
                  <a:avLst>
                    <a:gd name="adj1" fmla="val 0"/>
                    <a:gd name="adj2" fmla="val 10712412"/>
                  </a:avLst>
                </a:prstGeom>
                <a:solidFill>
                  <a:srgbClr val="999900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51" name="グループ化 50"/>
                <p:cNvGrpSpPr/>
                <p:nvPr/>
              </p:nvGrpSpPr>
              <p:grpSpPr>
                <a:xfrm>
                  <a:off x="8878711" y="4599484"/>
                  <a:ext cx="1152573" cy="371686"/>
                  <a:chOff x="6319040" y="4246599"/>
                  <a:chExt cx="1152573" cy="371686"/>
                </a:xfrm>
              </p:grpSpPr>
              <p:sp>
                <p:nvSpPr>
                  <p:cNvPr id="33" name="円/楕円 32"/>
                  <p:cNvSpPr/>
                  <p:nvPr/>
                </p:nvSpPr>
                <p:spPr>
                  <a:xfrm rot="565008">
                    <a:off x="6319040" y="4349650"/>
                    <a:ext cx="448194" cy="24206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円/楕円 33"/>
                  <p:cNvSpPr/>
                  <p:nvPr/>
                </p:nvSpPr>
                <p:spPr>
                  <a:xfrm rot="20829180">
                    <a:off x="7041420" y="4393644"/>
                    <a:ext cx="430193" cy="20249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" name="直線コネクタ 35"/>
                  <p:cNvCxnSpPr/>
                  <p:nvPr/>
                </p:nvCxnSpPr>
                <p:spPr>
                  <a:xfrm>
                    <a:off x="6877860" y="4268379"/>
                    <a:ext cx="1" cy="34990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コネクタ 37"/>
                  <p:cNvCxnSpPr/>
                  <p:nvPr/>
                </p:nvCxnSpPr>
                <p:spPr>
                  <a:xfrm>
                    <a:off x="7206629" y="4265628"/>
                    <a:ext cx="15491" cy="283898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線コネクタ 38"/>
                  <p:cNvCxnSpPr>
                    <a:endCxn id="33" idx="4"/>
                  </p:cNvCxnSpPr>
                  <p:nvPr/>
                </p:nvCxnSpPr>
                <p:spPr>
                  <a:xfrm>
                    <a:off x="6513192" y="4246599"/>
                    <a:ext cx="10142" cy="34348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4" name="グループ化 53"/>
              <p:cNvGrpSpPr/>
              <p:nvPr/>
            </p:nvGrpSpPr>
            <p:grpSpPr>
              <a:xfrm>
                <a:off x="5884363" y="4316571"/>
                <a:ext cx="1038471" cy="512571"/>
                <a:chOff x="6349469" y="3678866"/>
                <a:chExt cx="1038471" cy="512571"/>
              </a:xfrm>
            </p:grpSpPr>
            <p:sp>
              <p:nvSpPr>
                <p:cNvPr id="47" name="六角形 46"/>
                <p:cNvSpPr/>
                <p:nvPr/>
              </p:nvSpPr>
              <p:spPr>
                <a:xfrm rot="10800000">
                  <a:off x="6680467" y="3678866"/>
                  <a:ext cx="435162" cy="217712"/>
                </a:xfrm>
                <a:prstGeom prst="hexagon">
                  <a:avLst/>
                </a:prstGeom>
                <a:solidFill>
                  <a:srgbClr val="AFEC00"/>
                </a:solidFill>
                <a:ln w="76200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" name="六角形 47"/>
                <p:cNvSpPr/>
                <p:nvPr/>
              </p:nvSpPr>
              <p:spPr>
                <a:xfrm rot="10800000">
                  <a:off x="6707456" y="4023946"/>
                  <a:ext cx="333428" cy="167491"/>
                </a:xfrm>
                <a:prstGeom prst="hexagon">
                  <a:avLst/>
                </a:prstGeom>
                <a:solidFill>
                  <a:srgbClr val="AFEC00"/>
                </a:solidFill>
                <a:ln w="76200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9" name="六角形 48"/>
                <p:cNvSpPr/>
                <p:nvPr/>
              </p:nvSpPr>
              <p:spPr>
                <a:xfrm rot="10800000">
                  <a:off x="7128443" y="3902744"/>
                  <a:ext cx="259497" cy="198068"/>
                </a:xfrm>
                <a:prstGeom prst="hexagon">
                  <a:avLst/>
                </a:prstGeom>
                <a:solidFill>
                  <a:srgbClr val="AFEC00"/>
                </a:solidFill>
                <a:ln w="76200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0" name="六角形 49"/>
                <p:cNvSpPr/>
                <p:nvPr/>
              </p:nvSpPr>
              <p:spPr>
                <a:xfrm rot="10800000">
                  <a:off x="6349469" y="3875926"/>
                  <a:ext cx="259497" cy="198068"/>
                </a:xfrm>
                <a:prstGeom prst="hexagon">
                  <a:avLst/>
                </a:prstGeom>
                <a:solidFill>
                  <a:srgbClr val="AFEC00"/>
                </a:solidFill>
                <a:ln w="76200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29" name="円/楕円 28"/>
            <p:cNvSpPr/>
            <p:nvPr/>
          </p:nvSpPr>
          <p:spPr>
            <a:xfrm rot="2481023">
              <a:off x="2873028" y="4316364"/>
              <a:ext cx="467941" cy="328561"/>
            </a:xfrm>
            <a:prstGeom prst="ellipse">
              <a:avLst/>
            </a:prstGeom>
            <a:solidFill>
              <a:srgbClr val="99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円/楕円 29"/>
            <p:cNvSpPr/>
            <p:nvPr/>
          </p:nvSpPr>
          <p:spPr>
            <a:xfrm rot="8572928">
              <a:off x="1882445" y="4325113"/>
              <a:ext cx="499860" cy="300126"/>
            </a:xfrm>
            <a:prstGeom prst="ellipse">
              <a:avLst/>
            </a:prstGeom>
            <a:solidFill>
              <a:srgbClr val="99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4" name="グループ化 103"/>
          <p:cNvGrpSpPr/>
          <p:nvPr/>
        </p:nvGrpSpPr>
        <p:grpSpPr>
          <a:xfrm>
            <a:off x="4842811" y="3256859"/>
            <a:ext cx="2386221" cy="1328971"/>
            <a:chOff x="4483070" y="3436700"/>
            <a:chExt cx="2386221" cy="1328971"/>
          </a:xfrm>
        </p:grpSpPr>
        <p:grpSp>
          <p:nvGrpSpPr>
            <p:cNvPr id="83" name="グループ化 82"/>
            <p:cNvGrpSpPr/>
            <p:nvPr/>
          </p:nvGrpSpPr>
          <p:grpSpPr>
            <a:xfrm rot="21028074">
              <a:off x="6096526" y="3659194"/>
              <a:ext cx="772765" cy="528638"/>
              <a:chOff x="3244383" y="3886828"/>
              <a:chExt cx="772765" cy="528638"/>
            </a:xfrm>
          </p:grpSpPr>
          <p:sp>
            <p:nvSpPr>
              <p:cNvPr id="102" name="涙形 101"/>
              <p:cNvSpPr/>
              <p:nvPr/>
            </p:nvSpPr>
            <p:spPr>
              <a:xfrm rot="12513051">
                <a:off x="3244383" y="3886828"/>
                <a:ext cx="772765" cy="528638"/>
              </a:xfrm>
              <a:prstGeom prst="teardrop">
                <a:avLst>
                  <a:gd name="adj" fmla="val 133352"/>
                </a:avLst>
              </a:prstGeom>
              <a:solidFill>
                <a:srgbClr val="3399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円/楕円 102"/>
              <p:cNvSpPr/>
              <p:nvPr/>
            </p:nvSpPr>
            <p:spPr>
              <a:xfrm rot="10800000">
                <a:off x="3672831" y="4123116"/>
                <a:ext cx="152400" cy="1516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4" name="グループ化 83"/>
            <p:cNvGrpSpPr/>
            <p:nvPr/>
          </p:nvGrpSpPr>
          <p:grpSpPr>
            <a:xfrm rot="20904459">
              <a:off x="4483070" y="3436700"/>
              <a:ext cx="1627571" cy="1328971"/>
              <a:chOff x="5462524" y="4241598"/>
              <a:chExt cx="1627571" cy="1328971"/>
            </a:xfrm>
          </p:grpSpPr>
          <p:sp>
            <p:nvSpPr>
              <p:cNvPr id="87" name="円/楕円 86"/>
              <p:cNvSpPr/>
              <p:nvPr/>
            </p:nvSpPr>
            <p:spPr>
              <a:xfrm rot="5400000">
                <a:off x="5594925" y="4773683"/>
                <a:ext cx="215748" cy="480550"/>
              </a:xfrm>
              <a:prstGeom prst="ellipse">
                <a:avLst/>
              </a:prstGeom>
              <a:solidFill>
                <a:srgbClr val="9999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弦 87"/>
              <p:cNvSpPr/>
              <p:nvPr/>
            </p:nvSpPr>
            <p:spPr>
              <a:xfrm>
                <a:off x="5702799" y="4241598"/>
                <a:ext cx="1387296" cy="1328971"/>
              </a:xfrm>
              <a:prstGeom prst="chord">
                <a:avLst>
                  <a:gd name="adj1" fmla="val 10494878"/>
                  <a:gd name="adj2" fmla="val 237739"/>
                </a:avLst>
              </a:prstGeom>
              <a:solidFill>
                <a:srgbClr val="335323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9" name="グループ化 88"/>
              <p:cNvGrpSpPr/>
              <p:nvPr/>
            </p:nvGrpSpPr>
            <p:grpSpPr>
              <a:xfrm>
                <a:off x="5731479" y="4652292"/>
                <a:ext cx="1345957" cy="583223"/>
                <a:chOff x="8751419" y="4230146"/>
                <a:chExt cx="1345957" cy="741024"/>
              </a:xfrm>
            </p:grpSpPr>
            <p:sp>
              <p:nvSpPr>
                <p:cNvPr id="95" name="パイ 94"/>
                <p:cNvSpPr/>
                <p:nvPr/>
              </p:nvSpPr>
              <p:spPr>
                <a:xfrm>
                  <a:off x="8751419" y="4230146"/>
                  <a:ext cx="1345957" cy="738676"/>
                </a:xfrm>
                <a:prstGeom prst="pie">
                  <a:avLst>
                    <a:gd name="adj1" fmla="val 0"/>
                    <a:gd name="adj2" fmla="val 10712412"/>
                  </a:avLst>
                </a:prstGeom>
                <a:solidFill>
                  <a:srgbClr val="999900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96" name="グループ化 95"/>
                <p:cNvGrpSpPr/>
                <p:nvPr/>
              </p:nvGrpSpPr>
              <p:grpSpPr>
                <a:xfrm>
                  <a:off x="8878711" y="4599484"/>
                  <a:ext cx="1152573" cy="371686"/>
                  <a:chOff x="6319040" y="4246599"/>
                  <a:chExt cx="1152573" cy="371686"/>
                </a:xfrm>
              </p:grpSpPr>
              <p:sp>
                <p:nvSpPr>
                  <p:cNvPr id="97" name="円/楕円 96"/>
                  <p:cNvSpPr/>
                  <p:nvPr/>
                </p:nvSpPr>
                <p:spPr>
                  <a:xfrm rot="565008">
                    <a:off x="6319040" y="4349650"/>
                    <a:ext cx="448194" cy="24206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円/楕円 97"/>
                  <p:cNvSpPr/>
                  <p:nvPr/>
                </p:nvSpPr>
                <p:spPr>
                  <a:xfrm rot="20829180">
                    <a:off x="7041420" y="4393644"/>
                    <a:ext cx="430193" cy="20249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" name="直線コネクタ 98"/>
                  <p:cNvCxnSpPr/>
                  <p:nvPr/>
                </p:nvCxnSpPr>
                <p:spPr>
                  <a:xfrm>
                    <a:off x="6877860" y="4268379"/>
                    <a:ext cx="1" cy="34990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線コネクタ 99"/>
                  <p:cNvCxnSpPr/>
                  <p:nvPr/>
                </p:nvCxnSpPr>
                <p:spPr>
                  <a:xfrm>
                    <a:off x="7206629" y="4265628"/>
                    <a:ext cx="15491" cy="283898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線コネクタ 100"/>
                  <p:cNvCxnSpPr>
                    <a:endCxn id="97" idx="4"/>
                  </p:cNvCxnSpPr>
                  <p:nvPr/>
                </p:nvCxnSpPr>
                <p:spPr>
                  <a:xfrm>
                    <a:off x="6513192" y="4246599"/>
                    <a:ext cx="10142" cy="34348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0" name="グループ化 89"/>
              <p:cNvGrpSpPr/>
              <p:nvPr/>
            </p:nvGrpSpPr>
            <p:grpSpPr>
              <a:xfrm>
                <a:off x="5884363" y="4316571"/>
                <a:ext cx="1038471" cy="512571"/>
                <a:chOff x="6349469" y="3678866"/>
                <a:chExt cx="1038471" cy="512571"/>
              </a:xfrm>
            </p:grpSpPr>
            <p:sp>
              <p:nvSpPr>
                <p:cNvPr id="91" name="六角形 90"/>
                <p:cNvSpPr/>
                <p:nvPr/>
              </p:nvSpPr>
              <p:spPr>
                <a:xfrm rot="10800000">
                  <a:off x="6680467" y="3678866"/>
                  <a:ext cx="435162" cy="217712"/>
                </a:xfrm>
                <a:prstGeom prst="hexagon">
                  <a:avLst/>
                </a:prstGeom>
                <a:solidFill>
                  <a:srgbClr val="AFEC00"/>
                </a:solidFill>
                <a:ln w="76200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六角形 91"/>
                <p:cNvSpPr/>
                <p:nvPr/>
              </p:nvSpPr>
              <p:spPr>
                <a:xfrm rot="10800000">
                  <a:off x="6707456" y="4023946"/>
                  <a:ext cx="333428" cy="167491"/>
                </a:xfrm>
                <a:prstGeom prst="hexagon">
                  <a:avLst/>
                </a:prstGeom>
                <a:solidFill>
                  <a:srgbClr val="AFEC00"/>
                </a:solidFill>
                <a:ln w="76200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六角形 92"/>
                <p:cNvSpPr/>
                <p:nvPr/>
              </p:nvSpPr>
              <p:spPr>
                <a:xfrm rot="10800000">
                  <a:off x="7128443" y="3902744"/>
                  <a:ext cx="259497" cy="198068"/>
                </a:xfrm>
                <a:prstGeom prst="hexagon">
                  <a:avLst/>
                </a:prstGeom>
                <a:solidFill>
                  <a:srgbClr val="AFEC00"/>
                </a:solidFill>
                <a:ln w="76200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六角形 93"/>
                <p:cNvSpPr/>
                <p:nvPr/>
              </p:nvSpPr>
              <p:spPr>
                <a:xfrm rot="10800000">
                  <a:off x="6349469" y="3875926"/>
                  <a:ext cx="259497" cy="198068"/>
                </a:xfrm>
                <a:prstGeom prst="hexagon">
                  <a:avLst/>
                </a:prstGeom>
                <a:solidFill>
                  <a:srgbClr val="AFEC00"/>
                </a:solidFill>
                <a:ln w="76200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85" name="円/楕円 84"/>
            <p:cNvSpPr/>
            <p:nvPr/>
          </p:nvSpPr>
          <p:spPr>
            <a:xfrm rot="4104419">
              <a:off x="5723224" y="4264258"/>
              <a:ext cx="467941" cy="328561"/>
            </a:xfrm>
            <a:prstGeom prst="ellipse">
              <a:avLst/>
            </a:prstGeom>
            <a:solidFill>
              <a:srgbClr val="99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86" name="円/楕円 85"/>
            <p:cNvSpPr/>
            <p:nvPr/>
          </p:nvSpPr>
          <p:spPr>
            <a:xfrm rot="8572928">
              <a:off x="4815175" y="4343710"/>
              <a:ext cx="499860" cy="300126"/>
            </a:xfrm>
            <a:prstGeom prst="ellipse">
              <a:avLst/>
            </a:prstGeom>
            <a:solidFill>
              <a:srgbClr val="99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7793267" y="3221327"/>
            <a:ext cx="2367791" cy="1328971"/>
            <a:chOff x="7391060" y="3375860"/>
            <a:chExt cx="2367791" cy="1328971"/>
          </a:xfrm>
        </p:grpSpPr>
        <p:grpSp>
          <p:nvGrpSpPr>
            <p:cNvPr id="106" name="グループ化 105"/>
            <p:cNvGrpSpPr/>
            <p:nvPr/>
          </p:nvGrpSpPr>
          <p:grpSpPr>
            <a:xfrm>
              <a:off x="8986086" y="3858868"/>
              <a:ext cx="772765" cy="528638"/>
              <a:chOff x="3244383" y="3886828"/>
              <a:chExt cx="772765" cy="528638"/>
            </a:xfrm>
          </p:grpSpPr>
          <p:sp>
            <p:nvSpPr>
              <p:cNvPr id="125" name="涙形 124"/>
              <p:cNvSpPr/>
              <p:nvPr/>
            </p:nvSpPr>
            <p:spPr>
              <a:xfrm rot="12513051">
                <a:off x="3244383" y="3886828"/>
                <a:ext cx="772765" cy="528638"/>
              </a:xfrm>
              <a:prstGeom prst="teardrop">
                <a:avLst>
                  <a:gd name="adj" fmla="val 133352"/>
                </a:avLst>
              </a:prstGeom>
              <a:solidFill>
                <a:srgbClr val="3399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円/楕円 125"/>
              <p:cNvSpPr/>
              <p:nvPr/>
            </p:nvSpPr>
            <p:spPr>
              <a:xfrm rot="10800000">
                <a:off x="3672831" y="4123116"/>
                <a:ext cx="152400" cy="1516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7" name="グループ化 106"/>
            <p:cNvGrpSpPr/>
            <p:nvPr/>
          </p:nvGrpSpPr>
          <p:grpSpPr>
            <a:xfrm>
              <a:off x="7391060" y="3375860"/>
              <a:ext cx="1627571" cy="1328971"/>
              <a:chOff x="5462524" y="4241598"/>
              <a:chExt cx="1627571" cy="1328971"/>
            </a:xfrm>
          </p:grpSpPr>
          <p:sp>
            <p:nvSpPr>
              <p:cNvPr id="110" name="円/楕円 109"/>
              <p:cNvSpPr/>
              <p:nvPr/>
            </p:nvSpPr>
            <p:spPr>
              <a:xfrm rot="5400000">
                <a:off x="5594925" y="4773683"/>
                <a:ext cx="215748" cy="480550"/>
              </a:xfrm>
              <a:prstGeom prst="ellipse">
                <a:avLst/>
              </a:prstGeom>
              <a:solidFill>
                <a:srgbClr val="9999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1" name="弦 110"/>
              <p:cNvSpPr/>
              <p:nvPr/>
            </p:nvSpPr>
            <p:spPr>
              <a:xfrm>
                <a:off x="5702799" y="4241598"/>
                <a:ext cx="1387296" cy="1328971"/>
              </a:xfrm>
              <a:prstGeom prst="chord">
                <a:avLst>
                  <a:gd name="adj1" fmla="val 10494878"/>
                  <a:gd name="adj2" fmla="val 237739"/>
                </a:avLst>
              </a:prstGeom>
              <a:solidFill>
                <a:srgbClr val="335323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12" name="グループ化 111"/>
              <p:cNvGrpSpPr/>
              <p:nvPr/>
            </p:nvGrpSpPr>
            <p:grpSpPr>
              <a:xfrm>
                <a:off x="5731479" y="4652292"/>
                <a:ext cx="1345957" cy="583223"/>
                <a:chOff x="8751419" y="4230146"/>
                <a:chExt cx="1345957" cy="741024"/>
              </a:xfrm>
            </p:grpSpPr>
            <p:sp>
              <p:nvSpPr>
                <p:cNvPr id="118" name="パイ 117"/>
                <p:cNvSpPr/>
                <p:nvPr/>
              </p:nvSpPr>
              <p:spPr>
                <a:xfrm>
                  <a:off x="8751419" y="4230146"/>
                  <a:ext cx="1345957" cy="738676"/>
                </a:xfrm>
                <a:prstGeom prst="pie">
                  <a:avLst>
                    <a:gd name="adj1" fmla="val 0"/>
                    <a:gd name="adj2" fmla="val 10712412"/>
                  </a:avLst>
                </a:prstGeom>
                <a:solidFill>
                  <a:srgbClr val="999900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19" name="グループ化 118"/>
                <p:cNvGrpSpPr/>
                <p:nvPr/>
              </p:nvGrpSpPr>
              <p:grpSpPr>
                <a:xfrm>
                  <a:off x="8878711" y="4599484"/>
                  <a:ext cx="1152573" cy="371686"/>
                  <a:chOff x="6319040" y="4246599"/>
                  <a:chExt cx="1152573" cy="371686"/>
                </a:xfrm>
              </p:grpSpPr>
              <p:sp>
                <p:nvSpPr>
                  <p:cNvPr id="120" name="円/楕円 119"/>
                  <p:cNvSpPr/>
                  <p:nvPr/>
                </p:nvSpPr>
                <p:spPr>
                  <a:xfrm rot="565008">
                    <a:off x="6319040" y="4349650"/>
                    <a:ext cx="448194" cy="24206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円/楕円 120"/>
                  <p:cNvSpPr/>
                  <p:nvPr/>
                </p:nvSpPr>
                <p:spPr>
                  <a:xfrm rot="20829180">
                    <a:off x="7041420" y="4393644"/>
                    <a:ext cx="430193" cy="20249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2" name="直線コネクタ 121"/>
                  <p:cNvCxnSpPr/>
                  <p:nvPr/>
                </p:nvCxnSpPr>
                <p:spPr>
                  <a:xfrm>
                    <a:off x="6877860" y="4268379"/>
                    <a:ext cx="1" cy="34990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線コネクタ 122"/>
                  <p:cNvCxnSpPr/>
                  <p:nvPr/>
                </p:nvCxnSpPr>
                <p:spPr>
                  <a:xfrm>
                    <a:off x="7206629" y="4265628"/>
                    <a:ext cx="15491" cy="283898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線コネクタ 123"/>
                  <p:cNvCxnSpPr>
                    <a:endCxn id="120" idx="4"/>
                  </p:cNvCxnSpPr>
                  <p:nvPr/>
                </p:nvCxnSpPr>
                <p:spPr>
                  <a:xfrm>
                    <a:off x="6513192" y="4246599"/>
                    <a:ext cx="10142" cy="34348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3" name="グループ化 112"/>
              <p:cNvGrpSpPr/>
              <p:nvPr/>
            </p:nvGrpSpPr>
            <p:grpSpPr>
              <a:xfrm>
                <a:off x="5884363" y="4316571"/>
                <a:ext cx="1038471" cy="512571"/>
                <a:chOff x="6349469" y="3678866"/>
                <a:chExt cx="1038471" cy="512571"/>
              </a:xfrm>
            </p:grpSpPr>
            <p:sp>
              <p:nvSpPr>
                <p:cNvPr id="114" name="六角形 113"/>
                <p:cNvSpPr/>
                <p:nvPr/>
              </p:nvSpPr>
              <p:spPr>
                <a:xfrm rot="10800000">
                  <a:off x="6680467" y="3678866"/>
                  <a:ext cx="435162" cy="217712"/>
                </a:xfrm>
                <a:prstGeom prst="hexagon">
                  <a:avLst/>
                </a:prstGeom>
                <a:solidFill>
                  <a:srgbClr val="AFEC00"/>
                </a:solidFill>
                <a:ln w="76200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5" name="六角形 114"/>
                <p:cNvSpPr/>
                <p:nvPr/>
              </p:nvSpPr>
              <p:spPr>
                <a:xfrm rot="10800000">
                  <a:off x="6707456" y="4023946"/>
                  <a:ext cx="333428" cy="167491"/>
                </a:xfrm>
                <a:prstGeom prst="hexagon">
                  <a:avLst/>
                </a:prstGeom>
                <a:solidFill>
                  <a:srgbClr val="AFEC00"/>
                </a:solidFill>
                <a:ln w="76200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6" name="六角形 115"/>
                <p:cNvSpPr/>
                <p:nvPr/>
              </p:nvSpPr>
              <p:spPr>
                <a:xfrm rot="10800000">
                  <a:off x="7128443" y="3902744"/>
                  <a:ext cx="259497" cy="198068"/>
                </a:xfrm>
                <a:prstGeom prst="hexagon">
                  <a:avLst/>
                </a:prstGeom>
                <a:solidFill>
                  <a:srgbClr val="AFEC00"/>
                </a:solidFill>
                <a:ln w="76200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7" name="六角形 116"/>
                <p:cNvSpPr/>
                <p:nvPr/>
              </p:nvSpPr>
              <p:spPr>
                <a:xfrm rot="10800000">
                  <a:off x="6349469" y="3875926"/>
                  <a:ext cx="259497" cy="198068"/>
                </a:xfrm>
                <a:prstGeom prst="hexagon">
                  <a:avLst/>
                </a:prstGeom>
                <a:solidFill>
                  <a:srgbClr val="AFEC00"/>
                </a:solidFill>
                <a:ln w="76200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08" name="円/楕円 107"/>
            <p:cNvSpPr/>
            <p:nvPr/>
          </p:nvSpPr>
          <p:spPr>
            <a:xfrm rot="8132186">
              <a:off x="8467770" y="4272075"/>
              <a:ext cx="467941" cy="328561"/>
            </a:xfrm>
            <a:prstGeom prst="ellipse">
              <a:avLst/>
            </a:prstGeom>
            <a:solidFill>
              <a:srgbClr val="99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109" name="円/楕円 108"/>
            <p:cNvSpPr/>
            <p:nvPr/>
          </p:nvSpPr>
          <p:spPr>
            <a:xfrm rot="8572928">
              <a:off x="7624148" y="4264495"/>
              <a:ext cx="499860" cy="300126"/>
            </a:xfrm>
            <a:prstGeom prst="ellipse">
              <a:avLst/>
            </a:prstGeom>
            <a:solidFill>
              <a:srgbClr val="99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28" name="テキスト ボックス 127"/>
          <p:cNvSpPr txBox="1"/>
          <p:nvPr/>
        </p:nvSpPr>
        <p:spPr>
          <a:xfrm>
            <a:off x="5008689" y="5272698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Forest Turtle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7969606" y="526242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Forest Turtle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2401913" y="4684274"/>
            <a:ext cx="102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397 x 217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5268215" y="4689741"/>
            <a:ext cx="103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397 x 223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8176948" y="4711108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398 x 221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4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Turtle Image Gallery (5)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Office Drawing Tool – resize</a:t>
            </a:r>
          </a:p>
          <a:p>
            <a:pPr lvl="1"/>
            <a:r>
              <a:rPr lang="en-US" altLang="ja-JP" dirty="0" smtClean="0"/>
              <a:t>Turtle line width 0.75 </a:t>
            </a:r>
            <a:r>
              <a:rPr lang="en-US" altLang="ja-JP" dirty="0" err="1" smtClean="0"/>
              <a:t>pt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Block line width 0.25 </a:t>
            </a:r>
            <a:r>
              <a:rPr kumimoji="1" lang="en-US" altLang="ja-JP" dirty="0" err="1" smtClean="0"/>
              <a:t>pt</a:t>
            </a:r>
            <a:endParaRPr kumimoji="1" lang="ja-JP" altLang="en-US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7926594" y="534506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Forest Turtle 1-3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6867118" y="477358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58 x 31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8284137" y="476182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59 x 32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9728440" y="476541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58 x 32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1" name="グループ化 80"/>
          <p:cNvGrpSpPr/>
          <p:nvPr/>
        </p:nvGrpSpPr>
        <p:grpSpPr>
          <a:xfrm>
            <a:off x="7201171" y="4381213"/>
            <a:ext cx="345970" cy="180436"/>
            <a:chOff x="1649357" y="3436478"/>
            <a:chExt cx="2367791" cy="1328971"/>
          </a:xfrm>
        </p:grpSpPr>
        <p:grpSp>
          <p:nvGrpSpPr>
            <p:cNvPr id="78" name="グループ化 77"/>
            <p:cNvGrpSpPr/>
            <p:nvPr/>
          </p:nvGrpSpPr>
          <p:grpSpPr>
            <a:xfrm>
              <a:off x="3244383" y="3919486"/>
              <a:ext cx="772765" cy="528638"/>
              <a:chOff x="3244383" y="3886828"/>
              <a:chExt cx="772765" cy="528638"/>
            </a:xfrm>
          </p:grpSpPr>
          <p:sp>
            <p:nvSpPr>
              <p:cNvPr id="55" name="涙形 54"/>
              <p:cNvSpPr/>
              <p:nvPr/>
            </p:nvSpPr>
            <p:spPr>
              <a:xfrm rot="12513051">
                <a:off x="3244383" y="3886828"/>
                <a:ext cx="772765" cy="528638"/>
              </a:xfrm>
              <a:prstGeom prst="teardrop">
                <a:avLst>
                  <a:gd name="adj" fmla="val 133352"/>
                </a:avLst>
              </a:prstGeom>
              <a:solidFill>
                <a:srgbClr val="3399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円/楕円 45"/>
              <p:cNvSpPr/>
              <p:nvPr/>
            </p:nvSpPr>
            <p:spPr>
              <a:xfrm rot="10800000">
                <a:off x="3672831" y="4123116"/>
                <a:ext cx="152400" cy="151645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0" name="グループ化 79"/>
            <p:cNvGrpSpPr/>
            <p:nvPr/>
          </p:nvGrpSpPr>
          <p:grpSpPr>
            <a:xfrm>
              <a:off x="1649357" y="3436478"/>
              <a:ext cx="1627571" cy="1328971"/>
              <a:chOff x="5462524" y="4241598"/>
              <a:chExt cx="1627571" cy="1328971"/>
            </a:xfrm>
          </p:grpSpPr>
          <p:sp>
            <p:nvSpPr>
              <p:cNvPr id="31" name="円/楕円 30"/>
              <p:cNvSpPr/>
              <p:nvPr/>
            </p:nvSpPr>
            <p:spPr>
              <a:xfrm rot="5400000">
                <a:off x="5594925" y="4773683"/>
                <a:ext cx="215748" cy="480550"/>
              </a:xfrm>
              <a:prstGeom prst="ellipse">
                <a:avLst/>
              </a:prstGeom>
              <a:solidFill>
                <a:srgbClr val="9999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弦 52"/>
              <p:cNvSpPr/>
              <p:nvPr/>
            </p:nvSpPr>
            <p:spPr>
              <a:xfrm>
                <a:off x="5702799" y="4241598"/>
                <a:ext cx="1387296" cy="1328971"/>
              </a:xfrm>
              <a:prstGeom prst="chord">
                <a:avLst>
                  <a:gd name="adj1" fmla="val 10494878"/>
                  <a:gd name="adj2" fmla="val 237739"/>
                </a:avLst>
              </a:prstGeom>
              <a:solidFill>
                <a:srgbClr val="33532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52" name="グループ化 51"/>
              <p:cNvGrpSpPr/>
              <p:nvPr/>
            </p:nvGrpSpPr>
            <p:grpSpPr>
              <a:xfrm>
                <a:off x="5731479" y="4652292"/>
                <a:ext cx="1345957" cy="583223"/>
                <a:chOff x="8751419" y="4230146"/>
                <a:chExt cx="1345957" cy="741024"/>
              </a:xfrm>
            </p:grpSpPr>
            <p:sp>
              <p:nvSpPr>
                <p:cNvPr id="32" name="パイ 31"/>
                <p:cNvSpPr/>
                <p:nvPr/>
              </p:nvSpPr>
              <p:spPr>
                <a:xfrm>
                  <a:off x="8751419" y="4230146"/>
                  <a:ext cx="1345957" cy="738676"/>
                </a:xfrm>
                <a:prstGeom prst="pie">
                  <a:avLst>
                    <a:gd name="adj1" fmla="val 0"/>
                    <a:gd name="adj2" fmla="val 10712412"/>
                  </a:avLst>
                </a:prstGeom>
                <a:solidFill>
                  <a:srgbClr val="9999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51" name="グループ化 50"/>
                <p:cNvGrpSpPr/>
                <p:nvPr/>
              </p:nvGrpSpPr>
              <p:grpSpPr>
                <a:xfrm>
                  <a:off x="8878711" y="4599484"/>
                  <a:ext cx="1152573" cy="371686"/>
                  <a:chOff x="6319040" y="4246599"/>
                  <a:chExt cx="1152573" cy="371686"/>
                </a:xfrm>
              </p:grpSpPr>
              <p:sp>
                <p:nvSpPr>
                  <p:cNvPr id="33" name="円/楕円 32"/>
                  <p:cNvSpPr/>
                  <p:nvPr/>
                </p:nvSpPr>
                <p:spPr>
                  <a:xfrm rot="565008">
                    <a:off x="6319040" y="4349650"/>
                    <a:ext cx="448194" cy="242065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円/楕円 33"/>
                  <p:cNvSpPr/>
                  <p:nvPr/>
                </p:nvSpPr>
                <p:spPr>
                  <a:xfrm rot="20829180">
                    <a:off x="7041420" y="4393644"/>
                    <a:ext cx="430193" cy="20249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" name="直線コネクタ 35"/>
                  <p:cNvCxnSpPr/>
                  <p:nvPr/>
                </p:nvCxnSpPr>
                <p:spPr>
                  <a:xfrm>
                    <a:off x="6877860" y="4268379"/>
                    <a:ext cx="1" cy="34990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コネクタ 37"/>
                  <p:cNvCxnSpPr/>
                  <p:nvPr/>
                </p:nvCxnSpPr>
                <p:spPr>
                  <a:xfrm>
                    <a:off x="7206629" y="4265628"/>
                    <a:ext cx="15491" cy="28389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線コネクタ 38"/>
                  <p:cNvCxnSpPr>
                    <a:endCxn id="33" idx="4"/>
                  </p:cNvCxnSpPr>
                  <p:nvPr/>
                </p:nvCxnSpPr>
                <p:spPr>
                  <a:xfrm>
                    <a:off x="6513192" y="4246599"/>
                    <a:ext cx="10142" cy="34348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4" name="グループ化 53"/>
              <p:cNvGrpSpPr/>
              <p:nvPr/>
            </p:nvGrpSpPr>
            <p:grpSpPr>
              <a:xfrm>
                <a:off x="5884363" y="4316571"/>
                <a:ext cx="1038471" cy="512571"/>
                <a:chOff x="6349469" y="3678866"/>
                <a:chExt cx="1038471" cy="512571"/>
              </a:xfrm>
            </p:grpSpPr>
            <p:sp>
              <p:nvSpPr>
                <p:cNvPr id="47" name="六角形 46"/>
                <p:cNvSpPr/>
                <p:nvPr/>
              </p:nvSpPr>
              <p:spPr>
                <a:xfrm rot="10800000">
                  <a:off x="6680467" y="3678866"/>
                  <a:ext cx="435162" cy="217712"/>
                </a:xfrm>
                <a:prstGeom prst="hexagon">
                  <a:avLst/>
                </a:prstGeom>
                <a:solidFill>
                  <a:srgbClr val="AFEC00"/>
                </a:solidFill>
                <a:ln w="9525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" name="六角形 47"/>
                <p:cNvSpPr/>
                <p:nvPr/>
              </p:nvSpPr>
              <p:spPr>
                <a:xfrm rot="10800000">
                  <a:off x="6707456" y="4023946"/>
                  <a:ext cx="333428" cy="167491"/>
                </a:xfrm>
                <a:prstGeom prst="hexagon">
                  <a:avLst/>
                </a:prstGeom>
                <a:solidFill>
                  <a:srgbClr val="AFEC00"/>
                </a:solidFill>
                <a:ln w="9525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9" name="六角形 48"/>
                <p:cNvSpPr/>
                <p:nvPr/>
              </p:nvSpPr>
              <p:spPr>
                <a:xfrm rot="10800000">
                  <a:off x="7128443" y="3902744"/>
                  <a:ext cx="259497" cy="198068"/>
                </a:xfrm>
                <a:prstGeom prst="hexagon">
                  <a:avLst/>
                </a:prstGeom>
                <a:solidFill>
                  <a:srgbClr val="AFEC00"/>
                </a:solidFill>
                <a:ln w="9525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0" name="六角形 49"/>
                <p:cNvSpPr/>
                <p:nvPr/>
              </p:nvSpPr>
              <p:spPr>
                <a:xfrm rot="10800000">
                  <a:off x="6349469" y="3875926"/>
                  <a:ext cx="259497" cy="198068"/>
                </a:xfrm>
                <a:prstGeom prst="hexagon">
                  <a:avLst/>
                </a:prstGeom>
                <a:solidFill>
                  <a:srgbClr val="AFEC00"/>
                </a:solidFill>
                <a:ln w="9525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29" name="円/楕円 28"/>
            <p:cNvSpPr/>
            <p:nvPr/>
          </p:nvSpPr>
          <p:spPr>
            <a:xfrm rot="2481023">
              <a:off x="2873028" y="4316364"/>
              <a:ext cx="467941" cy="328561"/>
            </a:xfrm>
            <a:prstGeom prst="ellipse">
              <a:avLst/>
            </a:prstGeom>
            <a:solidFill>
              <a:srgbClr val="9999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円/楕円 29"/>
            <p:cNvSpPr/>
            <p:nvPr/>
          </p:nvSpPr>
          <p:spPr>
            <a:xfrm rot="8572928">
              <a:off x="1882445" y="4325113"/>
              <a:ext cx="499860" cy="300126"/>
            </a:xfrm>
            <a:prstGeom prst="ellipse">
              <a:avLst/>
            </a:prstGeom>
            <a:solidFill>
              <a:srgbClr val="9999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4" name="グループ化 103"/>
          <p:cNvGrpSpPr/>
          <p:nvPr/>
        </p:nvGrpSpPr>
        <p:grpSpPr>
          <a:xfrm>
            <a:off x="8623087" y="4384483"/>
            <a:ext cx="348664" cy="180436"/>
            <a:chOff x="4483070" y="3436700"/>
            <a:chExt cx="2386221" cy="1328971"/>
          </a:xfrm>
        </p:grpSpPr>
        <p:grpSp>
          <p:nvGrpSpPr>
            <p:cNvPr id="83" name="グループ化 82"/>
            <p:cNvGrpSpPr/>
            <p:nvPr/>
          </p:nvGrpSpPr>
          <p:grpSpPr>
            <a:xfrm rot="21028074">
              <a:off x="6096526" y="3659194"/>
              <a:ext cx="772765" cy="528638"/>
              <a:chOff x="3244383" y="3886828"/>
              <a:chExt cx="772765" cy="528638"/>
            </a:xfrm>
          </p:grpSpPr>
          <p:sp>
            <p:nvSpPr>
              <p:cNvPr id="102" name="涙形 101"/>
              <p:cNvSpPr/>
              <p:nvPr/>
            </p:nvSpPr>
            <p:spPr>
              <a:xfrm rot="12513051">
                <a:off x="3244383" y="3886828"/>
                <a:ext cx="772765" cy="528638"/>
              </a:xfrm>
              <a:prstGeom prst="teardrop">
                <a:avLst>
                  <a:gd name="adj" fmla="val 133352"/>
                </a:avLst>
              </a:prstGeom>
              <a:solidFill>
                <a:srgbClr val="3399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円/楕円 102"/>
              <p:cNvSpPr/>
              <p:nvPr/>
            </p:nvSpPr>
            <p:spPr>
              <a:xfrm rot="10800000">
                <a:off x="3672831" y="4123116"/>
                <a:ext cx="152400" cy="151645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4" name="グループ化 83"/>
            <p:cNvGrpSpPr/>
            <p:nvPr/>
          </p:nvGrpSpPr>
          <p:grpSpPr>
            <a:xfrm rot="20904459">
              <a:off x="4483070" y="3436700"/>
              <a:ext cx="1627571" cy="1328971"/>
              <a:chOff x="5462524" y="4241598"/>
              <a:chExt cx="1627571" cy="1328971"/>
            </a:xfrm>
          </p:grpSpPr>
          <p:sp>
            <p:nvSpPr>
              <p:cNvPr id="87" name="円/楕円 86"/>
              <p:cNvSpPr/>
              <p:nvPr/>
            </p:nvSpPr>
            <p:spPr>
              <a:xfrm rot="5400000">
                <a:off x="5594925" y="4773683"/>
                <a:ext cx="215748" cy="480550"/>
              </a:xfrm>
              <a:prstGeom prst="ellipse">
                <a:avLst/>
              </a:prstGeom>
              <a:solidFill>
                <a:srgbClr val="9999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弦 87"/>
              <p:cNvSpPr/>
              <p:nvPr/>
            </p:nvSpPr>
            <p:spPr>
              <a:xfrm>
                <a:off x="5702799" y="4241598"/>
                <a:ext cx="1387296" cy="1328971"/>
              </a:xfrm>
              <a:prstGeom prst="chord">
                <a:avLst>
                  <a:gd name="adj1" fmla="val 10494878"/>
                  <a:gd name="adj2" fmla="val 237739"/>
                </a:avLst>
              </a:prstGeom>
              <a:solidFill>
                <a:srgbClr val="33532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9" name="グループ化 88"/>
              <p:cNvGrpSpPr/>
              <p:nvPr/>
            </p:nvGrpSpPr>
            <p:grpSpPr>
              <a:xfrm>
                <a:off x="5731479" y="4652292"/>
                <a:ext cx="1345957" cy="583223"/>
                <a:chOff x="8751419" y="4230146"/>
                <a:chExt cx="1345957" cy="741024"/>
              </a:xfrm>
            </p:grpSpPr>
            <p:sp>
              <p:nvSpPr>
                <p:cNvPr id="95" name="パイ 94"/>
                <p:cNvSpPr/>
                <p:nvPr/>
              </p:nvSpPr>
              <p:spPr>
                <a:xfrm>
                  <a:off x="8751419" y="4230146"/>
                  <a:ext cx="1345957" cy="738676"/>
                </a:xfrm>
                <a:prstGeom prst="pie">
                  <a:avLst>
                    <a:gd name="adj1" fmla="val 0"/>
                    <a:gd name="adj2" fmla="val 10712412"/>
                  </a:avLst>
                </a:prstGeom>
                <a:solidFill>
                  <a:srgbClr val="9999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96" name="グループ化 95"/>
                <p:cNvGrpSpPr/>
                <p:nvPr/>
              </p:nvGrpSpPr>
              <p:grpSpPr>
                <a:xfrm>
                  <a:off x="8878711" y="4599484"/>
                  <a:ext cx="1152573" cy="371686"/>
                  <a:chOff x="6319040" y="4246599"/>
                  <a:chExt cx="1152573" cy="371686"/>
                </a:xfrm>
              </p:grpSpPr>
              <p:sp>
                <p:nvSpPr>
                  <p:cNvPr id="97" name="円/楕円 96"/>
                  <p:cNvSpPr/>
                  <p:nvPr/>
                </p:nvSpPr>
                <p:spPr>
                  <a:xfrm rot="565008">
                    <a:off x="6319040" y="4349650"/>
                    <a:ext cx="448194" cy="242065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円/楕円 97"/>
                  <p:cNvSpPr/>
                  <p:nvPr/>
                </p:nvSpPr>
                <p:spPr>
                  <a:xfrm rot="20829180">
                    <a:off x="7041420" y="4393644"/>
                    <a:ext cx="430193" cy="20249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" name="直線コネクタ 98"/>
                  <p:cNvCxnSpPr/>
                  <p:nvPr/>
                </p:nvCxnSpPr>
                <p:spPr>
                  <a:xfrm>
                    <a:off x="6877860" y="4268379"/>
                    <a:ext cx="1" cy="34990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線コネクタ 99"/>
                  <p:cNvCxnSpPr/>
                  <p:nvPr/>
                </p:nvCxnSpPr>
                <p:spPr>
                  <a:xfrm>
                    <a:off x="7206629" y="4265628"/>
                    <a:ext cx="15491" cy="28389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線コネクタ 100"/>
                  <p:cNvCxnSpPr>
                    <a:endCxn id="97" idx="4"/>
                  </p:cNvCxnSpPr>
                  <p:nvPr/>
                </p:nvCxnSpPr>
                <p:spPr>
                  <a:xfrm>
                    <a:off x="6513192" y="4246599"/>
                    <a:ext cx="10142" cy="34348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0" name="グループ化 89"/>
              <p:cNvGrpSpPr/>
              <p:nvPr/>
            </p:nvGrpSpPr>
            <p:grpSpPr>
              <a:xfrm>
                <a:off x="5884363" y="4316571"/>
                <a:ext cx="1038471" cy="512571"/>
                <a:chOff x="6349469" y="3678866"/>
                <a:chExt cx="1038471" cy="512571"/>
              </a:xfrm>
            </p:grpSpPr>
            <p:sp>
              <p:nvSpPr>
                <p:cNvPr id="91" name="六角形 90"/>
                <p:cNvSpPr/>
                <p:nvPr/>
              </p:nvSpPr>
              <p:spPr>
                <a:xfrm rot="10800000">
                  <a:off x="6680467" y="3678866"/>
                  <a:ext cx="435162" cy="217712"/>
                </a:xfrm>
                <a:prstGeom prst="hexagon">
                  <a:avLst/>
                </a:prstGeom>
                <a:solidFill>
                  <a:srgbClr val="AFEC00"/>
                </a:solidFill>
                <a:ln w="9525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六角形 91"/>
                <p:cNvSpPr/>
                <p:nvPr/>
              </p:nvSpPr>
              <p:spPr>
                <a:xfrm rot="10800000">
                  <a:off x="6707456" y="4023946"/>
                  <a:ext cx="333428" cy="167491"/>
                </a:xfrm>
                <a:prstGeom prst="hexagon">
                  <a:avLst/>
                </a:prstGeom>
                <a:solidFill>
                  <a:srgbClr val="AFEC00"/>
                </a:solidFill>
                <a:ln w="9525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六角形 92"/>
                <p:cNvSpPr/>
                <p:nvPr/>
              </p:nvSpPr>
              <p:spPr>
                <a:xfrm rot="10800000">
                  <a:off x="7128443" y="3902744"/>
                  <a:ext cx="259497" cy="198068"/>
                </a:xfrm>
                <a:prstGeom prst="hexagon">
                  <a:avLst/>
                </a:prstGeom>
                <a:solidFill>
                  <a:srgbClr val="AFEC00"/>
                </a:solidFill>
                <a:ln w="9525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六角形 93"/>
                <p:cNvSpPr/>
                <p:nvPr/>
              </p:nvSpPr>
              <p:spPr>
                <a:xfrm rot="10800000">
                  <a:off x="6349469" y="3875926"/>
                  <a:ext cx="259497" cy="198068"/>
                </a:xfrm>
                <a:prstGeom prst="hexagon">
                  <a:avLst/>
                </a:prstGeom>
                <a:solidFill>
                  <a:srgbClr val="AFEC00"/>
                </a:solidFill>
                <a:ln w="9525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85" name="円/楕円 84"/>
            <p:cNvSpPr/>
            <p:nvPr/>
          </p:nvSpPr>
          <p:spPr>
            <a:xfrm rot="4104419">
              <a:off x="5723224" y="4264258"/>
              <a:ext cx="467941" cy="328561"/>
            </a:xfrm>
            <a:prstGeom prst="ellipse">
              <a:avLst/>
            </a:prstGeom>
            <a:solidFill>
              <a:srgbClr val="9999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86" name="円/楕円 85"/>
            <p:cNvSpPr/>
            <p:nvPr/>
          </p:nvSpPr>
          <p:spPr>
            <a:xfrm rot="8572928">
              <a:off x="4815175" y="4343710"/>
              <a:ext cx="499860" cy="300126"/>
            </a:xfrm>
            <a:prstGeom prst="ellipse">
              <a:avLst/>
            </a:prstGeom>
            <a:solidFill>
              <a:srgbClr val="9999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9922217" y="4385851"/>
            <a:ext cx="345970" cy="180436"/>
            <a:chOff x="7391060" y="3375860"/>
            <a:chExt cx="2367791" cy="1328971"/>
          </a:xfrm>
        </p:grpSpPr>
        <p:grpSp>
          <p:nvGrpSpPr>
            <p:cNvPr id="106" name="グループ化 105"/>
            <p:cNvGrpSpPr/>
            <p:nvPr/>
          </p:nvGrpSpPr>
          <p:grpSpPr>
            <a:xfrm>
              <a:off x="8986086" y="3858868"/>
              <a:ext cx="772765" cy="528638"/>
              <a:chOff x="3244383" y="3886828"/>
              <a:chExt cx="772765" cy="528638"/>
            </a:xfrm>
          </p:grpSpPr>
          <p:sp>
            <p:nvSpPr>
              <p:cNvPr id="125" name="涙形 124"/>
              <p:cNvSpPr/>
              <p:nvPr/>
            </p:nvSpPr>
            <p:spPr>
              <a:xfrm rot="12513051">
                <a:off x="3244383" y="3886828"/>
                <a:ext cx="772765" cy="528638"/>
              </a:xfrm>
              <a:prstGeom prst="teardrop">
                <a:avLst>
                  <a:gd name="adj" fmla="val 133352"/>
                </a:avLst>
              </a:prstGeom>
              <a:solidFill>
                <a:srgbClr val="3399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円/楕円 125"/>
              <p:cNvSpPr/>
              <p:nvPr/>
            </p:nvSpPr>
            <p:spPr>
              <a:xfrm rot="10800000">
                <a:off x="3672831" y="4123116"/>
                <a:ext cx="152400" cy="151645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7" name="グループ化 106"/>
            <p:cNvGrpSpPr/>
            <p:nvPr/>
          </p:nvGrpSpPr>
          <p:grpSpPr>
            <a:xfrm>
              <a:off x="7391060" y="3375860"/>
              <a:ext cx="1627571" cy="1328971"/>
              <a:chOff x="5462524" y="4241598"/>
              <a:chExt cx="1627571" cy="1328971"/>
            </a:xfrm>
          </p:grpSpPr>
          <p:sp>
            <p:nvSpPr>
              <p:cNvPr id="110" name="円/楕円 109"/>
              <p:cNvSpPr/>
              <p:nvPr/>
            </p:nvSpPr>
            <p:spPr>
              <a:xfrm rot="5400000">
                <a:off x="5594925" y="4773683"/>
                <a:ext cx="215748" cy="480550"/>
              </a:xfrm>
              <a:prstGeom prst="ellipse">
                <a:avLst/>
              </a:prstGeom>
              <a:solidFill>
                <a:srgbClr val="9999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1" name="弦 110"/>
              <p:cNvSpPr/>
              <p:nvPr/>
            </p:nvSpPr>
            <p:spPr>
              <a:xfrm>
                <a:off x="5702799" y="4241598"/>
                <a:ext cx="1387296" cy="1328971"/>
              </a:xfrm>
              <a:prstGeom prst="chord">
                <a:avLst>
                  <a:gd name="adj1" fmla="val 10494878"/>
                  <a:gd name="adj2" fmla="val 237739"/>
                </a:avLst>
              </a:prstGeom>
              <a:solidFill>
                <a:srgbClr val="33532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12" name="グループ化 111"/>
              <p:cNvGrpSpPr/>
              <p:nvPr/>
            </p:nvGrpSpPr>
            <p:grpSpPr>
              <a:xfrm>
                <a:off x="5731479" y="4652292"/>
                <a:ext cx="1345957" cy="583223"/>
                <a:chOff x="8751419" y="4230146"/>
                <a:chExt cx="1345957" cy="741024"/>
              </a:xfrm>
            </p:grpSpPr>
            <p:sp>
              <p:nvSpPr>
                <p:cNvPr id="118" name="パイ 117"/>
                <p:cNvSpPr/>
                <p:nvPr/>
              </p:nvSpPr>
              <p:spPr>
                <a:xfrm>
                  <a:off x="8751419" y="4230146"/>
                  <a:ext cx="1345957" cy="738676"/>
                </a:xfrm>
                <a:prstGeom prst="pie">
                  <a:avLst>
                    <a:gd name="adj1" fmla="val 0"/>
                    <a:gd name="adj2" fmla="val 10712412"/>
                  </a:avLst>
                </a:prstGeom>
                <a:solidFill>
                  <a:srgbClr val="9999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19" name="グループ化 118"/>
                <p:cNvGrpSpPr/>
                <p:nvPr/>
              </p:nvGrpSpPr>
              <p:grpSpPr>
                <a:xfrm>
                  <a:off x="8878711" y="4599484"/>
                  <a:ext cx="1152573" cy="371686"/>
                  <a:chOff x="6319040" y="4246599"/>
                  <a:chExt cx="1152573" cy="371686"/>
                </a:xfrm>
              </p:grpSpPr>
              <p:sp>
                <p:nvSpPr>
                  <p:cNvPr id="120" name="円/楕円 119"/>
                  <p:cNvSpPr/>
                  <p:nvPr/>
                </p:nvSpPr>
                <p:spPr>
                  <a:xfrm rot="565008">
                    <a:off x="6319040" y="4349650"/>
                    <a:ext cx="448194" cy="242065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円/楕円 120"/>
                  <p:cNvSpPr/>
                  <p:nvPr/>
                </p:nvSpPr>
                <p:spPr>
                  <a:xfrm rot="20829180">
                    <a:off x="7041420" y="4393644"/>
                    <a:ext cx="430193" cy="20249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2" name="直線コネクタ 121"/>
                  <p:cNvCxnSpPr/>
                  <p:nvPr/>
                </p:nvCxnSpPr>
                <p:spPr>
                  <a:xfrm>
                    <a:off x="6877860" y="4268379"/>
                    <a:ext cx="1" cy="34990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線コネクタ 122"/>
                  <p:cNvCxnSpPr/>
                  <p:nvPr/>
                </p:nvCxnSpPr>
                <p:spPr>
                  <a:xfrm>
                    <a:off x="7206629" y="4265628"/>
                    <a:ext cx="15491" cy="28389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線コネクタ 123"/>
                  <p:cNvCxnSpPr>
                    <a:endCxn id="120" idx="4"/>
                  </p:cNvCxnSpPr>
                  <p:nvPr/>
                </p:nvCxnSpPr>
                <p:spPr>
                  <a:xfrm>
                    <a:off x="6513192" y="4246599"/>
                    <a:ext cx="10142" cy="34348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3" name="グループ化 112"/>
              <p:cNvGrpSpPr/>
              <p:nvPr/>
            </p:nvGrpSpPr>
            <p:grpSpPr>
              <a:xfrm>
                <a:off x="5884363" y="4316571"/>
                <a:ext cx="1038471" cy="512571"/>
                <a:chOff x="6349469" y="3678866"/>
                <a:chExt cx="1038471" cy="512571"/>
              </a:xfrm>
            </p:grpSpPr>
            <p:sp>
              <p:nvSpPr>
                <p:cNvPr id="114" name="六角形 113"/>
                <p:cNvSpPr/>
                <p:nvPr/>
              </p:nvSpPr>
              <p:spPr>
                <a:xfrm rot="10800000">
                  <a:off x="6680467" y="3678866"/>
                  <a:ext cx="435162" cy="217712"/>
                </a:xfrm>
                <a:prstGeom prst="hexagon">
                  <a:avLst/>
                </a:prstGeom>
                <a:solidFill>
                  <a:srgbClr val="AFEC00"/>
                </a:solidFill>
                <a:ln w="9525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5" name="六角形 114"/>
                <p:cNvSpPr/>
                <p:nvPr/>
              </p:nvSpPr>
              <p:spPr>
                <a:xfrm rot="10800000">
                  <a:off x="6707456" y="4023946"/>
                  <a:ext cx="333428" cy="167491"/>
                </a:xfrm>
                <a:prstGeom prst="hexagon">
                  <a:avLst/>
                </a:prstGeom>
                <a:solidFill>
                  <a:srgbClr val="AFEC00"/>
                </a:solidFill>
                <a:ln w="9525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6" name="六角形 115"/>
                <p:cNvSpPr/>
                <p:nvPr/>
              </p:nvSpPr>
              <p:spPr>
                <a:xfrm rot="10800000">
                  <a:off x="7128443" y="3902744"/>
                  <a:ext cx="259497" cy="198068"/>
                </a:xfrm>
                <a:prstGeom prst="hexagon">
                  <a:avLst/>
                </a:prstGeom>
                <a:solidFill>
                  <a:srgbClr val="AFEC00"/>
                </a:solidFill>
                <a:ln w="9525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7" name="六角形 116"/>
                <p:cNvSpPr/>
                <p:nvPr/>
              </p:nvSpPr>
              <p:spPr>
                <a:xfrm rot="10800000">
                  <a:off x="6349469" y="3875926"/>
                  <a:ext cx="259497" cy="198068"/>
                </a:xfrm>
                <a:prstGeom prst="hexagon">
                  <a:avLst/>
                </a:prstGeom>
                <a:solidFill>
                  <a:srgbClr val="AFEC00"/>
                </a:solidFill>
                <a:ln w="9525">
                  <a:solidFill>
                    <a:srgbClr val="338F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08" name="円/楕円 107"/>
            <p:cNvSpPr/>
            <p:nvPr/>
          </p:nvSpPr>
          <p:spPr>
            <a:xfrm rot="8132186">
              <a:off x="8467770" y="4272075"/>
              <a:ext cx="467941" cy="328561"/>
            </a:xfrm>
            <a:prstGeom prst="ellipse">
              <a:avLst/>
            </a:prstGeom>
            <a:solidFill>
              <a:srgbClr val="9999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109" name="円/楕円 108"/>
            <p:cNvSpPr/>
            <p:nvPr/>
          </p:nvSpPr>
          <p:spPr>
            <a:xfrm rot="8572928">
              <a:off x="7624148" y="4264495"/>
              <a:ext cx="499860" cy="300126"/>
            </a:xfrm>
            <a:prstGeom prst="ellipse">
              <a:avLst/>
            </a:prstGeom>
            <a:solidFill>
              <a:srgbClr val="9999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3" name="グループ化 132"/>
          <p:cNvGrpSpPr/>
          <p:nvPr/>
        </p:nvGrpSpPr>
        <p:grpSpPr>
          <a:xfrm>
            <a:off x="3346821" y="4383262"/>
            <a:ext cx="246479" cy="291392"/>
            <a:chOff x="5104415" y="2782630"/>
            <a:chExt cx="1686881" cy="2146199"/>
          </a:xfrm>
        </p:grpSpPr>
        <p:sp>
          <p:nvSpPr>
            <p:cNvPr id="134" name="円/楕円 133"/>
            <p:cNvSpPr/>
            <p:nvPr/>
          </p:nvSpPr>
          <p:spPr>
            <a:xfrm>
              <a:off x="6008672" y="4399426"/>
              <a:ext cx="782624" cy="299881"/>
            </a:xfrm>
            <a:prstGeom prst="ellipse">
              <a:avLst/>
            </a:prstGeom>
            <a:solidFill>
              <a:srgbClr val="0089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円/楕円 134"/>
            <p:cNvSpPr/>
            <p:nvPr/>
          </p:nvSpPr>
          <p:spPr>
            <a:xfrm>
              <a:off x="5997608" y="3548932"/>
              <a:ext cx="782624" cy="299881"/>
            </a:xfrm>
            <a:prstGeom prst="ellipse">
              <a:avLst/>
            </a:prstGeom>
            <a:solidFill>
              <a:srgbClr val="0089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円/楕円 135"/>
            <p:cNvSpPr/>
            <p:nvPr/>
          </p:nvSpPr>
          <p:spPr>
            <a:xfrm>
              <a:off x="5104415" y="3509608"/>
              <a:ext cx="782624" cy="299881"/>
            </a:xfrm>
            <a:prstGeom prst="ellipse">
              <a:avLst/>
            </a:prstGeom>
            <a:solidFill>
              <a:srgbClr val="0089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円/楕円 136"/>
            <p:cNvSpPr/>
            <p:nvPr/>
          </p:nvSpPr>
          <p:spPr>
            <a:xfrm>
              <a:off x="5137595" y="4399430"/>
              <a:ext cx="782624" cy="299881"/>
            </a:xfrm>
            <a:prstGeom prst="ellipse">
              <a:avLst/>
            </a:prstGeom>
            <a:solidFill>
              <a:srgbClr val="0089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円/楕円 137"/>
            <p:cNvSpPr/>
            <p:nvPr/>
          </p:nvSpPr>
          <p:spPr>
            <a:xfrm>
              <a:off x="5801314" y="4448279"/>
              <a:ext cx="215748" cy="480550"/>
            </a:xfrm>
            <a:prstGeom prst="ellipse">
              <a:avLst/>
            </a:prstGeom>
            <a:solidFill>
              <a:srgbClr val="0089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円/楕円 138"/>
            <p:cNvSpPr/>
            <p:nvPr/>
          </p:nvSpPr>
          <p:spPr>
            <a:xfrm>
              <a:off x="5456088" y="2782630"/>
              <a:ext cx="972470" cy="693678"/>
            </a:xfrm>
            <a:prstGeom prst="ellipse">
              <a:avLst/>
            </a:prstGeom>
            <a:solidFill>
              <a:srgbClr val="00996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5258890" y="3378094"/>
              <a:ext cx="1329442" cy="1345957"/>
            </a:xfrm>
            <a:prstGeom prst="ellipse">
              <a:avLst/>
            </a:prstGeom>
            <a:solidFill>
              <a:srgbClr val="2E3D38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六角形 140"/>
            <p:cNvSpPr/>
            <p:nvPr/>
          </p:nvSpPr>
          <p:spPr>
            <a:xfrm rot="5400000">
              <a:off x="5687583" y="3784868"/>
              <a:ext cx="475538" cy="549338"/>
            </a:xfrm>
            <a:prstGeom prst="hexagon">
              <a:avLst/>
            </a:prstGeom>
            <a:solidFill>
              <a:srgbClr val="05DB3A"/>
            </a:solidFill>
            <a:ln w="9525">
              <a:solidFill>
                <a:srgbClr val="147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六角形 141"/>
            <p:cNvSpPr/>
            <p:nvPr/>
          </p:nvSpPr>
          <p:spPr>
            <a:xfrm rot="5400000">
              <a:off x="6053476" y="3466984"/>
              <a:ext cx="271420" cy="383157"/>
            </a:xfrm>
            <a:prstGeom prst="hexagon">
              <a:avLst/>
            </a:prstGeom>
            <a:solidFill>
              <a:srgbClr val="05DB3A"/>
            </a:solidFill>
            <a:ln w="9525">
              <a:solidFill>
                <a:srgbClr val="147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六角形 142"/>
            <p:cNvSpPr/>
            <p:nvPr/>
          </p:nvSpPr>
          <p:spPr>
            <a:xfrm rot="5400000">
              <a:off x="5511108" y="3491804"/>
              <a:ext cx="278780" cy="350719"/>
            </a:xfrm>
            <a:prstGeom prst="hexagon">
              <a:avLst/>
            </a:prstGeom>
            <a:solidFill>
              <a:srgbClr val="05DB3A"/>
            </a:solidFill>
            <a:ln w="9525">
              <a:solidFill>
                <a:srgbClr val="147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六角形 143"/>
            <p:cNvSpPr/>
            <p:nvPr/>
          </p:nvSpPr>
          <p:spPr>
            <a:xfrm rot="5400000">
              <a:off x="5531272" y="4271131"/>
              <a:ext cx="248226" cy="347897"/>
            </a:xfrm>
            <a:prstGeom prst="hexagon">
              <a:avLst/>
            </a:prstGeom>
            <a:solidFill>
              <a:srgbClr val="05DB3A"/>
            </a:solidFill>
            <a:ln w="9525">
              <a:solidFill>
                <a:srgbClr val="147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六角形 144"/>
            <p:cNvSpPr/>
            <p:nvPr/>
          </p:nvSpPr>
          <p:spPr>
            <a:xfrm rot="5400000">
              <a:off x="6047475" y="4284458"/>
              <a:ext cx="244392" cy="344128"/>
            </a:xfrm>
            <a:prstGeom prst="hexagon">
              <a:avLst/>
            </a:prstGeom>
            <a:solidFill>
              <a:srgbClr val="05DB3A"/>
            </a:solidFill>
            <a:ln w="9525">
              <a:solidFill>
                <a:srgbClr val="147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六角形 145"/>
            <p:cNvSpPr/>
            <p:nvPr/>
          </p:nvSpPr>
          <p:spPr>
            <a:xfrm rot="5400000">
              <a:off x="6236251" y="3985038"/>
              <a:ext cx="333428" cy="163299"/>
            </a:xfrm>
            <a:prstGeom prst="hexagon">
              <a:avLst/>
            </a:prstGeom>
            <a:solidFill>
              <a:srgbClr val="05DB3A"/>
            </a:solidFill>
            <a:ln w="9525">
              <a:solidFill>
                <a:srgbClr val="147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六角形 146"/>
            <p:cNvSpPr/>
            <p:nvPr/>
          </p:nvSpPr>
          <p:spPr>
            <a:xfrm rot="5400000">
              <a:off x="5270747" y="3972650"/>
              <a:ext cx="333428" cy="188075"/>
            </a:xfrm>
            <a:prstGeom prst="hexagon">
              <a:avLst/>
            </a:prstGeom>
            <a:solidFill>
              <a:srgbClr val="05DB3A"/>
            </a:solidFill>
            <a:ln w="9525">
              <a:solidFill>
                <a:srgbClr val="147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円/楕円 147"/>
            <p:cNvSpPr/>
            <p:nvPr/>
          </p:nvSpPr>
          <p:spPr>
            <a:xfrm rot="5400000">
              <a:off x="6130540" y="3030406"/>
              <a:ext cx="152400" cy="151645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円/楕円 148"/>
            <p:cNvSpPr/>
            <p:nvPr/>
          </p:nvSpPr>
          <p:spPr>
            <a:xfrm rot="5400000">
              <a:off x="5673340" y="3030406"/>
              <a:ext cx="152400" cy="151645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0" name="Cube 2"/>
          <p:cNvSpPr/>
          <p:nvPr/>
        </p:nvSpPr>
        <p:spPr>
          <a:xfrm rot="270523">
            <a:off x="7892823" y="2309126"/>
            <a:ext cx="247611" cy="250089"/>
          </a:xfrm>
          <a:prstGeom prst="cube">
            <a:avLst/>
          </a:prstGeom>
          <a:solidFill>
            <a:srgbClr val="FF6600"/>
          </a:solidFill>
          <a:ln w="3175">
            <a:solidFill>
              <a:srgbClr val="FF9933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be 3"/>
          <p:cNvSpPr/>
          <p:nvPr/>
        </p:nvSpPr>
        <p:spPr>
          <a:xfrm rot="270523">
            <a:off x="9440643" y="2412899"/>
            <a:ext cx="148569" cy="150054"/>
          </a:xfrm>
          <a:prstGeom prst="cube">
            <a:avLst/>
          </a:prstGeom>
          <a:solidFill>
            <a:srgbClr val="00FF00"/>
          </a:solidFill>
          <a:ln w="3175">
            <a:solidFill>
              <a:srgbClr val="66FF66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be 4"/>
          <p:cNvSpPr/>
          <p:nvPr/>
        </p:nvSpPr>
        <p:spPr>
          <a:xfrm rot="270523">
            <a:off x="8693785" y="2361014"/>
            <a:ext cx="198090" cy="200070"/>
          </a:xfrm>
          <a:prstGeom prst="cube">
            <a:avLst/>
          </a:prstGeom>
          <a:solidFill>
            <a:srgbClr val="00CCFF"/>
          </a:solidFill>
          <a:ln w="3175">
            <a:solidFill>
              <a:srgbClr val="00FFFF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グループ化 152"/>
          <p:cNvGrpSpPr/>
          <p:nvPr/>
        </p:nvGrpSpPr>
        <p:grpSpPr>
          <a:xfrm>
            <a:off x="4703964" y="4383262"/>
            <a:ext cx="246479" cy="291392"/>
            <a:chOff x="5104415" y="2782630"/>
            <a:chExt cx="1686881" cy="2146199"/>
          </a:xfrm>
        </p:grpSpPr>
        <p:sp>
          <p:nvSpPr>
            <p:cNvPr id="154" name="円/楕円 153"/>
            <p:cNvSpPr/>
            <p:nvPr/>
          </p:nvSpPr>
          <p:spPr>
            <a:xfrm>
              <a:off x="6008672" y="4399426"/>
              <a:ext cx="782624" cy="299881"/>
            </a:xfrm>
            <a:prstGeom prst="ellipse">
              <a:avLst/>
            </a:prstGeom>
            <a:solidFill>
              <a:srgbClr val="93039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円/楕円 154"/>
            <p:cNvSpPr/>
            <p:nvPr/>
          </p:nvSpPr>
          <p:spPr>
            <a:xfrm>
              <a:off x="5997608" y="3548932"/>
              <a:ext cx="782624" cy="299881"/>
            </a:xfrm>
            <a:prstGeom prst="ellipse">
              <a:avLst/>
            </a:prstGeom>
            <a:solidFill>
              <a:srgbClr val="93039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円/楕円 155"/>
            <p:cNvSpPr/>
            <p:nvPr/>
          </p:nvSpPr>
          <p:spPr>
            <a:xfrm>
              <a:off x="5104415" y="3509608"/>
              <a:ext cx="782624" cy="299881"/>
            </a:xfrm>
            <a:prstGeom prst="ellipse">
              <a:avLst/>
            </a:prstGeom>
            <a:solidFill>
              <a:srgbClr val="93039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円/楕円 156"/>
            <p:cNvSpPr/>
            <p:nvPr/>
          </p:nvSpPr>
          <p:spPr>
            <a:xfrm>
              <a:off x="5137595" y="4399430"/>
              <a:ext cx="782624" cy="299881"/>
            </a:xfrm>
            <a:prstGeom prst="ellipse">
              <a:avLst/>
            </a:prstGeom>
            <a:solidFill>
              <a:srgbClr val="93039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円/楕円 157"/>
            <p:cNvSpPr/>
            <p:nvPr/>
          </p:nvSpPr>
          <p:spPr>
            <a:xfrm>
              <a:off x="5801314" y="4448279"/>
              <a:ext cx="215748" cy="480550"/>
            </a:xfrm>
            <a:prstGeom prst="ellipse">
              <a:avLst/>
            </a:prstGeom>
            <a:solidFill>
              <a:srgbClr val="93039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円/楕円 158"/>
            <p:cNvSpPr/>
            <p:nvPr/>
          </p:nvSpPr>
          <p:spPr>
            <a:xfrm>
              <a:off x="5456088" y="2782630"/>
              <a:ext cx="972470" cy="693678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円/楕円 159"/>
            <p:cNvSpPr/>
            <p:nvPr/>
          </p:nvSpPr>
          <p:spPr>
            <a:xfrm>
              <a:off x="5258890" y="3378094"/>
              <a:ext cx="1329442" cy="1345957"/>
            </a:xfrm>
            <a:prstGeom prst="ellipse">
              <a:avLst/>
            </a:prstGeom>
            <a:solidFill>
              <a:srgbClr val="3D2E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六角形 160"/>
            <p:cNvSpPr/>
            <p:nvPr/>
          </p:nvSpPr>
          <p:spPr>
            <a:xfrm rot="5400000">
              <a:off x="5687583" y="3784868"/>
              <a:ext cx="475538" cy="549338"/>
            </a:xfrm>
            <a:prstGeom prst="hexagon">
              <a:avLst/>
            </a:prstGeom>
            <a:solidFill>
              <a:srgbClr val="DB05A6"/>
            </a:solidFill>
            <a:ln w="9525">
              <a:solidFill>
                <a:srgbClr val="711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六角形 161"/>
            <p:cNvSpPr/>
            <p:nvPr/>
          </p:nvSpPr>
          <p:spPr>
            <a:xfrm rot="5400000">
              <a:off x="6053476" y="3466984"/>
              <a:ext cx="271420" cy="383157"/>
            </a:xfrm>
            <a:prstGeom prst="hexagon">
              <a:avLst/>
            </a:prstGeom>
            <a:solidFill>
              <a:srgbClr val="DB05A6"/>
            </a:solidFill>
            <a:ln w="9525">
              <a:solidFill>
                <a:srgbClr val="711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六角形 162"/>
            <p:cNvSpPr/>
            <p:nvPr/>
          </p:nvSpPr>
          <p:spPr>
            <a:xfrm rot="5400000">
              <a:off x="5511108" y="3491804"/>
              <a:ext cx="278780" cy="350719"/>
            </a:xfrm>
            <a:prstGeom prst="hexagon">
              <a:avLst/>
            </a:prstGeom>
            <a:solidFill>
              <a:srgbClr val="DB05A6"/>
            </a:solidFill>
            <a:ln w="9525">
              <a:solidFill>
                <a:srgbClr val="711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六角形 163"/>
            <p:cNvSpPr/>
            <p:nvPr/>
          </p:nvSpPr>
          <p:spPr>
            <a:xfrm rot="5400000">
              <a:off x="5531272" y="4271131"/>
              <a:ext cx="248226" cy="347897"/>
            </a:xfrm>
            <a:prstGeom prst="hexagon">
              <a:avLst/>
            </a:prstGeom>
            <a:solidFill>
              <a:srgbClr val="DB05A6"/>
            </a:solidFill>
            <a:ln w="9525">
              <a:solidFill>
                <a:srgbClr val="711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六角形 164"/>
            <p:cNvSpPr/>
            <p:nvPr/>
          </p:nvSpPr>
          <p:spPr>
            <a:xfrm rot="5400000">
              <a:off x="6047475" y="4284458"/>
              <a:ext cx="244392" cy="344128"/>
            </a:xfrm>
            <a:prstGeom prst="hexagon">
              <a:avLst/>
            </a:prstGeom>
            <a:solidFill>
              <a:srgbClr val="DB05A6"/>
            </a:solidFill>
            <a:ln w="9525">
              <a:solidFill>
                <a:srgbClr val="711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六角形 165"/>
            <p:cNvSpPr/>
            <p:nvPr/>
          </p:nvSpPr>
          <p:spPr>
            <a:xfrm rot="5400000">
              <a:off x="6236251" y="3985038"/>
              <a:ext cx="333428" cy="163299"/>
            </a:xfrm>
            <a:prstGeom prst="hexagon">
              <a:avLst/>
            </a:prstGeom>
            <a:solidFill>
              <a:srgbClr val="DB05A6"/>
            </a:solidFill>
            <a:ln w="9525">
              <a:solidFill>
                <a:srgbClr val="711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六角形 166"/>
            <p:cNvSpPr/>
            <p:nvPr/>
          </p:nvSpPr>
          <p:spPr>
            <a:xfrm rot="5400000">
              <a:off x="5270747" y="3972650"/>
              <a:ext cx="333428" cy="188075"/>
            </a:xfrm>
            <a:prstGeom prst="hexagon">
              <a:avLst/>
            </a:prstGeom>
            <a:solidFill>
              <a:srgbClr val="DB05A6"/>
            </a:solidFill>
            <a:ln w="9525">
              <a:solidFill>
                <a:srgbClr val="711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円/楕円 167"/>
            <p:cNvSpPr/>
            <p:nvPr/>
          </p:nvSpPr>
          <p:spPr>
            <a:xfrm rot="5400000">
              <a:off x="6130541" y="3030416"/>
              <a:ext cx="152401" cy="151648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円/楕円 168"/>
            <p:cNvSpPr/>
            <p:nvPr/>
          </p:nvSpPr>
          <p:spPr>
            <a:xfrm rot="5400000">
              <a:off x="5673337" y="3030416"/>
              <a:ext cx="152401" cy="151648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0" name="グループ化 169"/>
          <p:cNvGrpSpPr/>
          <p:nvPr/>
        </p:nvGrpSpPr>
        <p:grpSpPr>
          <a:xfrm>
            <a:off x="1944778" y="4383262"/>
            <a:ext cx="246479" cy="291392"/>
            <a:chOff x="5104415" y="2782630"/>
            <a:chExt cx="1686881" cy="2146199"/>
          </a:xfrm>
        </p:grpSpPr>
        <p:sp>
          <p:nvSpPr>
            <p:cNvPr id="171" name="円/楕円 170"/>
            <p:cNvSpPr/>
            <p:nvPr/>
          </p:nvSpPr>
          <p:spPr>
            <a:xfrm>
              <a:off x="6008672" y="4399426"/>
              <a:ext cx="782624" cy="299881"/>
            </a:xfrm>
            <a:prstGeom prst="ellipse">
              <a:avLst/>
            </a:prstGeom>
            <a:solidFill>
              <a:srgbClr val="9999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円/楕円 171"/>
            <p:cNvSpPr/>
            <p:nvPr/>
          </p:nvSpPr>
          <p:spPr>
            <a:xfrm>
              <a:off x="5997608" y="3548932"/>
              <a:ext cx="782624" cy="299881"/>
            </a:xfrm>
            <a:prstGeom prst="ellipse">
              <a:avLst/>
            </a:prstGeom>
            <a:solidFill>
              <a:srgbClr val="9999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円/楕円 172"/>
            <p:cNvSpPr/>
            <p:nvPr/>
          </p:nvSpPr>
          <p:spPr>
            <a:xfrm>
              <a:off x="5104415" y="3509608"/>
              <a:ext cx="782624" cy="299881"/>
            </a:xfrm>
            <a:prstGeom prst="ellipse">
              <a:avLst/>
            </a:prstGeom>
            <a:solidFill>
              <a:srgbClr val="9999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円/楕円 173"/>
            <p:cNvSpPr/>
            <p:nvPr/>
          </p:nvSpPr>
          <p:spPr>
            <a:xfrm>
              <a:off x="5137595" y="4399430"/>
              <a:ext cx="782624" cy="299881"/>
            </a:xfrm>
            <a:prstGeom prst="ellipse">
              <a:avLst/>
            </a:prstGeom>
            <a:solidFill>
              <a:srgbClr val="9999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円/楕円 174"/>
            <p:cNvSpPr/>
            <p:nvPr/>
          </p:nvSpPr>
          <p:spPr>
            <a:xfrm>
              <a:off x="5801314" y="4448279"/>
              <a:ext cx="215748" cy="480550"/>
            </a:xfrm>
            <a:prstGeom prst="ellipse">
              <a:avLst/>
            </a:prstGeom>
            <a:solidFill>
              <a:srgbClr val="9999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円/楕円 175"/>
            <p:cNvSpPr/>
            <p:nvPr/>
          </p:nvSpPr>
          <p:spPr>
            <a:xfrm>
              <a:off x="5456088" y="2782630"/>
              <a:ext cx="972470" cy="693678"/>
            </a:xfrm>
            <a:prstGeom prst="ellipse">
              <a:avLst/>
            </a:prstGeom>
            <a:solidFill>
              <a:srgbClr val="3399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円/楕円 176"/>
            <p:cNvSpPr/>
            <p:nvPr/>
          </p:nvSpPr>
          <p:spPr>
            <a:xfrm>
              <a:off x="5258890" y="3378094"/>
              <a:ext cx="1329442" cy="1345957"/>
            </a:xfrm>
            <a:prstGeom prst="ellipse">
              <a:avLst/>
            </a:prstGeom>
            <a:solidFill>
              <a:srgbClr val="33532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六角形 177"/>
            <p:cNvSpPr/>
            <p:nvPr/>
          </p:nvSpPr>
          <p:spPr>
            <a:xfrm rot="5400000">
              <a:off x="5687583" y="3784868"/>
              <a:ext cx="475538" cy="549338"/>
            </a:xfrm>
            <a:prstGeom prst="hexagon">
              <a:avLst/>
            </a:prstGeom>
            <a:solidFill>
              <a:srgbClr val="AFEC00"/>
            </a:solidFill>
            <a:ln w="9525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六角形 178"/>
            <p:cNvSpPr/>
            <p:nvPr/>
          </p:nvSpPr>
          <p:spPr>
            <a:xfrm rot="5400000">
              <a:off x="6053476" y="3466984"/>
              <a:ext cx="271420" cy="383157"/>
            </a:xfrm>
            <a:prstGeom prst="hexagon">
              <a:avLst/>
            </a:prstGeom>
            <a:solidFill>
              <a:srgbClr val="AFEC00"/>
            </a:solidFill>
            <a:ln w="9525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六角形 179"/>
            <p:cNvSpPr/>
            <p:nvPr/>
          </p:nvSpPr>
          <p:spPr>
            <a:xfrm rot="5400000">
              <a:off x="5511108" y="3491803"/>
              <a:ext cx="278780" cy="350719"/>
            </a:xfrm>
            <a:prstGeom prst="hexagon">
              <a:avLst/>
            </a:prstGeom>
            <a:solidFill>
              <a:srgbClr val="AFEC00"/>
            </a:solidFill>
            <a:ln w="9525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六角形 180"/>
            <p:cNvSpPr/>
            <p:nvPr/>
          </p:nvSpPr>
          <p:spPr>
            <a:xfrm rot="5400000">
              <a:off x="5531272" y="4271131"/>
              <a:ext cx="248226" cy="347897"/>
            </a:xfrm>
            <a:prstGeom prst="hexagon">
              <a:avLst/>
            </a:prstGeom>
            <a:solidFill>
              <a:srgbClr val="AFEC00"/>
            </a:solidFill>
            <a:ln w="9525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六角形 181"/>
            <p:cNvSpPr/>
            <p:nvPr/>
          </p:nvSpPr>
          <p:spPr>
            <a:xfrm rot="5400000">
              <a:off x="6047475" y="4284458"/>
              <a:ext cx="244392" cy="344128"/>
            </a:xfrm>
            <a:prstGeom prst="hexagon">
              <a:avLst/>
            </a:prstGeom>
            <a:solidFill>
              <a:srgbClr val="AFEC00"/>
            </a:solidFill>
            <a:ln w="9525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六角形 182"/>
            <p:cNvSpPr/>
            <p:nvPr/>
          </p:nvSpPr>
          <p:spPr>
            <a:xfrm rot="5400000">
              <a:off x="6236251" y="3985038"/>
              <a:ext cx="333428" cy="163299"/>
            </a:xfrm>
            <a:prstGeom prst="hexagon">
              <a:avLst/>
            </a:prstGeom>
            <a:solidFill>
              <a:srgbClr val="AFEC00"/>
            </a:solidFill>
            <a:ln w="9525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六角形 183"/>
            <p:cNvSpPr/>
            <p:nvPr/>
          </p:nvSpPr>
          <p:spPr>
            <a:xfrm rot="5400000">
              <a:off x="5270747" y="3972650"/>
              <a:ext cx="333428" cy="188075"/>
            </a:xfrm>
            <a:prstGeom prst="hexagon">
              <a:avLst/>
            </a:prstGeom>
            <a:solidFill>
              <a:srgbClr val="AFEC00"/>
            </a:solidFill>
            <a:ln w="9525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円/楕円 184"/>
            <p:cNvSpPr/>
            <p:nvPr/>
          </p:nvSpPr>
          <p:spPr>
            <a:xfrm rot="5400000">
              <a:off x="6130540" y="3030406"/>
              <a:ext cx="152400" cy="151645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円/楕円 185"/>
            <p:cNvSpPr/>
            <p:nvPr/>
          </p:nvSpPr>
          <p:spPr>
            <a:xfrm rot="5400000">
              <a:off x="5673340" y="3030406"/>
              <a:ext cx="152400" cy="151645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8" name="テキスト ボックス 187"/>
          <p:cNvSpPr txBox="1"/>
          <p:nvPr/>
        </p:nvSpPr>
        <p:spPr>
          <a:xfrm>
            <a:off x="1527751" y="4880181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Forest Turtle</a:t>
            </a:r>
            <a:endParaRPr lang="en-US" dirty="0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2911680" y="4879832"/>
            <a:ext cx="117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Teal Turtle</a:t>
            </a:r>
            <a:endParaRPr lang="en-US" dirty="0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8386308" y="332312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4219973" y="489694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Wine Turtle</a:t>
            </a:r>
            <a:endParaRPr lang="en-US" dirty="0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3083938" y="5260725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42 x 50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7455695" y="2748561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62 x 62</a:t>
            </a:r>
            <a:endParaRPr lang="en-US" dirty="0"/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8386308" y="271248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53</a:t>
            </a:r>
            <a:r>
              <a:rPr lang="en-US" dirty="0"/>
              <a:t> </a:t>
            </a:r>
            <a:r>
              <a:rPr lang="en-US" dirty="0" smtClean="0"/>
              <a:t>x 53</a:t>
            </a:r>
            <a:endParaRPr lang="en-US" dirty="0"/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9274970" y="274856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 x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1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Turtle Image Gallery (6)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Redesigned for Marionette – the Big </a:t>
            </a:r>
            <a:r>
              <a:rPr lang="en-US" altLang="ja-JP" dirty="0" smtClean="0"/>
              <a:t>Challenge September 2014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12278" y="507601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Forest Turtle Right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4657228" y="3700774"/>
            <a:ext cx="575282" cy="528638"/>
            <a:chOff x="3376095" y="3918800"/>
            <a:chExt cx="631695" cy="528638"/>
          </a:xfrm>
        </p:grpSpPr>
        <p:sp>
          <p:nvSpPr>
            <p:cNvPr id="55" name="涙形 54"/>
            <p:cNvSpPr/>
            <p:nvPr/>
          </p:nvSpPr>
          <p:spPr>
            <a:xfrm rot="12459192">
              <a:off x="3376095" y="3918800"/>
              <a:ext cx="631695" cy="528638"/>
            </a:xfrm>
            <a:prstGeom prst="teardrop">
              <a:avLst>
                <a:gd name="adj" fmla="val 106027"/>
              </a:avLst>
            </a:prstGeom>
            <a:solidFill>
              <a:srgbClr val="33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円/楕円 45"/>
            <p:cNvSpPr/>
            <p:nvPr/>
          </p:nvSpPr>
          <p:spPr>
            <a:xfrm rot="10800000">
              <a:off x="3672831" y="4123116"/>
              <a:ext cx="152400" cy="1516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 rot="5400000">
            <a:off x="2924631" y="3355285"/>
            <a:ext cx="1328971" cy="1387296"/>
            <a:chOff x="2167622" y="3447127"/>
            <a:chExt cx="1328971" cy="1387296"/>
          </a:xfrm>
        </p:grpSpPr>
        <p:sp>
          <p:nvSpPr>
            <p:cNvPr id="53" name="弦 52"/>
            <p:cNvSpPr/>
            <p:nvPr/>
          </p:nvSpPr>
          <p:spPr>
            <a:xfrm rot="16200000">
              <a:off x="2138460" y="3476289"/>
              <a:ext cx="1387296" cy="1328971"/>
            </a:xfrm>
            <a:prstGeom prst="chord">
              <a:avLst>
                <a:gd name="adj1" fmla="val 10494878"/>
                <a:gd name="adj2" fmla="val 237739"/>
              </a:avLst>
            </a:prstGeom>
            <a:solidFill>
              <a:srgbClr val="33532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52" name="グループ化 51"/>
            <p:cNvGrpSpPr/>
            <p:nvPr/>
          </p:nvGrpSpPr>
          <p:grpSpPr>
            <a:xfrm rot="16200000">
              <a:off x="2213237" y="3845391"/>
              <a:ext cx="1369654" cy="583223"/>
              <a:chOff x="8749402" y="4230146"/>
              <a:chExt cx="1369654" cy="741024"/>
            </a:xfrm>
          </p:grpSpPr>
          <p:sp>
            <p:nvSpPr>
              <p:cNvPr id="32" name="パイ 31"/>
              <p:cNvSpPr/>
              <p:nvPr/>
            </p:nvSpPr>
            <p:spPr>
              <a:xfrm>
                <a:off x="8751419" y="4230146"/>
                <a:ext cx="1345957" cy="738676"/>
              </a:xfrm>
              <a:prstGeom prst="pie">
                <a:avLst>
                  <a:gd name="adj1" fmla="val 0"/>
                  <a:gd name="adj2" fmla="val 10712412"/>
                </a:avLst>
              </a:prstGeom>
              <a:solidFill>
                <a:srgbClr val="9999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51" name="グループ化 50"/>
              <p:cNvGrpSpPr/>
              <p:nvPr/>
            </p:nvGrpSpPr>
            <p:grpSpPr>
              <a:xfrm>
                <a:off x="8749402" y="4581611"/>
                <a:ext cx="1369654" cy="389559"/>
                <a:chOff x="6189731" y="4228726"/>
                <a:chExt cx="1369654" cy="389559"/>
              </a:xfrm>
            </p:grpSpPr>
            <p:sp>
              <p:nvSpPr>
                <p:cNvPr id="33" name="円/楕円 32"/>
                <p:cNvSpPr/>
                <p:nvPr/>
              </p:nvSpPr>
              <p:spPr>
                <a:xfrm rot="565008">
                  <a:off x="6189731" y="4284011"/>
                  <a:ext cx="342775" cy="1891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円/楕円 33"/>
                <p:cNvSpPr/>
                <p:nvPr/>
              </p:nvSpPr>
              <p:spPr>
                <a:xfrm rot="20829180">
                  <a:off x="7229715" y="4254908"/>
                  <a:ext cx="329670" cy="2006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直線コネクタ 35"/>
                <p:cNvCxnSpPr/>
                <p:nvPr/>
              </p:nvCxnSpPr>
              <p:spPr>
                <a:xfrm>
                  <a:off x="6877860" y="4268379"/>
                  <a:ext cx="1" cy="34990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/>
                <p:cNvCxnSpPr/>
                <p:nvPr/>
              </p:nvCxnSpPr>
              <p:spPr>
                <a:xfrm>
                  <a:off x="7150357" y="4283502"/>
                  <a:ext cx="15491" cy="28389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/>
                <p:cNvCxnSpPr/>
                <p:nvPr/>
              </p:nvCxnSpPr>
              <p:spPr>
                <a:xfrm>
                  <a:off x="6583533" y="4228726"/>
                  <a:ext cx="10142" cy="34348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グループ化 53"/>
            <p:cNvGrpSpPr/>
            <p:nvPr/>
          </p:nvGrpSpPr>
          <p:grpSpPr>
            <a:xfrm rot="16200000">
              <a:off x="2007780" y="3891406"/>
              <a:ext cx="1038471" cy="512571"/>
              <a:chOff x="6349469" y="3678866"/>
              <a:chExt cx="1038471" cy="512571"/>
            </a:xfrm>
          </p:grpSpPr>
          <p:sp>
            <p:nvSpPr>
              <p:cNvPr id="47" name="六角形 46"/>
              <p:cNvSpPr/>
              <p:nvPr/>
            </p:nvSpPr>
            <p:spPr>
              <a:xfrm rot="10800000">
                <a:off x="6680467" y="3678866"/>
                <a:ext cx="435162" cy="217712"/>
              </a:xfrm>
              <a:prstGeom prst="hexagon">
                <a:avLst/>
              </a:prstGeom>
              <a:solidFill>
                <a:srgbClr val="AFEC00"/>
              </a:solidFill>
              <a:ln w="76200">
                <a:solidFill>
                  <a:srgbClr val="338F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六角形 47"/>
              <p:cNvSpPr/>
              <p:nvPr/>
            </p:nvSpPr>
            <p:spPr>
              <a:xfrm rot="10800000">
                <a:off x="6707456" y="4023946"/>
                <a:ext cx="333428" cy="167491"/>
              </a:xfrm>
              <a:prstGeom prst="hexagon">
                <a:avLst/>
              </a:prstGeom>
              <a:solidFill>
                <a:srgbClr val="AFEC00"/>
              </a:solidFill>
              <a:ln w="76200">
                <a:solidFill>
                  <a:srgbClr val="338F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六角形 48"/>
              <p:cNvSpPr/>
              <p:nvPr/>
            </p:nvSpPr>
            <p:spPr>
              <a:xfrm rot="10800000">
                <a:off x="7128443" y="3902744"/>
                <a:ext cx="259497" cy="198068"/>
              </a:xfrm>
              <a:prstGeom prst="hexagon">
                <a:avLst/>
              </a:prstGeom>
              <a:solidFill>
                <a:srgbClr val="AFEC00"/>
              </a:solidFill>
              <a:ln w="76200">
                <a:solidFill>
                  <a:srgbClr val="338F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六角形 49"/>
              <p:cNvSpPr/>
              <p:nvPr/>
            </p:nvSpPr>
            <p:spPr>
              <a:xfrm rot="10800000">
                <a:off x="6349469" y="3875926"/>
                <a:ext cx="259497" cy="198068"/>
              </a:xfrm>
              <a:prstGeom prst="hexagon">
                <a:avLst/>
              </a:prstGeom>
              <a:solidFill>
                <a:srgbClr val="AFEC00"/>
              </a:solidFill>
              <a:ln w="76200">
                <a:solidFill>
                  <a:srgbClr val="338F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28" name="テキスト ボックス 127"/>
          <p:cNvSpPr txBox="1"/>
          <p:nvPr/>
        </p:nvSpPr>
        <p:spPr>
          <a:xfrm>
            <a:off x="7501795" y="526067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Forest Turtle Back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円/楕円 8"/>
          <p:cNvSpPr/>
          <p:nvPr/>
        </p:nvSpPr>
        <p:spPr>
          <a:xfrm>
            <a:off x="2195634" y="4363487"/>
            <a:ext cx="782624" cy="299881"/>
          </a:xfrm>
          <a:prstGeom prst="ellipse">
            <a:avLst/>
          </a:prstGeom>
          <a:solidFill>
            <a:srgbClr val="9999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Chord 10"/>
          <p:cNvSpPr/>
          <p:nvPr/>
        </p:nvSpPr>
        <p:spPr>
          <a:xfrm rot="5400000" flipH="1">
            <a:off x="2466637" y="3651345"/>
            <a:ext cx="223836" cy="627496"/>
          </a:xfrm>
          <a:prstGeom prst="chord">
            <a:avLst>
              <a:gd name="adj1" fmla="val 21508736"/>
              <a:gd name="adj2" fmla="val 10859336"/>
            </a:avLst>
          </a:prstGeom>
          <a:solidFill>
            <a:srgbClr val="9999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5" name="円/楕円 8"/>
          <p:cNvSpPr/>
          <p:nvPr/>
        </p:nvSpPr>
        <p:spPr>
          <a:xfrm>
            <a:off x="4243768" y="4444565"/>
            <a:ext cx="782624" cy="299881"/>
          </a:xfrm>
          <a:prstGeom prst="ellipse">
            <a:avLst/>
          </a:prstGeom>
          <a:solidFill>
            <a:srgbClr val="9999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円/楕円 8"/>
          <p:cNvSpPr/>
          <p:nvPr/>
        </p:nvSpPr>
        <p:spPr>
          <a:xfrm>
            <a:off x="8874852" y="3086433"/>
            <a:ext cx="782624" cy="299881"/>
          </a:xfrm>
          <a:prstGeom prst="ellipse">
            <a:avLst/>
          </a:prstGeom>
          <a:solidFill>
            <a:srgbClr val="9999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8"/>
          <p:cNvSpPr/>
          <p:nvPr/>
        </p:nvSpPr>
        <p:spPr>
          <a:xfrm>
            <a:off x="7025722" y="3156989"/>
            <a:ext cx="782624" cy="299881"/>
          </a:xfrm>
          <a:prstGeom prst="ellipse">
            <a:avLst/>
          </a:prstGeom>
          <a:solidFill>
            <a:srgbClr val="9999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円/楕円 8"/>
          <p:cNvSpPr/>
          <p:nvPr/>
        </p:nvSpPr>
        <p:spPr>
          <a:xfrm>
            <a:off x="7010878" y="4695758"/>
            <a:ext cx="782624" cy="299881"/>
          </a:xfrm>
          <a:prstGeom prst="ellipse">
            <a:avLst/>
          </a:prstGeom>
          <a:solidFill>
            <a:srgbClr val="9999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8"/>
          <p:cNvSpPr/>
          <p:nvPr/>
        </p:nvSpPr>
        <p:spPr>
          <a:xfrm>
            <a:off x="9000744" y="4764980"/>
            <a:ext cx="782624" cy="299881"/>
          </a:xfrm>
          <a:prstGeom prst="ellipse">
            <a:avLst/>
          </a:prstGeom>
          <a:solidFill>
            <a:srgbClr val="9999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Group 4"/>
          <p:cNvGrpSpPr/>
          <p:nvPr/>
        </p:nvGrpSpPr>
        <p:grpSpPr>
          <a:xfrm rot="5400000">
            <a:off x="9066323" y="3721266"/>
            <a:ext cx="972470" cy="693678"/>
            <a:chOff x="6799717" y="3069858"/>
            <a:chExt cx="972470" cy="693678"/>
          </a:xfrm>
        </p:grpSpPr>
        <p:sp>
          <p:nvSpPr>
            <p:cNvPr id="134" name="円/楕円 4"/>
            <p:cNvSpPr/>
            <p:nvPr/>
          </p:nvSpPr>
          <p:spPr>
            <a:xfrm>
              <a:off x="6799717" y="3069858"/>
              <a:ext cx="972470" cy="693678"/>
            </a:xfrm>
            <a:prstGeom prst="ellipse">
              <a:avLst/>
            </a:prstGeom>
            <a:solidFill>
              <a:srgbClr val="33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9"/>
            <p:cNvSpPr/>
            <p:nvPr/>
          </p:nvSpPr>
          <p:spPr>
            <a:xfrm rot="5400000">
              <a:off x="7474169" y="3317634"/>
              <a:ext cx="152400" cy="1516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20"/>
            <p:cNvSpPr/>
            <p:nvPr/>
          </p:nvSpPr>
          <p:spPr>
            <a:xfrm rot="5400000">
              <a:off x="7016969" y="3317634"/>
              <a:ext cx="152400" cy="1516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Group 5"/>
          <p:cNvGrpSpPr/>
          <p:nvPr/>
        </p:nvGrpSpPr>
        <p:grpSpPr>
          <a:xfrm rot="5400000">
            <a:off x="7676878" y="3448613"/>
            <a:ext cx="1329442" cy="1345957"/>
            <a:chOff x="6602519" y="3665322"/>
            <a:chExt cx="1329442" cy="1345957"/>
          </a:xfrm>
        </p:grpSpPr>
        <p:sp>
          <p:nvSpPr>
            <p:cNvPr id="135" name="円/楕円 5"/>
            <p:cNvSpPr/>
            <p:nvPr/>
          </p:nvSpPr>
          <p:spPr>
            <a:xfrm>
              <a:off x="6602519" y="3665322"/>
              <a:ext cx="1329442" cy="1345957"/>
            </a:xfrm>
            <a:prstGeom prst="ellipse">
              <a:avLst/>
            </a:prstGeom>
            <a:solidFill>
              <a:srgbClr val="33532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六角形 6"/>
            <p:cNvSpPr/>
            <p:nvPr/>
          </p:nvSpPr>
          <p:spPr>
            <a:xfrm rot="5400000">
              <a:off x="7031212" y="4072096"/>
              <a:ext cx="475538" cy="549338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六角形 13"/>
            <p:cNvSpPr/>
            <p:nvPr/>
          </p:nvSpPr>
          <p:spPr>
            <a:xfrm rot="5400000">
              <a:off x="7397105" y="3754212"/>
              <a:ext cx="271420" cy="383157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六角形 14"/>
            <p:cNvSpPr/>
            <p:nvPr/>
          </p:nvSpPr>
          <p:spPr>
            <a:xfrm rot="5400000">
              <a:off x="6854737" y="3779031"/>
              <a:ext cx="278780" cy="350719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六角形 15"/>
            <p:cNvSpPr/>
            <p:nvPr/>
          </p:nvSpPr>
          <p:spPr>
            <a:xfrm rot="5400000">
              <a:off x="6874901" y="4558359"/>
              <a:ext cx="248226" cy="347897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六角形 16"/>
            <p:cNvSpPr/>
            <p:nvPr/>
          </p:nvSpPr>
          <p:spPr>
            <a:xfrm rot="5400000">
              <a:off x="7391104" y="4571686"/>
              <a:ext cx="244392" cy="344128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六角形 17"/>
            <p:cNvSpPr/>
            <p:nvPr/>
          </p:nvSpPr>
          <p:spPr>
            <a:xfrm rot="5400000">
              <a:off x="7579880" y="4272266"/>
              <a:ext cx="333428" cy="163299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六角形 18"/>
            <p:cNvSpPr/>
            <p:nvPr/>
          </p:nvSpPr>
          <p:spPr>
            <a:xfrm rot="5400000">
              <a:off x="6614376" y="4259878"/>
              <a:ext cx="333428" cy="188075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2" name="Chord 151"/>
          <p:cNvSpPr/>
          <p:nvPr/>
        </p:nvSpPr>
        <p:spPr>
          <a:xfrm rot="5400000" flipH="1">
            <a:off x="7208435" y="3761120"/>
            <a:ext cx="223836" cy="627496"/>
          </a:xfrm>
          <a:prstGeom prst="chord">
            <a:avLst>
              <a:gd name="adj1" fmla="val 21508736"/>
              <a:gd name="adj2" fmla="val 10859336"/>
            </a:avLst>
          </a:prstGeom>
          <a:solidFill>
            <a:srgbClr val="9999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>
            <a:stCxn id="146" idx="0"/>
          </p:cNvCxnSpPr>
          <p:nvPr/>
        </p:nvCxnSpPr>
        <p:spPr>
          <a:xfrm flipV="1">
            <a:off x="9266164" y="2349305"/>
            <a:ext cx="385835" cy="737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70824" y="2194557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FTLeg.png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10046745" y="3183981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FTHeadB.png</a:t>
            </a:r>
            <a:endParaRPr lang="en-US" dirty="0"/>
          </a:p>
        </p:txBody>
      </p:sp>
      <p:cxnSp>
        <p:nvCxnSpPr>
          <p:cNvPr id="16" name="Straight Connector 15"/>
          <p:cNvCxnSpPr>
            <a:stCxn id="134" idx="1"/>
          </p:cNvCxnSpPr>
          <p:nvPr/>
        </p:nvCxnSpPr>
        <p:spPr>
          <a:xfrm flipV="1">
            <a:off x="9797810" y="3456870"/>
            <a:ext cx="245501" cy="26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5" idx="2"/>
          </p:cNvCxnSpPr>
          <p:nvPr/>
        </p:nvCxnSpPr>
        <p:spPr>
          <a:xfrm flipV="1">
            <a:off x="8341599" y="1804156"/>
            <a:ext cx="864120" cy="1652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3353" y="159386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FTBackB.png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4338330" y="2630513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FTBackR.png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303598" y="3141093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FTHeadR.png</a:t>
            </a:r>
            <a:endParaRPr lang="en-US" dirty="0"/>
          </a:p>
        </p:txBody>
      </p:sp>
      <p:cxnSp>
        <p:nvCxnSpPr>
          <p:cNvPr id="21" name="Straight Connector 20"/>
          <p:cNvCxnSpPr>
            <a:endCxn id="154" idx="1"/>
          </p:cNvCxnSpPr>
          <p:nvPr/>
        </p:nvCxnSpPr>
        <p:spPr>
          <a:xfrm flipV="1">
            <a:off x="3727836" y="2815179"/>
            <a:ext cx="610494" cy="569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5" idx="2"/>
            <a:endCxn id="155" idx="1"/>
          </p:cNvCxnSpPr>
          <p:nvPr/>
        </p:nvCxnSpPr>
        <p:spPr>
          <a:xfrm flipV="1">
            <a:off x="5067544" y="3325759"/>
            <a:ext cx="236054" cy="405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0"/>
          </p:cNvCxnSpPr>
          <p:nvPr/>
        </p:nvCxnSpPr>
        <p:spPr>
          <a:xfrm flipH="1" flipV="1">
            <a:off x="2195634" y="3384448"/>
            <a:ext cx="385893" cy="468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5262" y="3044023"/>
            <a:ext cx="11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FTTail.png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1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Turtle Program Gallery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3001" y="2057400"/>
            <a:ext cx="4849586" cy="403860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Maze 0.3 PNC833</a:t>
            </a:r>
          </a:p>
          <a:p>
            <a:r>
              <a:rPr lang="en-US" altLang="ja-JP" dirty="0" smtClean="0"/>
              <a:t>Maze </a:t>
            </a:r>
            <a:r>
              <a:rPr lang="en-US" altLang="ja-JP" dirty="0"/>
              <a:t>Game 1.56 </a:t>
            </a:r>
            <a:r>
              <a:rPr lang="en-US" dirty="0" smtClean="0"/>
              <a:t>XHL585-5</a:t>
            </a:r>
          </a:p>
          <a:p>
            <a:r>
              <a:rPr lang="en-US" altLang="ja-JP" dirty="0" smtClean="0"/>
              <a:t>One Stroke Solver </a:t>
            </a:r>
            <a:r>
              <a:rPr lang="en-US" altLang="ja-JP" dirty="0"/>
              <a:t>0.2 FST624-0</a:t>
            </a:r>
            <a:endParaRPr lang="en-US" altLang="ja-JP" dirty="0" smtClean="0"/>
          </a:p>
          <a:p>
            <a:r>
              <a:rPr lang="en-US" altLang="ja-JP" dirty="0" smtClean="0"/>
              <a:t>One Stroke Figure (House) LLL965</a:t>
            </a:r>
          </a:p>
          <a:p>
            <a:r>
              <a:rPr kumimoji="1" lang="en-US" altLang="ja-JP" dirty="0" smtClean="0"/>
              <a:t>Turtle Graphics 0.2 </a:t>
            </a:r>
            <a:r>
              <a:rPr lang="en-US" dirty="0" smtClean="0"/>
              <a:t>XVK119-0</a:t>
            </a:r>
            <a:endParaRPr kumimoji="1" lang="en-US" altLang="ja-JP" dirty="0" smtClean="0"/>
          </a:p>
          <a:p>
            <a:r>
              <a:rPr lang="en-US" altLang="ja-JP" dirty="0" smtClean="0"/>
              <a:t>Turtle </a:t>
            </a:r>
            <a:r>
              <a:rPr lang="en-US" altLang="ja-JP" dirty="0"/>
              <a:t>Dodger </a:t>
            </a:r>
            <a:r>
              <a:rPr lang="en-US" altLang="ja-JP" dirty="0" smtClean="0"/>
              <a:t>0.5b QZN342-3</a:t>
            </a:r>
          </a:p>
          <a:p>
            <a:r>
              <a:rPr lang="en-US" altLang="ja-JP" dirty="0" smtClean="0"/>
              <a:t>Sample of </a:t>
            </a:r>
            <a:r>
              <a:rPr lang="en-US" altLang="ja-JP" dirty="0"/>
              <a:t>Another Turtle CQV406-0</a:t>
            </a:r>
            <a:endParaRPr lang="en-US" altLang="ja-JP" dirty="0" smtClean="0"/>
          </a:p>
          <a:p>
            <a:r>
              <a:rPr kumimoji="1" lang="en-US" altLang="ja-JP" dirty="0" smtClean="0"/>
              <a:t>Image </a:t>
            </a:r>
            <a:r>
              <a:rPr lang="en-US" altLang="ja-JP" dirty="0"/>
              <a:t>Color Changer </a:t>
            </a:r>
            <a:r>
              <a:rPr lang="en-US" altLang="ja-JP" dirty="0" smtClean="0"/>
              <a:t>0.25b SDH367-5</a:t>
            </a:r>
            <a:endParaRPr kumimoji="1" lang="en-US" altLang="ja-JP" dirty="0" smtClean="0"/>
          </a:p>
          <a:p>
            <a:r>
              <a:rPr kumimoji="1" lang="en-US" altLang="ja-JP" dirty="0" smtClean="0"/>
              <a:t>Optical Illusion #01 </a:t>
            </a:r>
            <a:r>
              <a:rPr lang="en-US" dirty="0"/>
              <a:t>TQH071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5992587" y="2057400"/>
            <a:ext cx="4849586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Brownian Motion RFV485</a:t>
            </a:r>
          </a:p>
          <a:p>
            <a:r>
              <a:rPr lang="en-US" altLang="ja-JP" dirty="0" smtClean="0"/>
              <a:t>Turtle Flash </a:t>
            </a:r>
            <a:r>
              <a:rPr lang="en-US" dirty="0"/>
              <a:t>RBN002-0</a:t>
            </a:r>
            <a:endParaRPr lang="en-US" altLang="ja-JP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992587" y="2057400"/>
            <a:ext cx="4849586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Brownian Motion RFV485</a:t>
            </a:r>
          </a:p>
          <a:p>
            <a:r>
              <a:rPr lang="en-US" altLang="ja-JP" dirty="0" smtClean="0"/>
              <a:t>Turtle Flash </a:t>
            </a:r>
            <a:r>
              <a:rPr lang="en-US" dirty="0"/>
              <a:t>RBN002-0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73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Turtle Article Gallery 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Official Blog</a:t>
            </a:r>
          </a:p>
          <a:p>
            <a:pPr lvl="1"/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blogs.msdn.com/b/smallbasic/archive/2014/05/26/how-do-you-get-image-for-your-program.aspx</a:t>
            </a:r>
            <a:endParaRPr lang="en-US" altLang="ja-JP" dirty="0" smtClean="0"/>
          </a:p>
          <a:p>
            <a:r>
              <a:rPr kumimoji="1" lang="en-US" altLang="ja-JP" dirty="0" smtClean="0"/>
              <a:t>Small Basic Forum</a:t>
            </a:r>
          </a:p>
          <a:p>
            <a:pPr lvl="1"/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social.msdn.microsoft.com/Forums/en-US/4d730151-8ecb-493e-9c76-8bede94e3cf0/another-turtle-graphics?forum=smallbasic</a:t>
            </a:r>
            <a:endParaRPr kumimoji="1" lang="en-US" altLang="ja-JP" dirty="0" smtClean="0"/>
          </a:p>
          <a:p>
            <a:r>
              <a:rPr lang="en-US" altLang="ja-JP" dirty="0" smtClean="0"/>
              <a:t>TechNet Gallery and Wiki</a:t>
            </a:r>
          </a:p>
          <a:p>
            <a:pPr lvl="1"/>
            <a:r>
              <a:rPr lang="en-US" altLang="ja-JP" dirty="0">
                <a:hlinkClick r:id="rId4"/>
              </a:rPr>
              <a:t>http://</a:t>
            </a:r>
            <a:r>
              <a:rPr lang="en-US" altLang="ja-JP" dirty="0" smtClean="0">
                <a:hlinkClick r:id="rId4"/>
              </a:rPr>
              <a:t>gallery.technet.microsoft.com/Turtle-PNG-Bitmap-for-582b449c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5"/>
              </a:rPr>
              <a:t>http://</a:t>
            </a:r>
            <a:r>
              <a:rPr lang="en-US" altLang="ja-JP" dirty="0" smtClean="0">
                <a:hlinkClick r:id="rId5"/>
              </a:rPr>
              <a:t>social.technet.microsoft.com/wiki/contents/articles/17827.small-basic-how-to-make-a-turtle-maze-game.aspx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89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TC103457444[[fn=基礎]]</Template>
  <TotalTime>399</TotalTime>
  <Words>302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ＭＳ ゴシック</vt:lpstr>
      <vt:lpstr>Corbel</vt:lpstr>
      <vt:lpstr>基礎</vt:lpstr>
      <vt:lpstr>Another Turtle</vt:lpstr>
      <vt:lpstr>Turtle Image Gallery (1)</vt:lpstr>
      <vt:lpstr>Turtle Image Gallery (2)</vt:lpstr>
      <vt:lpstr>Turtle Image Gallery (3)</vt:lpstr>
      <vt:lpstr>Turtle Image Gallery (4)</vt:lpstr>
      <vt:lpstr>Turtle Image Gallery (5)</vt:lpstr>
      <vt:lpstr>Turtle Image Gallery (6)</vt:lpstr>
      <vt:lpstr>Turtle Program Gallery</vt:lpstr>
      <vt:lpstr>Turtle Article Gallery (1)</vt:lpstr>
      <vt:lpstr>Turtle Article Gallery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Turtle</dc:title>
  <dc:creator>Nonki Takahashi</dc:creator>
  <cp:lastModifiedBy>Nonki Takahashi</cp:lastModifiedBy>
  <cp:revision>43</cp:revision>
  <dcterms:created xsi:type="dcterms:W3CDTF">2014-06-12T00:36:32Z</dcterms:created>
  <dcterms:modified xsi:type="dcterms:W3CDTF">2014-09-15T06:33:39Z</dcterms:modified>
</cp:coreProperties>
</file>