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61E"/>
    <a:srgbClr val="221507"/>
    <a:srgbClr val="9A9A9A"/>
    <a:srgbClr val="262626"/>
    <a:srgbClr val="CCAC00"/>
    <a:srgbClr val="332B00"/>
    <a:srgbClr val="CAA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8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7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95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4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9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F8E3-6C60-4B85-A02A-960FA11C2917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7D57-6AEA-471C-BD10-365984FC2D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8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Images for TechNet Guru Iconography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Nonki Takahashi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0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TechNet Ninja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Created with Shapes and </a:t>
            </a:r>
            <a:r>
              <a:rPr kumimoji="1" lang="en-US" altLang="ja-JP" dirty="0" err="1" smtClean="0"/>
              <a:t>ToVBA</a:t>
            </a:r>
            <a:endParaRPr kumimoji="1" lang="ja-JP" altLang="en-US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7432548" y="3122890"/>
            <a:ext cx="2438400" cy="2990850"/>
            <a:chOff x="7432548" y="3122890"/>
            <a:chExt cx="2438400" cy="2990850"/>
          </a:xfrm>
        </p:grpSpPr>
        <p:sp>
          <p:nvSpPr>
            <p:cNvPr id="150" name="Rectangle 149"/>
            <p:cNvSpPr/>
            <p:nvPr/>
          </p:nvSpPr>
          <p:spPr>
            <a:xfrm rot="20100000">
              <a:off x="9248648" y="3351490"/>
              <a:ext cx="330200" cy="139700"/>
            </a:xfrm>
            <a:prstGeom prst="rect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528048" y="3287990"/>
              <a:ext cx="317500" cy="139700"/>
            </a:xfrm>
            <a:prstGeom prst="rect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299448" y="3554690"/>
              <a:ext cx="304800" cy="127000"/>
            </a:xfrm>
            <a:prstGeom prst="rect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Rectangle 152"/>
            <p:cNvSpPr/>
            <p:nvPr/>
          </p:nvSpPr>
          <p:spPr>
            <a:xfrm rot="20640000">
              <a:off x="9566148" y="3516590"/>
              <a:ext cx="304800" cy="127000"/>
            </a:xfrm>
            <a:prstGeom prst="rect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8131048" y="4176990"/>
              <a:ext cx="1041400" cy="1206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Rectangle 154"/>
            <p:cNvSpPr/>
            <p:nvPr/>
          </p:nvSpPr>
          <p:spPr>
            <a:xfrm rot="9420000">
              <a:off x="7623048" y="4278590"/>
              <a:ext cx="215900" cy="482600"/>
            </a:xfrm>
            <a:prstGeom prst="rect">
              <a:avLst/>
            </a:prstGeom>
            <a:solidFill>
              <a:srgbClr val="666666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Oval 155"/>
            <p:cNvSpPr/>
            <p:nvPr/>
          </p:nvSpPr>
          <p:spPr>
            <a:xfrm rot="4740000">
              <a:off x="7965948" y="5637490"/>
              <a:ext cx="330200" cy="571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Oval 156"/>
            <p:cNvSpPr/>
            <p:nvPr/>
          </p:nvSpPr>
          <p:spPr>
            <a:xfrm rot="16980000">
              <a:off x="8943848" y="5662890"/>
              <a:ext cx="330200" cy="571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Rectangle 157"/>
            <p:cNvSpPr/>
            <p:nvPr/>
          </p:nvSpPr>
          <p:spPr>
            <a:xfrm rot="2580000">
              <a:off x="9235948" y="4697690"/>
              <a:ext cx="215900" cy="482600"/>
            </a:xfrm>
            <a:prstGeom prst="rect">
              <a:avLst/>
            </a:prstGeom>
            <a:solidFill>
              <a:srgbClr val="666666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Isosceles Triangle 158"/>
            <p:cNvSpPr/>
            <p:nvPr/>
          </p:nvSpPr>
          <p:spPr>
            <a:xfrm rot="10800000">
              <a:off x="8423148" y="4278590"/>
              <a:ext cx="457200" cy="482600"/>
            </a:xfrm>
            <a:prstGeom prst="triangle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Oval 159"/>
            <p:cNvSpPr/>
            <p:nvPr/>
          </p:nvSpPr>
          <p:spPr>
            <a:xfrm rot="18360000">
              <a:off x="9134348" y="4176990"/>
              <a:ext cx="393700" cy="774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Oval 160"/>
            <p:cNvSpPr/>
            <p:nvPr/>
          </p:nvSpPr>
          <p:spPr>
            <a:xfrm rot="3180000">
              <a:off x="7864348" y="4215090"/>
              <a:ext cx="393700" cy="774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Rectangle 161"/>
            <p:cNvSpPr/>
            <p:nvPr/>
          </p:nvSpPr>
          <p:spPr>
            <a:xfrm rot="780000">
              <a:off x="8219948" y="5396190"/>
              <a:ext cx="215900" cy="419100"/>
            </a:xfrm>
            <a:prstGeom prst="rect">
              <a:avLst/>
            </a:prstGeom>
            <a:solidFill>
              <a:srgbClr val="666666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Rectangle 162"/>
            <p:cNvSpPr/>
            <p:nvPr/>
          </p:nvSpPr>
          <p:spPr>
            <a:xfrm rot="21180000">
              <a:off x="8842248" y="5396190"/>
              <a:ext cx="215900" cy="419100"/>
            </a:xfrm>
            <a:prstGeom prst="rect">
              <a:avLst/>
            </a:prstGeom>
            <a:solidFill>
              <a:srgbClr val="666666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Oval 163"/>
            <p:cNvSpPr/>
            <p:nvPr/>
          </p:nvSpPr>
          <p:spPr>
            <a:xfrm rot="360000">
              <a:off x="8156448" y="5015190"/>
              <a:ext cx="469900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Oval 164"/>
            <p:cNvSpPr/>
            <p:nvPr/>
          </p:nvSpPr>
          <p:spPr>
            <a:xfrm rot="21000000">
              <a:off x="8677148" y="4964390"/>
              <a:ext cx="469900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029448" y="3122890"/>
              <a:ext cx="1320800" cy="12192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181848" y="3592790"/>
              <a:ext cx="977900" cy="368300"/>
            </a:xfrm>
            <a:prstGeom prst="rect">
              <a:avLst/>
            </a:prstGeom>
            <a:solidFill>
              <a:srgbClr val="F6D8A7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72348" y="3681690"/>
              <a:ext cx="165100" cy="2159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8816848" y="3681690"/>
              <a:ext cx="165100" cy="2159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69148" y="3453090"/>
              <a:ext cx="990600" cy="177800"/>
            </a:xfrm>
            <a:prstGeom prst="rect">
              <a:avLst/>
            </a:prstGeom>
            <a:solidFill>
              <a:srgbClr val="66666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435848" y="3491190"/>
              <a:ext cx="444500" cy="114300"/>
            </a:xfrm>
            <a:prstGeom prst="rect">
              <a:avLst/>
            </a:prstGeom>
            <a:solidFill>
              <a:srgbClr val="99999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>
              <a:off x="7635748" y="4329390"/>
              <a:ext cx="114300" cy="508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597648" y="4405590"/>
              <a:ext cx="228600" cy="101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7648448" y="4519890"/>
              <a:ext cx="190500" cy="635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9185148" y="4964390"/>
              <a:ext cx="127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9235948" y="4900890"/>
              <a:ext cx="38100" cy="228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9312148" y="4824690"/>
              <a:ext cx="25400" cy="228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9375648" y="4761190"/>
              <a:ext cx="38100" cy="254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9477248" y="4748490"/>
              <a:ext cx="0" cy="165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8385048" y="5408890"/>
              <a:ext cx="635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08848" y="5408890"/>
              <a:ext cx="101600" cy="2159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8245348" y="5485090"/>
              <a:ext cx="139700" cy="279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232648" y="5637490"/>
              <a:ext cx="63500" cy="1397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943848" y="5408890"/>
              <a:ext cx="88900" cy="101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842248" y="5421590"/>
              <a:ext cx="190500" cy="165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8842248" y="5535890"/>
              <a:ext cx="215900" cy="165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8854948" y="5675590"/>
              <a:ext cx="177800" cy="127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7673848" y="4608790"/>
              <a:ext cx="165100" cy="762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7597648" y="4316690"/>
              <a:ext cx="50800" cy="1397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>
              <a:off x="7648448" y="4316690"/>
              <a:ext cx="76200" cy="2032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7699248" y="4430990"/>
              <a:ext cx="76200" cy="2159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7711948" y="4519890"/>
              <a:ext cx="127000" cy="2159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H="1">
              <a:off x="7813548" y="4621490"/>
              <a:ext cx="50800" cy="101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9375648" y="4773890"/>
              <a:ext cx="114300" cy="127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 flipV="1">
              <a:off x="9375648" y="4811990"/>
              <a:ext cx="177800" cy="25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9210548" y="4926290"/>
              <a:ext cx="266700" cy="38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V="1">
              <a:off x="9159748" y="5002490"/>
              <a:ext cx="241300" cy="38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9185148" y="5091390"/>
              <a:ext cx="152400" cy="127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V="1">
              <a:off x="8245348" y="5408890"/>
              <a:ext cx="165100" cy="635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8245348" y="5446990"/>
              <a:ext cx="215900" cy="889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8232648" y="5548590"/>
              <a:ext cx="190500" cy="101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8194548" y="5624790"/>
              <a:ext cx="215900" cy="127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8296148" y="5726390"/>
              <a:ext cx="88900" cy="38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>
              <a:off x="8854948" y="5408890"/>
              <a:ext cx="101600" cy="127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H="1">
              <a:off x="8854948" y="5446990"/>
              <a:ext cx="165100" cy="2032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8880348" y="5561290"/>
              <a:ext cx="1397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8893048" y="5624790"/>
              <a:ext cx="139700" cy="1905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H="1">
              <a:off x="8969248" y="5726390"/>
              <a:ext cx="76200" cy="508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8943848" y="4938990"/>
              <a:ext cx="381000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432548" y="4062690"/>
              <a:ext cx="368300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7686548" y="4037290"/>
              <a:ext cx="139700" cy="2540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V="1">
              <a:off x="8397748" y="4278590"/>
              <a:ext cx="152400" cy="1016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8448548" y="4291290"/>
              <a:ext cx="215900" cy="1651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1">
              <a:off x="8499348" y="4303990"/>
              <a:ext cx="279400" cy="254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V="1">
              <a:off x="8562848" y="4367490"/>
              <a:ext cx="292100" cy="279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8600948" y="4570690"/>
              <a:ext cx="1651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8778748" y="4278590"/>
              <a:ext cx="889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8677148" y="4291290"/>
              <a:ext cx="177800" cy="1524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613648" y="4316690"/>
              <a:ext cx="165100" cy="1905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8499348" y="4291290"/>
              <a:ext cx="292100" cy="3810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8435848" y="4367490"/>
              <a:ext cx="304800" cy="342900"/>
            </a:xfrm>
            <a:prstGeom prst="straightConnector1">
              <a:avLst/>
            </a:prstGeom>
            <a:ln w="3048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6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TechNet Ninja</a:t>
            </a:r>
            <a:r>
              <a:rPr lang="ja-JP" altLang="en-US" dirty="0"/>
              <a:t>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Modified with PowerPoint</a:t>
            </a:r>
            <a:endParaRPr kumimoji="1" lang="ja-JP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2806949" y="5991248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Good Pose</a:t>
            </a:r>
            <a:endParaRPr kumimoji="1" lang="ja-JP" alt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5135170" y="5999883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Straight Pose</a:t>
            </a:r>
            <a:endParaRPr kumimoji="1" lang="ja-JP" altLang="en-US" dirty="0"/>
          </a:p>
        </p:txBody>
      </p:sp>
      <p:grpSp>
        <p:nvGrpSpPr>
          <p:cNvPr id="423" name="Group 422"/>
          <p:cNvGrpSpPr/>
          <p:nvPr/>
        </p:nvGrpSpPr>
        <p:grpSpPr>
          <a:xfrm>
            <a:off x="4885145" y="2859482"/>
            <a:ext cx="2160429" cy="2930817"/>
            <a:chOff x="4294595" y="2859482"/>
            <a:chExt cx="2160429" cy="2930817"/>
          </a:xfrm>
        </p:grpSpPr>
        <p:grpSp>
          <p:nvGrpSpPr>
            <p:cNvPr id="221" name="Group 220"/>
            <p:cNvGrpSpPr/>
            <p:nvPr/>
          </p:nvGrpSpPr>
          <p:grpSpPr>
            <a:xfrm rot="502982">
              <a:off x="5340286" y="5142784"/>
              <a:ext cx="229353" cy="419099"/>
              <a:chOff x="4910231" y="3962806"/>
              <a:chExt cx="108698" cy="198625"/>
            </a:xfrm>
          </p:grpSpPr>
          <p:sp>
            <p:nvSpPr>
              <p:cNvPr id="289" name="Rectangle 288"/>
              <p:cNvSpPr/>
              <p:nvPr/>
            </p:nvSpPr>
            <p:spPr>
              <a:xfrm rot="21180000">
                <a:off x="4910231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0" name="Straight Arrow Connector 289"/>
              <p:cNvCxnSpPr/>
              <p:nvPr/>
            </p:nvCxnSpPr>
            <p:spPr>
              <a:xfrm>
                <a:off x="4958383" y="3968825"/>
                <a:ext cx="42132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>
                <a:off x="4910231" y="3974844"/>
                <a:ext cx="103936" cy="926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>
                <a:off x="4910231" y="4029014"/>
                <a:ext cx="102322" cy="7824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4916250" y="4095223"/>
                <a:ext cx="84265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H="1">
                <a:off x="4916250" y="3968825"/>
                <a:ext cx="48151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H="1">
                <a:off x="4916250" y="3976990"/>
                <a:ext cx="86011" cy="10619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flipH="1">
                <a:off x="4914618" y="4022234"/>
                <a:ext cx="92405" cy="1142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>
                <a:off x="4934307" y="4065097"/>
                <a:ext cx="75098" cy="963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H="1">
                <a:off x="4971305" y="4105578"/>
                <a:ext cx="47624" cy="5476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 rot="20785078">
              <a:off x="4992376" y="5142898"/>
              <a:ext cx="269918" cy="419099"/>
              <a:chOff x="4603264" y="3962806"/>
              <a:chExt cx="127923" cy="198625"/>
            </a:xfrm>
          </p:grpSpPr>
          <p:sp>
            <p:nvSpPr>
              <p:cNvPr id="279" name="Rectangle 278"/>
              <p:cNvSpPr/>
              <p:nvPr/>
            </p:nvSpPr>
            <p:spPr>
              <a:xfrm rot="780000">
                <a:off x="4615302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0" name="Straight Arrow Connector 279"/>
              <p:cNvCxnSpPr/>
              <p:nvPr/>
            </p:nvCxnSpPr>
            <p:spPr>
              <a:xfrm>
                <a:off x="4693548" y="3968825"/>
                <a:ext cx="30095" cy="7222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4657435" y="3968825"/>
                <a:ext cx="48151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4627340" y="4004938"/>
                <a:ext cx="66208" cy="13241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4619268" y="4068203"/>
                <a:ext cx="38100" cy="9048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627340" y="3968825"/>
                <a:ext cx="78246" cy="3009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4624420" y="3992003"/>
                <a:ext cx="106767" cy="4361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4612125" y="4030103"/>
                <a:ext cx="109537" cy="5715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V="1">
                <a:off x="4603264" y="4071147"/>
                <a:ext cx="102322" cy="6019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V="1">
                <a:off x="4624278" y="4113447"/>
                <a:ext cx="75953" cy="4211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Oval 222"/>
            <p:cNvSpPr/>
            <p:nvPr/>
          </p:nvSpPr>
          <p:spPr>
            <a:xfrm>
              <a:off x="4742894" y="3858909"/>
              <a:ext cx="1041401" cy="1206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Oval 225"/>
            <p:cNvSpPr/>
            <p:nvPr/>
          </p:nvSpPr>
          <p:spPr>
            <a:xfrm rot="20618428">
              <a:off x="4800569" y="4716959"/>
              <a:ext cx="469901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Oval 226"/>
            <p:cNvSpPr/>
            <p:nvPr/>
          </p:nvSpPr>
          <p:spPr>
            <a:xfrm rot="679562">
              <a:off x="5283457" y="4707827"/>
              <a:ext cx="469899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8" name="Group 227"/>
            <p:cNvGrpSpPr/>
            <p:nvPr/>
          </p:nvGrpSpPr>
          <p:grpSpPr>
            <a:xfrm rot="10800000">
              <a:off x="4426546" y="4361101"/>
              <a:ext cx="299344" cy="482599"/>
              <a:chOff x="4313230" y="3430756"/>
              <a:chExt cx="141869" cy="228720"/>
            </a:xfrm>
          </p:grpSpPr>
          <p:sp>
            <p:nvSpPr>
              <p:cNvPr id="269" name="Rectangle 268"/>
              <p:cNvSpPr/>
              <p:nvPr/>
            </p:nvSpPr>
            <p:spPr>
              <a:xfrm rot="9420000">
                <a:off x="4330030" y="3430756"/>
                <a:ext cx="102322" cy="228720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0" name="Straight Arrow Connector 269"/>
              <p:cNvCxnSpPr/>
              <p:nvPr/>
            </p:nvCxnSpPr>
            <p:spPr>
              <a:xfrm>
                <a:off x="4333396" y="3453745"/>
                <a:ext cx="76200" cy="3095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4320373" y="3493327"/>
                <a:ext cx="108341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4319108" y="3537089"/>
                <a:ext cx="123825" cy="5000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4343180" y="3590947"/>
                <a:ext cx="111919" cy="428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H="1">
                <a:off x="4313230" y="3446432"/>
                <a:ext cx="24076" cy="662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flipH="1">
                <a:off x="4338183" y="3435039"/>
                <a:ext cx="50008" cy="13096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 flipH="1">
                <a:off x="4357467" y="3495697"/>
                <a:ext cx="54769" cy="11668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H="1">
                <a:off x="4372260" y="3550769"/>
                <a:ext cx="60189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H="1">
                <a:off x="4412091" y="3587581"/>
                <a:ext cx="38099" cy="6667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 rot="20473738">
              <a:off x="5734801" y="4436437"/>
              <a:ext cx="458279" cy="482601"/>
              <a:chOff x="5030099" y="3631763"/>
              <a:chExt cx="217194" cy="228721"/>
            </a:xfrm>
          </p:grpSpPr>
          <p:sp>
            <p:nvSpPr>
              <p:cNvPr id="258" name="Rectangle 257"/>
              <p:cNvSpPr/>
              <p:nvPr/>
            </p:nvSpPr>
            <p:spPr>
              <a:xfrm rot="2580000">
                <a:off x="5096819" y="3631763"/>
                <a:ext cx="102322" cy="228721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>
                <a:off x="5072743" y="3758161"/>
                <a:ext cx="6019" cy="7222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>
                <a:off x="5096819" y="3728066"/>
                <a:ext cx="19916" cy="12554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>
                <a:off x="5132932" y="3691953"/>
                <a:ext cx="14759" cy="12355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63027" y="3661858"/>
                <a:ext cx="18057" cy="12037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>
                <a:off x="5211179" y="3655839"/>
                <a:ext cx="7482" cy="914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flipV="1">
                <a:off x="5163027" y="3667877"/>
                <a:ext cx="54171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endCxn id="258" idx="1"/>
              </p:cNvCxnSpPr>
              <p:nvPr/>
            </p:nvCxnSpPr>
            <p:spPr>
              <a:xfrm flipH="1">
                <a:off x="5110563" y="3697972"/>
                <a:ext cx="136730" cy="1326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5065755" y="3744867"/>
                <a:ext cx="155288" cy="1469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V="1">
                <a:off x="5030099" y="3783132"/>
                <a:ext cx="154313" cy="222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5077229" y="3827904"/>
                <a:ext cx="72227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Oval 229"/>
            <p:cNvSpPr/>
            <p:nvPr/>
          </p:nvSpPr>
          <p:spPr>
            <a:xfrm>
              <a:off x="5621747" y="4741121"/>
              <a:ext cx="380998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4580221" y="4714876"/>
              <a:ext cx="368298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5048380" y="4035125"/>
              <a:ext cx="457201" cy="482599"/>
              <a:chOff x="4711605" y="3433138"/>
              <a:chExt cx="216683" cy="228720"/>
            </a:xfrm>
          </p:grpSpPr>
          <p:sp>
            <p:nvSpPr>
              <p:cNvPr id="247" name="Isosceles Triangle 246"/>
              <p:cNvSpPr/>
              <p:nvPr/>
            </p:nvSpPr>
            <p:spPr>
              <a:xfrm rot="10800000">
                <a:off x="4711605" y="3433138"/>
                <a:ext cx="216683" cy="228720"/>
              </a:xfrm>
              <a:prstGeom prst="triangle">
                <a:avLst/>
              </a:prstGeom>
              <a:solidFill>
                <a:srgbClr val="666666"/>
              </a:solidFill>
              <a:ln w="3048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>
              <a:xfrm flipV="1">
                <a:off x="4720783" y="3433139"/>
                <a:ext cx="51012" cy="37076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4746977" y="3439157"/>
                <a:ext cx="78989" cy="62014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/>
              <p:nvPr/>
            </p:nvCxnSpPr>
            <p:spPr>
              <a:xfrm flipV="1">
                <a:off x="4763646" y="3445175"/>
                <a:ext cx="116490" cy="110765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/>
              <p:nvPr/>
            </p:nvCxnSpPr>
            <p:spPr>
              <a:xfrm flipV="1">
                <a:off x="4782350" y="3474978"/>
                <a:ext cx="133696" cy="121065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V="1">
                <a:off x="4801746" y="3584515"/>
                <a:ext cx="61912" cy="47626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>
                <a:off x="4880136" y="3433138"/>
                <a:ext cx="35910" cy="46602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>
                <a:off x="4835083" y="3436877"/>
                <a:ext cx="54769" cy="6191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>
                <a:off x="4789839" y="3434496"/>
                <a:ext cx="90297" cy="10698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44596" y="3436877"/>
                <a:ext cx="121443" cy="150019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>
                <a:off x="4720351" y="3467856"/>
                <a:ext cx="123001" cy="15019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4613524" y="2859482"/>
              <a:ext cx="1841500" cy="1219200"/>
              <a:chOff x="4525018" y="2885412"/>
              <a:chExt cx="872749" cy="577820"/>
            </a:xfrm>
          </p:grpSpPr>
          <p:sp>
            <p:nvSpPr>
              <p:cNvPr id="237" name="Rectangle 236"/>
              <p:cNvSpPr/>
              <p:nvPr/>
            </p:nvSpPr>
            <p:spPr>
              <a:xfrm rot="20100000">
                <a:off x="5102838" y="2993754"/>
                <a:ext cx="156493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5239163" y="2967567"/>
                <a:ext cx="150474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126913" y="3090057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 rot="20640000">
                <a:off x="5253312" y="3072000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4525018" y="2885412"/>
                <a:ext cx="625971" cy="577820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601153" y="3119838"/>
                <a:ext cx="463460" cy="160614"/>
              </a:xfrm>
              <a:prstGeom prst="rect">
                <a:avLst/>
              </a:prstGeom>
              <a:solidFill>
                <a:srgbClr val="F6D8A7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4691438" y="3161971"/>
                <a:ext cx="78246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902101" y="3161971"/>
                <a:ext cx="78247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4595134" y="3053629"/>
                <a:ext cx="469479" cy="84266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4721532" y="3071686"/>
                <a:ext cx="210664" cy="54171"/>
              </a:xfrm>
              <a:prstGeom prst="rect">
                <a:avLst/>
              </a:prstGeom>
              <a:solidFill>
                <a:srgbClr val="99999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5" name="Oval 234"/>
            <p:cNvSpPr/>
            <p:nvPr/>
          </p:nvSpPr>
          <p:spPr>
            <a:xfrm rot="18360000">
              <a:off x="5690582" y="3913262"/>
              <a:ext cx="393701" cy="77469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Oval 235"/>
            <p:cNvSpPr/>
            <p:nvPr/>
          </p:nvSpPr>
          <p:spPr>
            <a:xfrm rot="3180000">
              <a:off x="4485094" y="3905801"/>
              <a:ext cx="393701" cy="77469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5303589" y="5460099"/>
              <a:ext cx="571500" cy="330200"/>
              <a:chOff x="4292508" y="4089502"/>
              <a:chExt cx="270853" cy="156493"/>
            </a:xfrm>
          </p:grpSpPr>
          <p:sp>
            <p:nvSpPr>
              <p:cNvPr id="225" name="Oval 224"/>
              <p:cNvSpPr/>
              <p:nvPr/>
            </p:nvSpPr>
            <p:spPr>
              <a:xfrm rot="16980000">
                <a:off x="4349688" y="4032322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5" name="Straight Connector 304"/>
              <p:cNvCxnSpPr/>
              <p:nvPr/>
            </p:nvCxnSpPr>
            <p:spPr>
              <a:xfrm>
                <a:off x="4373880" y="4201160"/>
                <a:ext cx="132080" cy="762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490720" y="4119880"/>
                <a:ext cx="12700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/>
            <p:cNvGrpSpPr/>
            <p:nvPr/>
          </p:nvGrpSpPr>
          <p:grpSpPr>
            <a:xfrm>
              <a:off x="4702566" y="5452193"/>
              <a:ext cx="571500" cy="330200"/>
              <a:chOff x="3978908" y="4080004"/>
              <a:chExt cx="270853" cy="156493"/>
            </a:xfrm>
          </p:grpSpPr>
          <p:sp>
            <p:nvSpPr>
              <p:cNvPr id="224" name="Oval 223"/>
              <p:cNvSpPr/>
              <p:nvPr/>
            </p:nvSpPr>
            <p:spPr>
              <a:xfrm rot="4740000">
                <a:off x="4036088" y="4022824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 flipH="1">
                <a:off x="4018092" y="4112260"/>
                <a:ext cx="17968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4015552" y="4196080"/>
                <a:ext cx="127188" cy="254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/>
          <p:cNvGrpSpPr/>
          <p:nvPr/>
        </p:nvGrpSpPr>
        <p:grpSpPr>
          <a:xfrm>
            <a:off x="2165232" y="2882901"/>
            <a:ext cx="2410629" cy="2945695"/>
            <a:chOff x="1612782" y="2882901"/>
            <a:chExt cx="2410629" cy="29456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3024052" y="5166204"/>
              <a:ext cx="229353" cy="419099"/>
              <a:chOff x="4910231" y="3962806"/>
              <a:chExt cx="108698" cy="198625"/>
            </a:xfrm>
          </p:grpSpPr>
          <p:sp>
            <p:nvSpPr>
              <p:cNvPr id="17" name="Rectangle 16"/>
              <p:cNvSpPr/>
              <p:nvPr/>
            </p:nvSpPr>
            <p:spPr>
              <a:xfrm rot="21180000">
                <a:off x="4910231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4958383" y="3968825"/>
                <a:ext cx="42132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910231" y="3974844"/>
                <a:ext cx="103936" cy="926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910231" y="4029014"/>
                <a:ext cx="102322" cy="7824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4916250" y="4095223"/>
                <a:ext cx="84265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4916250" y="3968825"/>
                <a:ext cx="48151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4916250" y="3976990"/>
                <a:ext cx="86011" cy="10619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4914618" y="4022234"/>
                <a:ext cx="92405" cy="1142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4934307" y="4065097"/>
                <a:ext cx="75098" cy="963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971305" y="4105578"/>
                <a:ext cx="47624" cy="5476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2368937" y="5132745"/>
              <a:ext cx="269918" cy="419099"/>
              <a:chOff x="4603264" y="3962806"/>
              <a:chExt cx="127923" cy="198625"/>
            </a:xfrm>
          </p:grpSpPr>
          <p:sp>
            <p:nvSpPr>
              <p:cNvPr id="16" name="Rectangle 15"/>
              <p:cNvSpPr/>
              <p:nvPr/>
            </p:nvSpPr>
            <p:spPr>
              <a:xfrm rot="780000">
                <a:off x="4615302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4693548" y="3968825"/>
                <a:ext cx="30095" cy="7222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657435" y="3968825"/>
                <a:ext cx="48151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627340" y="4004938"/>
                <a:ext cx="66208" cy="13241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19268" y="4068203"/>
                <a:ext cx="38100" cy="9048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4627340" y="3968825"/>
                <a:ext cx="78246" cy="3009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624420" y="3992003"/>
                <a:ext cx="106767" cy="4361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612125" y="4030103"/>
                <a:ext cx="109537" cy="5715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603264" y="4071147"/>
                <a:ext cx="102322" cy="6019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624278" y="4113447"/>
                <a:ext cx="75953" cy="4211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2311281" y="3882328"/>
              <a:ext cx="1041401" cy="1206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Oval 17"/>
            <p:cNvSpPr/>
            <p:nvPr/>
          </p:nvSpPr>
          <p:spPr>
            <a:xfrm rot="360000">
              <a:off x="2336681" y="4720527"/>
              <a:ext cx="469901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/>
          </p:nvSpPr>
          <p:spPr>
            <a:xfrm rot="21000000">
              <a:off x="2857383" y="4669727"/>
              <a:ext cx="469899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1" name="Group 150"/>
            <p:cNvGrpSpPr/>
            <p:nvPr/>
          </p:nvGrpSpPr>
          <p:grpSpPr>
            <a:xfrm rot="21018617">
              <a:off x="1812340" y="4006706"/>
              <a:ext cx="299344" cy="482599"/>
              <a:chOff x="4313230" y="3430756"/>
              <a:chExt cx="141869" cy="228720"/>
            </a:xfrm>
          </p:grpSpPr>
          <p:sp>
            <p:nvSpPr>
              <p:cNvPr id="9" name="Rectangle 8"/>
              <p:cNvSpPr/>
              <p:nvPr/>
            </p:nvSpPr>
            <p:spPr>
              <a:xfrm rot="9420000">
                <a:off x="4330030" y="3430756"/>
                <a:ext cx="102322" cy="228720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4333396" y="3453745"/>
                <a:ext cx="76200" cy="3095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320373" y="3493327"/>
                <a:ext cx="108341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319108" y="3537089"/>
                <a:ext cx="123825" cy="5000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343180" y="3590947"/>
                <a:ext cx="111919" cy="428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4313230" y="3446432"/>
                <a:ext cx="24076" cy="662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338183" y="3435039"/>
                <a:ext cx="50008" cy="13096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357467" y="3495697"/>
                <a:ext cx="54769" cy="11668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372260" y="3550769"/>
                <a:ext cx="60189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4412091" y="3587581"/>
                <a:ext cx="38099" cy="6667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242424" y="4409824"/>
              <a:ext cx="458279" cy="482601"/>
              <a:chOff x="5030099" y="3631763"/>
              <a:chExt cx="217194" cy="228721"/>
            </a:xfrm>
          </p:grpSpPr>
          <p:sp>
            <p:nvSpPr>
              <p:cNvPr id="12" name="Rectangle 11"/>
              <p:cNvSpPr/>
              <p:nvPr/>
            </p:nvSpPr>
            <p:spPr>
              <a:xfrm rot="2580000">
                <a:off x="5096819" y="3631763"/>
                <a:ext cx="102322" cy="228721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5072743" y="3758161"/>
                <a:ext cx="6019" cy="7222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096819" y="3728066"/>
                <a:ext cx="19916" cy="12554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132932" y="3691953"/>
                <a:ext cx="14759" cy="12355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5163027" y="3661858"/>
                <a:ext cx="18057" cy="12037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211179" y="3655839"/>
                <a:ext cx="7482" cy="914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5163027" y="3667877"/>
                <a:ext cx="54171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12" idx="1"/>
              </p:cNvCxnSpPr>
              <p:nvPr/>
            </p:nvCxnSpPr>
            <p:spPr>
              <a:xfrm flipH="1">
                <a:off x="5110563" y="3697972"/>
                <a:ext cx="136730" cy="1326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5065755" y="3744867"/>
                <a:ext cx="155288" cy="1469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030099" y="3783132"/>
                <a:ext cx="154313" cy="222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077229" y="3827904"/>
                <a:ext cx="72227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/>
            <p:cNvSpPr/>
            <p:nvPr/>
          </p:nvSpPr>
          <p:spPr>
            <a:xfrm>
              <a:off x="3093939" y="4644327"/>
              <a:ext cx="380999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12782" y="3768027"/>
              <a:ext cx="368298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866782" y="3742627"/>
              <a:ext cx="139699" cy="254002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616767" y="4058544"/>
              <a:ext cx="457201" cy="482599"/>
              <a:chOff x="4711605" y="3433138"/>
              <a:chExt cx="216683" cy="228720"/>
            </a:xfrm>
          </p:grpSpPr>
          <p:sp>
            <p:nvSpPr>
              <p:cNvPr id="13" name="Isosceles Triangle 12"/>
              <p:cNvSpPr/>
              <p:nvPr/>
            </p:nvSpPr>
            <p:spPr>
              <a:xfrm rot="10800000">
                <a:off x="4711605" y="3433138"/>
                <a:ext cx="216683" cy="228720"/>
              </a:xfrm>
              <a:prstGeom prst="triangle">
                <a:avLst/>
              </a:prstGeom>
              <a:solidFill>
                <a:srgbClr val="666666"/>
              </a:solidFill>
              <a:ln w="3048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720783" y="3433139"/>
                <a:ext cx="51012" cy="3707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4746977" y="3439157"/>
                <a:ext cx="78989" cy="6201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763646" y="3445175"/>
                <a:ext cx="116490" cy="11076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4782350" y="3474978"/>
                <a:ext cx="133696" cy="12106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801746" y="3584515"/>
                <a:ext cx="61912" cy="4762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80136" y="3433138"/>
                <a:ext cx="35910" cy="4660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835083" y="3436877"/>
                <a:ext cx="54769" cy="6191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789839" y="3434496"/>
                <a:ext cx="90297" cy="10698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4744596" y="3436877"/>
                <a:ext cx="121443" cy="150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720351" y="3467856"/>
                <a:ext cx="123001" cy="15019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181910" y="2882901"/>
              <a:ext cx="1841501" cy="1219200"/>
              <a:chOff x="4525018" y="2885412"/>
              <a:chExt cx="872749" cy="577820"/>
            </a:xfrm>
          </p:grpSpPr>
          <p:sp>
            <p:nvSpPr>
              <p:cNvPr id="4" name="Rectangle 3"/>
              <p:cNvSpPr/>
              <p:nvPr/>
            </p:nvSpPr>
            <p:spPr>
              <a:xfrm rot="20100000">
                <a:off x="5102838" y="2993754"/>
                <a:ext cx="156493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239163" y="2967567"/>
                <a:ext cx="150474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26913" y="3090057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640000">
                <a:off x="5253312" y="3072000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25018" y="2885412"/>
                <a:ext cx="625971" cy="577820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01153" y="3119838"/>
                <a:ext cx="463460" cy="160614"/>
              </a:xfrm>
              <a:prstGeom prst="rect">
                <a:avLst/>
              </a:prstGeom>
              <a:solidFill>
                <a:srgbClr val="F6D8A7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691438" y="3161971"/>
                <a:ext cx="78246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902101" y="3161971"/>
                <a:ext cx="78247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95134" y="3053629"/>
                <a:ext cx="469479" cy="84266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21532" y="3071686"/>
                <a:ext cx="210664" cy="54171"/>
              </a:xfrm>
              <a:prstGeom prst="rect">
                <a:avLst/>
              </a:prstGeom>
              <a:solidFill>
                <a:srgbClr val="99999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 rot="18360000">
              <a:off x="3271103" y="3924547"/>
              <a:ext cx="393701" cy="77469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Oval 14"/>
            <p:cNvSpPr/>
            <p:nvPr/>
          </p:nvSpPr>
          <p:spPr>
            <a:xfrm rot="3180000">
              <a:off x="2053481" y="3929220"/>
              <a:ext cx="393701" cy="77469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3006693" y="5498396"/>
              <a:ext cx="571500" cy="330200"/>
              <a:chOff x="4292508" y="4089502"/>
              <a:chExt cx="270853" cy="156493"/>
            </a:xfrm>
          </p:grpSpPr>
          <p:sp>
            <p:nvSpPr>
              <p:cNvPr id="325" name="Oval 324"/>
              <p:cNvSpPr/>
              <p:nvPr/>
            </p:nvSpPr>
            <p:spPr>
              <a:xfrm rot="16980000">
                <a:off x="4349688" y="4032322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6" name="Straight Connector 325"/>
              <p:cNvCxnSpPr/>
              <p:nvPr/>
            </p:nvCxnSpPr>
            <p:spPr>
              <a:xfrm>
                <a:off x="4373880" y="4201160"/>
                <a:ext cx="132080" cy="762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490720" y="4119880"/>
                <a:ext cx="12700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2044106" y="5488607"/>
              <a:ext cx="571500" cy="330200"/>
              <a:chOff x="3978908" y="4080004"/>
              <a:chExt cx="270853" cy="156493"/>
            </a:xfrm>
          </p:grpSpPr>
          <p:sp>
            <p:nvSpPr>
              <p:cNvPr id="329" name="Oval 328"/>
              <p:cNvSpPr/>
              <p:nvPr/>
            </p:nvSpPr>
            <p:spPr>
              <a:xfrm rot="4740000">
                <a:off x="4036088" y="4022824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H="1">
                <a:off x="4018092" y="4112260"/>
                <a:ext cx="17968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4015552" y="4196080"/>
                <a:ext cx="127188" cy="254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8" name="TextBox 417"/>
          <p:cNvSpPr txBox="1"/>
          <p:nvPr/>
        </p:nvSpPr>
        <p:spPr>
          <a:xfrm>
            <a:off x="7279147" y="5990091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Disappearance Pose</a:t>
            </a:r>
            <a:endParaRPr kumimoji="1" lang="ja-JP" altLang="en-US" dirty="0"/>
          </a:p>
        </p:txBody>
      </p:sp>
      <p:grpSp>
        <p:nvGrpSpPr>
          <p:cNvPr id="424" name="Group 423"/>
          <p:cNvGrpSpPr/>
          <p:nvPr/>
        </p:nvGrpSpPr>
        <p:grpSpPr>
          <a:xfrm>
            <a:off x="7589692" y="2842377"/>
            <a:ext cx="1913983" cy="2930817"/>
            <a:chOff x="6999142" y="2842377"/>
            <a:chExt cx="1913983" cy="2930817"/>
          </a:xfrm>
        </p:grpSpPr>
        <p:grpSp>
          <p:nvGrpSpPr>
            <p:cNvPr id="335" name="Group 334"/>
            <p:cNvGrpSpPr/>
            <p:nvPr/>
          </p:nvGrpSpPr>
          <p:grpSpPr>
            <a:xfrm rot="502982">
              <a:off x="7798387" y="5125679"/>
              <a:ext cx="229353" cy="419099"/>
              <a:chOff x="4910231" y="3962806"/>
              <a:chExt cx="108698" cy="198625"/>
            </a:xfrm>
          </p:grpSpPr>
          <p:sp>
            <p:nvSpPr>
              <p:cNvPr id="408" name="Rectangle 407"/>
              <p:cNvSpPr/>
              <p:nvPr/>
            </p:nvSpPr>
            <p:spPr>
              <a:xfrm rot="21180000">
                <a:off x="4910231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9" name="Straight Arrow Connector 408"/>
              <p:cNvCxnSpPr/>
              <p:nvPr/>
            </p:nvCxnSpPr>
            <p:spPr>
              <a:xfrm>
                <a:off x="4958383" y="3968825"/>
                <a:ext cx="42132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>
                <a:off x="4910231" y="3974844"/>
                <a:ext cx="103936" cy="926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/>
              <p:cNvCxnSpPr/>
              <p:nvPr/>
            </p:nvCxnSpPr>
            <p:spPr>
              <a:xfrm>
                <a:off x="4910231" y="4029014"/>
                <a:ext cx="102322" cy="7824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Arrow Connector 411"/>
              <p:cNvCxnSpPr/>
              <p:nvPr/>
            </p:nvCxnSpPr>
            <p:spPr>
              <a:xfrm>
                <a:off x="4916250" y="4095223"/>
                <a:ext cx="84265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 flipH="1">
                <a:off x="4916250" y="3968825"/>
                <a:ext cx="48151" cy="601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 flipH="1">
                <a:off x="4916250" y="3976990"/>
                <a:ext cx="86011" cy="10619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 flipH="1">
                <a:off x="4914618" y="4022234"/>
                <a:ext cx="92405" cy="1142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 flipH="1">
                <a:off x="4934307" y="4065097"/>
                <a:ext cx="75098" cy="9633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 flipH="1">
                <a:off x="4971305" y="4105578"/>
                <a:ext cx="47624" cy="5476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 rot="20785078">
              <a:off x="7450477" y="5125793"/>
              <a:ext cx="269918" cy="419099"/>
              <a:chOff x="4603264" y="3962806"/>
              <a:chExt cx="127923" cy="198625"/>
            </a:xfrm>
          </p:grpSpPr>
          <p:sp>
            <p:nvSpPr>
              <p:cNvPr id="398" name="Rectangle 397"/>
              <p:cNvSpPr/>
              <p:nvPr/>
            </p:nvSpPr>
            <p:spPr>
              <a:xfrm rot="780000">
                <a:off x="4615302" y="3962806"/>
                <a:ext cx="102322" cy="198625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9" name="Straight Arrow Connector 398"/>
              <p:cNvCxnSpPr/>
              <p:nvPr/>
            </p:nvCxnSpPr>
            <p:spPr>
              <a:xfrm>
                <a:off x="4693548" y="3968825"/>
                <a:ext cx="30095" cy="7222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/>
              <p:cNvCxnSpPr/>
              <p:nvPr/>
            </p:nvCxnSpPr>
            <p:spPr>
              <a:xfrm>
                <a:off x="4657435" y="3968825"/>
                <a:ext cx="48151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Arrow Connector 400"/>
              <p:cNvCxnSpPr/>
              <p:nvPr/>
            </p:nvCxnSpPr>
            <p:spPr>
              <a:xfrm>
                <a:off x="4627340" y="4004938"/>
                <a:ext cx="66208" cy="13241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>
                <a:off x="4619268" y="4068203"/>
                <a:ext cx="38100" cy="90487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 flipV="1">
                <a:off x="4627340" y="3968825"/>
                <a:ext cx="78246" cy="30094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4624420" y="3992003"/>
                <a:ext cx="106767" cy="4361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 flipV="1">
                <a:off x="4612125" y="4030103"/>
                <a:ext cx="109537" cy="5715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4603264" y="4071147"/>
                <a:ext cx="102322" cy="6019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 flipV="1">
                <a:off x="4624278" y="4113447"/>
                <a:ext cx="75953" cy="4211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Oval 336"/>
            <p:cNvSpPr/>
            <p:nvPr/>
          </p:nvSpPr>
          <p:spPr>
            <a:xfrm>
              <a:off x="7200995" y="3841804"/>
              <a:ext cx="1041401" cy="12065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Oval 337"/>
            <p:cNvSpPr/>
            <p:nvPr/>
          </p:nvSpPr>
          <p:spPr>
            <a:xfrm rot="20618428">
              <a:off x="7258670" y="4699854"/>
              <a:ext cx="469901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Oval 338"/>
            <p:cNvSpPr/>
            <p:nvPr/>
          </p:nvSpPr>
          <p:spPr>
            <a:xfrm rot="679562">
              <a:off x="7741558" y="4690722"/>
              <a:ext cx="469899" cy="64770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0" name="Group 339"/>
            <p:cNvGrpSpPr/>
            <p:nvPr/>
          </p:nvGrpSpPr>
          <p:grpSpPr>
            <a:xfrm rot="8183245">
              <a:off x="7261829" y="4445979"/>
              <a:ext cx="299344" cy="482599"/>
              <a:chOff x="4313230" y="3430756"/>
              <a:chExt cx="141869" cy="228720"/>
            </a:xfrm>
          </p:grpSpPr>
          <p:sp>
            <p:nvSpPr>
              <p:cNvPr id="388" name="Rectangle 387"/>
              <p:cNvSpPr/>
              <p:nvPr/>
            </p:nvSpPr>
            <p:spPr>
              <a:xfrm rot="9420000">
                <a:off x="4330030" y="3430756"/>
                <a:ext cx="102322" cy="228720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9" name="Straight Arrow Connector 388"/>
              <p:cNvCxnSpPr/>
              <p:nvPr/>
            </p:nvCxnSpPr>
            <p:spPr>
              <a:xfrm>
                <a:off x="4333396" y="3453745"/>
                <a:ext cx="76200" cy="3095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/>
              <p:cNvCxnSpPr/>
              <p:nvPr/>
            </p:nvCxnSpPr>
            <p:spPr>
              <a:xfrm>
                <a:off x="4320373" y="3493327"/>
                <a:ext cx="108341" cy="4815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>
                <a:off x="4319108" y="3537089"/>
                <a:ext cx="123825" cy="50006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/>
              <p:cNvCxnSpPr/>
              <p:nvPr/>
            </p:nvCxnSpPr>
            <p:spPr>
              <a:xfrm>
                <a:off x="4343180" y="3590947"/>
                <a:ext cx="111919" cy="4286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/>
              <p:nvPr/>
            </p:nvCxnSpPr>
            <p:spPr>
              <a:xfrm flipH="1">
                <a:off x="4313230" y="3446432"/>
                <a:ext cx="24076" cy="662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H="1">
                <a:off x="4338183" y="3435039"/>
                <a:ext cx="50008" cy="13096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>
                <a:off x="4357467" y="3495697"/>
                <a:ext cx="54769" cy="116681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 flipH="1">
                <a:off x="4372260" y="3550769"/>
                <a:ext cx="60189" cy="102322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 flipH="1">
                <a:off x="4412091" y="3587581"/>
                <a:ext cx="38099" cy="6667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 rot="1124296">
              <a:off x="7826057" y="4453178"/>
              <a:ext cx="458279" cy="482601"/>
              <a:chOff x="5030099" y="3631763"/>
              <a:chExt cx="217194" cy="228721"/>
            </a:xfrm>
          </p:grpSpPr>
          <p:sp>
            <p:nvSpPr>
              <p:cNvPr id="377" name="Rectangle 376"/>
              <p:cNvSpPr/>
              <p:nvPr/>
            </p:nvSpPr>
            <p:spPr>
              <a:xfrm rot="2580000">
                <a:off x="5096819" y="3631763"/>
                <a:ext cx="102322" cy="228721"/>
              </a:xfrm>
              <a:prstGeom prst="rect">
                <a:avLst/>
              </a:prstGeom>
              <a:solidFill>
                <a:srgbClr val="666666"/>
              </a:solidFill>
              <a:ln w="3048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8" name="Straight Arrow Connector 377"/>
              <p:cNvCxnSpPr/>
              <p:nvPr/>
            </p:nvCxnSpPr>
            <p:spPr>
              <a:xfrm>
                <a:off x="5072743" y="3758161"/>
                <a:ext cx="6019" cy="7222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/>
              <p:cNvCxnSpPr/>
              <p:nvPr/>
            </p:nvCxnSpPr>
            <p:spPr>
              <a:xfrm>
                <a:off x="5096819" y="3728066"/>
                <a:ext cx="19916" cy="125545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/>
              <p:nvPr/>
            </p:nvCxnSpPr>
            <p:spPr>
              <a:xfrm>
                <a:off x="5132932" y="3691953"/>
                <a:ext cx="14759" cy="123558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 flipH="1" flipV="1">
                <a:off x="5163027" y="3661858"/>
                <a:ext cx="18057" cy="12037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5211179" y="3655839"/>
                <a:ext cx="7482" cy="9140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/>
              <p:cNvCxnSpPr/>
              <p:nvPr/>
            </p:nvCxnSpPr>
            <p:spPr>
              <a:xfrm flipV="1">
                <a:off x="5163027" y="3667877"/>
                <a:ext cx="54171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>
                <a:endCxn id="377" idx="1"/>
              </p:cNvCxnSpPr>
              <p:nvPr/>
            </p:nvCxnSpPr>
            <p:spPr>
              <a:xfrm flipH="1">
                <a:off x="5110563" y="3697972"/>
                <a:ext cx="136730" cy="13260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flipV="1">
                <a:off x="5065755" y="3744867"/>
                <a:ext cx="155288" cy="14693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 flipV="1">
                <a:off x="5030099" y="3783132"/>
                <a:ext cx="154313" cy="2228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V="1">
                <a:off x="5077229" y="3827904"/>
                <a:ext cx="72227" cy="6019"/>
              </a:xfrm>
              <a:prstGeom prst="straightConnector1">
                <a:avLst/>
              </a:prstGeom>
              <a:ln w="3048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Oval 341"/>
            <p:cNvSpPr/>
            <p:nvPr/>
          </p:nvSpPr>
          <p:spPr>
            <a:xfrm>
              <a:off x="7551580" y="4620345"/>
              <a:ext cx="380998" cy="368300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7506481" y="4018020"/>
              <a:ext cx="457201" cy="482599"/>
              <a:chOff x="4711605" y="3433138"/>
              <a:chExt cx="216683" cy="228720"/>
            </a:xfrm>
          </p:grpSpPr>
          <p:sp>
            <p:nvSpPr>
              <p:cNvPr id="366" name="Isosceles Triangle 365"/>
              <p:cNvSpPr/>
              <p:nvPr/>
            </p:nvSpPr>
            <p:spPr>
              <a:xfrm rot="10800000">
                <a:off x="4711605" y="3433138"/>
                <a:ext cx="216683" cy="228720"/>
              </a:xfrm>
              <a:prstGeom prst="triangle">
                <a:avLst/>
              </a:prstGeom>
              <a:solidFill>
                <a:srgbClr val="666666"/>
              </a:solidFill>
              <a:ln w="3048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4720783" y="3433139"/>
                <a:ext cx="51012" cy="37076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746977" y="3439157"/>
                <a:ext cx="78989" cy="62014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V="1">
                <a:off x="4763646" y="3445175"/>
                <a:ext cx="116490" cy="110765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4782350" y="3474978"/>
                <a:ext cx="133696" cy="121065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4801746" y="3584515"/>
                <a:ext cx="61912" cy="47626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4880136" y="3433138"/>
                <a:ext cx="35910" cy="46602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>
                <a:off x="4835083" y="3436877"/>
                <a:ext cx="54769" cy="6191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>
                <a:off x="4789839" y="3434496"/>
                <a:ext cx="90297" cy="10698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>
                <a:off x="4744596" y="3436877"/>
                <a:ext cx="121443" cy="150019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4720351" y="3467856"/>
                <a:ext cx="123001" cy="150193"/>
              </a:xfrm>
              <a:prstGeom prst="straightConnector1">
                <a:avLst/>
              </a:prstGeom>
              <a:ln w="3048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/>
            <p:cNvGrpSpPr/>
            <p:nvPr/>
          </p:nvGrpSpPr>
          <p:grpSpPr>
            <a:xfrm>
              <a:off x="7071625" y="2842377"/>
              <a:ext cx="1841500" cy="1219200"/>
              <a:chOff x="4525018" y="2885412"/>
              <a:chExt cx="872749" cy="577820"/>
            </a:xfrm>
          </p:grpSpPr>
          <p:sp>
            <p:nvSpPr>
              <p:cNvPr id="356" name="Rectangle 355"/>
              <p:cNvSpPr/>
              <p:nvPr/>
            </p:nvSpPr>
            <p:spPr>
              <a:xfrm rot="20100000">
                <a:off x="5102838" y="2993754"/>
                <a:ext cx="156493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5239163" y="2967567"/>
                <a:ext cx="150474" cy="66208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5126913" y="3090057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 rot="20640000">
                <a:off x="5253312" y="3072000"/>
                <a:ext cx="144455" cy="60190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4525018" y="2885412"/>
                <a:ext cx="625971" cy="577820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4601153" y="3119838"/>
                <a:ext cx="463460" cy="160614"/>
              </a:xfrm>
              <a:prstGeom prst="rect">
                <a:avLst/>
              </a:prstGeom>
              <a:solidFill>
                <a:srgbClr val="F6D8A7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691438" y="3161971"/>
                <a:ext cx="78246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4902101" y="3161971"/>
                <a:ext cx="78247" cy="10232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4595134" y="3053629"/>
                <a:ext cx="469479" cy="84266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721532" y="3071686"/>
                <a:ext cx="210664" cy="54171"/>
              </a:xfrm>
              <a:prstGeom prst="rect">
                <a:avLst/>
              </a:prstGeom>
              <a:solidFill>
                <a:srgbClr val="99999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6" name="Oval 345"/>
            <p:cNvSpPr/>
            <p:nvPr/>
          </p:nvSpPr>
          <p:spPr>
            <a:xfrm rot="20134816">
              <a:off x="8046721" y="3974400"/>
              <a:ext cx="393701" cy="77469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Oval 346"/>
            <p:cNvSpPr/>
            <p:nvPr/>
          </p:nvSpPr>
          <p:spPr>
            <a:xfrm rot="1746632">
              <a:off x="6999142" y="3978829"/>
              <a:ext cx="393701" cy="780672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8" name="Group 347"/>
            <p:cNvGrpSpPr/>
            <p:nvPr/>
          </p:nvGrpSpPr>
          <p:grpSpPr>
            <a:xfrm>
              <a:off x="7761690" y="5442994"/>
              <a:ext cx="571500" cy="330200"/>
              <a:chOff x="4292508" y="4089502"/>
              <a:chExt cx="270853" cy="156493"/>
            </a:xfrm>
          </p:grpSpPr>
          <p:sp>
            <p:nvSpPr>
              <p:cNvPr id="353" name="Oval 352"/>
              <p:cNvSpPr/>
              <p:nvPr/>
            </p:nvSpPr>
            <p:spPr>
              <a:xfrm rot="16980000">
                <a:off x="4349688" y="4032322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4" name="Straight Connector 353"/>
              <p:cNvCxnSpPr/>
              <p:nvPr/>
            </p:nvCxnSpPr>
            <p:spPr>
              <a:xfrm>
                <a:off x="4373880" y="4201160"/>
                <a:ext cx="132080" cy="762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490720" y="4119880"/>
                <a:ext cx="12700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7160667" y="5435088"/>
              <a:ext cx="571500" cy="330200"/>
              <a:chOff x="3978908" y="4080004"/>
              <a:chExt cx="270853" cy="156493"/>
            </a:xfrm>
          </p:grpSpPr>
          <p:sp>
            <p:nvSpPr>
              <p:cNvPr id="350" name="Oval 349"/>
              <p:cNvSpPr/>
              <p:nvPr/>
            </p:nvSpPr>
            <p:spPr>
              <a:xfrm rot="4740000">
                <a:off x="4036088" y="4022824"/>
                <a:ext cx="156493" cy="270853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1" name="Straight Connector 350"/>
              <p:cNvCxnSpPr/>
              <p:nvPr/>
            </p:nvCxnSpPr>
            <p:spPr>
              <a:xfrm flipH="1">
                <a:off x="4018092" y="4112260"/>
                <a:ext cx="17968" cy="9398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4015552" y="4196080"/>
                <a:ext cx="127188" cy="2540"/>
              </a:xfrm>
              <a:prstGeom prst="line">
                <a:avLst/>
              </a:prstGeom>
              <a:ln w="30480"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" name="Oval 419"/>
            <p:cNvSpPr/>
            <p:nvPr/>
          </p:nvSpPr>
          <p:spPr>
            <a:xfrm>
              <a:off x="7623320" y="4418521"/>
              <a:ext cx="96467" cy="254002"/>
            </a:xfrm>
            <a:prstGeom prst="ellipse">
              <a:avLst/>
            </a:prstGeom>
            <a:solidFill>
              <a:srgbClr val="F6D8A7"/>
            </a:solidFill>
            <a:ln w="3048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4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Images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From PNG files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41" y="449839"/>
            <a:ext cx="2438611" cy="295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17" y="3367277"/>
            <a:ext cx="2121592" cy="2944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27" y="3406655"/>
            <a:ext cx="1987468" cy="294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6" y="2541964"/>
            <a:ext cx="2235394" cy="2337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8" y="2541964"/>
            <a:ext cx="2235394" cy="2337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38" y="2541964"/>
            <a:ext cx="2235394" cy="23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Medal Usage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Gold: Text Color(204,172,0), Shade Color(51,43,0)</a:t>
            </a:r>
          </a:p>
          <a:p>
            <a:r>
              <a:rPr kumimoji="1" lang="en-US" altLang="ja-JP" dirty="0" smtClean="0"/>
              <a:t>Silver: Text Color(154, 154, 154), Shade Color(38, 38, 38)</a:t>
            </a:r>
          </a:p>
          <a:p>
            <a:r>
              <a:rPr lang="en-US" altLang="ja-JP" dirty="0" smtClean="0"/>
              <a:t>Bronze: Text Color(138, 86, 30), Shade Color (34, 21, 7)</a:t>
            </a:r>
            <a:endParaRPr kumimoji="1" lang="ja-JP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53906" y="3430964"/>
            <a:ext cx="2235394" cy="2337002"/>
            <a:chOff x="1053906" y="3430964"/>
            <a:chExt cx="2235394" cy="2337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06" y="3430964"/>
              <a:ext cx="2235394" cy="2337002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493329" y="3862159"/>
              <a:ext cx="1356548" cy="1413571"/>
              <a:chOff x="1235070" y="3585627"/>
              <a:chExt cx="1356548" cy="141357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235070" y="3585627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332B00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332B00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332B00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332B00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332B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46378" y="3614203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CCAC00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CCAC00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CCAC00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CCAC00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CCAC00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30738" y="3430964"/>
            <a:ext cx="2235394" cy="2337002"/>
            <a:chOff x="5430738" y="3430964"/>
            <a:chExt cx="2235394" cy="23370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738" y="3430964"/>
              <a:ext cx="2235394" cy="2337002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870510" y="3860268"/>
              <a:ext cx="1355850" cy="1403065"/>
              <a:chOff x="5670515" y="3709452"/>
              <a:chExt cx="1355850" cy="1403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670515" y="3709452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221507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221507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221507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221507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221507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81125" y="3727522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8A561E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8A561E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8A561E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8A561E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8A561E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33638" y="3430964"/>
            <a:ext cx="2235394" cy="2337002"/>
            <a:chOff x="3233638" y="3430964"/>
            <a:chExt cx="2235394" cy="23370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638" y="3430964"/>
              <a:ext cx="2235394" cy="2337002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3674742" y="3861475"/>
              <a:ext cx="1353187" cy="1400651"/>
              <a:chOff x="3429882" y="3709452"/>
              <a:chExt cx="1353187" cy="140065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429882" y="3709452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262626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262626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262626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262626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262626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37829" y="3725108"/>
                <a:ext cx="13452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rgbClr val="9A9A9A"/>
                    </a:solidFill>
                    <a:latin typeface="Trebuchet MS" panose="020B0603020202020204" pitchFamily="34" charset="0"/>
                  </a:rPr>
                  <a:t>TnWiki</a:t>
                </a:r>
                <a:br>
                  <a:rPr kumimoji="1" lang="en-US" altLang="ja-JP" sz="2800" b="1" dirty="0" smtClean="0">
                    <a:solidFill>
                      <a:srgbClr val="9A9A9A"/>
                    </a:solidFill>
                    <a:latin typeface="Trebuchet MS" panose="020B0603020202020204" pitchFamily="34" charset="0"/>
                  </a:rPr>
                </a:br>
                <a:r>
                  <a:rPr kumimoji="1" lang="en-US" altLang="ja-JP" sz="2800" b="1" dirty="0" smtClean="0">
                    <a:solidFill>
                      <a:srgbClr val="9A9A9A"/>
                    </a:solidFill>
                    <a:latin typeface="Trebuchet MS" panose="020B0603020202020204" pitchFamily="34" charset="0"/>
                  </a:rPr>
                  <a:t>Guru</a:t>
                </a:r>
              </a:p>
              <a:p>
                <a:pPr algn="ctr"/>
                <a:r>
                  <a:rPr lang="en-US" altLang="ja-JP" sz="2800" b="1" dirty="0" smtClean="0">
                    <a:solidFill>
                      <a:srgbClr val="9A9A9A"/>
                    </a:solidFill>
                    <a:latin typeface="Trebuchet MS" panose="020B0603020202020204" pitchFamily="34" charset="0"/>
                  </a:rPr>
                  <a:t>2016</a:t>
                </a:r>
                <a:endParaRPr kumimoji="1" lang="ja-JP" altLang="en-US" b="1" dirty="0">
                  <a:solidFill>
                    <a:srgbClr val="9A9A9A"/>
                  </a:solidFill>
                  <a:latin typeface="Trebuchet MS" panose="020B06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14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Sample Banner Image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Windows Presentation Foundation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6094" y="336430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Awarded </a:t>
            </a:r>
            <a:r>
              <a:rPr lang="en-US" altLang="ja-JP" sz="2400" dirty="0">
                <a:solidFill>
                  <a:srgbClr val="2A2A2A"/>
                </a:solidFill>
                <a:latin typeface="Segoe UI" panose="020B0502040204020203" pitchFamily="34" charset="0"/>
              </a:rPr>
              <a:t>Gold in the Windows Presentation Foundation category </a:t>
            </a:r>
            <a:r>
              <a:rPr lang="en-US" altLang="ja-JP" sz="2400" dirty="0" smtClean="0">
                <a:solidFill>
                  <a:srgbClr val="2A2A2A"/>
                </a:solidFill>
                <a:latin typeface="Segoe UI" panose="020B0502040204020203" pitchFamily="34" charset="0"/>
              </a:rPr>
              <a:t>January 2016</a:t>
            </a:r>
            <a:r>
              <a:rPr lang="en-US" altLang="ja-JP" sz="2400" dirty="0">
                <a:solidFill>
                  <a:srgbClr val="2A2A2A"/>
                </a:solidFill>
                <a:latin typeface="Segoe UI" panose="020B0502040204020203" pitchFamily="34" charset="0"/>
              </a:rPr>
              <a:t> 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dirty="0">
                <a:solidFill>
                  <a:srgbClr val="0070C0"/>
                </a:solidFill>
                <a:latin typeface="Segoe UI" panose="020B0502040204020203" pitchFamily="34" charset="0"/>
              </a:rPr>
              <a:t>Link to Blog entry listing winners for month</a:t>
            </a:r>
            <a:r>
              <a:rPr lang="en-US" altLang="ja-JP" dirty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2A2A2A"/>
                </a:solidFill>
                <a:latin typeface="Segoe UI" panose="020B0502040204020203" pitchFamily="34" charset="0"/>
              </a:rPr>
              <a:t>(as proof).</a:t>
            </a:r>
            <a:endParaRPr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9906" y="2357438"/>
            <a:ext cx="10844407" cy="26574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30" y="2825116"/>
            <a:ext cx="20574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053906" y="2514980"/>
            <a:ext cx="3956210" cy="2337002"/>
            <a:chOff x="1053906" y="2541964"/>
            <a:chExt cx="3956210" cy="23370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134" y="2686050"/>
              <a:ext cx="1728982" cy="2096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906" y="2541964"/>
              <a:ext cx="2235394" cy="233700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84695" y="2971996"/>
              <a:ext cx="134524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smtClean="0">
                  <a:solidFill>
                    <a:srgbClr val="332B00"/>
                  </a:solidFill>
                  <a:latin typeface="Trebuchet MS" panose="020B0603020202020204" pitchFamily="34" charset="0"/>
                </a:rPr>
                <a:t>TnWiki</a:t>
              </a:r>
              <a:br>
                <a:rPr kumimoji="1" lang="en-US" altLang="ja-JP" sz="2800" b="1" dirty="0" smtClean="0">
                  <a:solidFill>
                    <a:srgbClr val="332B00"/>
                  </a:solidFill>
                  <a:latin typeface="Trebuchet MS" panose="020B0603020202020204" pitchFamily="34" charset="0"/>
                </a:rPr>
              </a:br>
              <a:r>
                <a:rPr kumimoji="1" lang="en-US" altLang="ja-JP" sz="2800" b="1" dirty="0" smtClean="0">
                  <a:solidFill>
                    <a:srgbClr val="332B00"/>
                  </a:solidFill>
                  <a:latin typeface="Trebuchet MS" panose="020B0603020202020204" pitchFamily="34" charset="0"/>
                </a:rPr>
                <a:t>Guru</a:t>
              </a:r>
            </a:p>
            <a:p>
              <a:pPr algn="ctr"/>
              <a:r>
                <a:rPr lang="en-US" altLang="ja-JP" sz="2800" b="1" dirty="0" smtClean="0">
                  <a:solidFill>
                    <a:srgbClr val="332B00"/>
                  </a:solidFill>
                  <a:latin typeface="Trebuchet MS" panose="020B0603020202020204" pitchFamily="34" charset="0"/>
                </a:rPr>
                <a:t>2016</a:t>
              </a:r>
              <a:endParaRPr kumimoji="1" lang="ja-JP" altLang="en-US" b="1" dirty="0">
                <a:solidFill>
                  <a:srgbClr val="332B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94340" y="2993211"/>
              <a:ext cx="134524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smtClean="0">
                  <a:solidFill>
                    <a:srgbClr val="CCAC00"/>
                  </a:solidFill>
                  <a:latin typeface="Trebuchet MS" panose="020B0603020202020204" pitchFamily="34" charset="0"/>
                </a:rPr>
                <a:t>TnWiki</a:t>
              </a:r>
              <a:br>
                <a:rPr kumimoji="1" lang="en-US" altLang="ja-JP" sz="2800" b="1" dirty="0" smtClean="0">
                  <a:solidFill>
                    <a:srgbClr val="CCAC00"/>
                  </a:solidFill>
                  <a:latin typeface="Trebuchet MS" panose="020B0603020202020204" pitchFamily="34" charset="0"/>
                </a:rPr>
              </a:br>
              <a:r>
                <a:rPr kumimoji="1" lang="en-US" altLang="ja-JP" sz="2800" b="1" dirty="0" smtClean="0">
                  <a:solidFill>
                    <a:srgbClr val="CCAC00"/>
                  </a:solidFill>
                  <a:latin typeface="Trebuchet MS" panose="020B0603020202020204" pitchFamily="34" charset="0"/>
                </a:rPr>
                <a:t>Guru</a:t>
              </a:r>
            </a:p>
            <a:p>
              <a:pPr algn="ctr"/>
              <a:r>
                <a:rPr lang="en-US" altLang="ja-JP" sz="2800" b="1" dirty="0" smtClean="0">
                  <a:solidFill>
                    <a:srgbClr val="CCAC00"/>
                  </a:solidFill>
                  <a:latin typeface="Trebuchet MS" panose="020B0603020202020204" pitchFamily="34" charset="0"/>
                </a:rPr>
                <a:t>2016</a:t>
              </a:r>
              <a:endParaRPr kumimoji="1" lang="ja-JP" altLang="en-US" b="1" dirty="0">
                <a:solidFill>
                  <a:srgbClr val="CCAC00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3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Segoe UI</vt:lpstr>
      <vt:lpstr>Trebuchet MS</vt:lpstr>
      <vt:lpstr>Office Theme</vt:lpstr>
      <vt:lpstr>Images for TechNet Guru Iconography</vt:lpstr>
      <vt:lpstr>TechNet Ninja</vt:lpstr>
      <vt:lpstr>TechNet Ninja 2</vt:lpstr>
      <vt:lpstr>Images</vt:lpstr>
      <vt:lpstr>Medal Usage</vt:lpstr>
      <vt:lpstr>Sample Banner Image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for TechNet Guru Iconography</dc:title>
  <dc:creator>Nonki Takahashi</dc:creator>
  <cp:lastModifiedBy>Nonki Takahashi</cp:lastModifiedBy>
  <cp:revision>29</cp:revision>
  <dcterms:created xsi:type="dcterms:W3CDTF">2016-01-08T04:29:00Z</dcterms:created>
  <dcterms:modified xsi:type="dcterms:W3CDTF">2016-02-01T07:52:07Z</dcterms:modified>
</cp:coreProperties>
</file>