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9" r:id="rId3"/>
    <p:sldId id="270" r:id="rId4"/>
    <p:sldId id="275" r:id="rId5"/>
    <p:sldId id="290" r:id="rId6"/>
    <p:sldId id="289" r:id="rId7"/>
    <p:sldId id="285" r:id="rId8"/>
    <p:sldId id="287" r:id="rId9"/>
    <p:sldId id="284" r:id="rId10"/>
    <p:sldId id="271" r:id="rId11"/>
    <p:sldId id="276" r:id="rId12"/>
    <p:sldId id="272" r:id="rId13"/>
    <p:sldId id="281" r:id="rId14"/>
    <p:sldId id="263" r:id="rId15"/>
    <p:sldId id="282" r:id="rId16"/>
    <p:sldId id="283" r:id="rId17"/>
    <p:sldId id="293" r:id="rId18"/>
    <p:sldId id="274" r:id="rId19"/>
    <p:sldId id="278" r:id="rId20"/>
    <p:sldId id="267" r:id="rId21"/>
    <p:sldId id="286" r:id="rId22"/>
    <p:sldId id="273" r:id="rId23"/>
    <p:sldId id="291" r:id="rId24"/>
    <p:sldId id="292" r:id="rId25"/>
    <p:sldId id="28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42D8459F-7683-F84D-8DE6-C3C38246EA5E}">
          <p14:sldIdLst>
            <p14:sldId id="256"/>
            <p14:sldId id="269"/>
          </p14:sldIdLst>
        </p14:section>
        <p14:section name="Small Basic" id="{0634D197-4429-4176-98E2-3BF0F0146007}">
          <p14:sldIdLst>
            <p14:sldId id="270"/>
            <p14:sldId id="275"/>
            <p14:sldId id="290"/>
            <p14:sldId id="289"/>
            <p14:sldId id="285"/>
            <p14:sldId id="287"/>
            <p14:sldId id="284"/>
          </p14:sldIdLst>
        </p14:section>
        <p14:section name="Community" id="{F27E839C-F6B8-4BD6-90E5-F2A74734A7C3}">
          <p14:sldIdLst>
            <p14:sldId id="271"/>
            <p14:sldId id="276"/>
          </p14:sldIdLst>
        </p14:section>
        <p14:section name="Wiki Articles" id="{4C37C564-7EB2-465E-86F8-182808EF034A}">
          <p14:sldIdLst>
            <p14:sldId id="272"/>
            <p14:sldId id="281"/>
            <p14:sldId id="263"/>
            <p14:sldId id="282"/>
            <p14:sldId id="283"/>
            <p14:sldId id="293"/>
          </p14:sldIdLst>
        </p14:section>
        <p14:section name="Gallery" id="{DABD1511-C25B-4733-AA3A-EEE608B02D54}">
          <p14:sldIdLst>
            <p14:sldId id="274"/>
            <p14:sldId id="278"/>
          </p14:sldIdLst>
        </p14:section>
        <p14:section name="Synergy" id="{80883D80-3EAB-4E19-BEB5-18396B180A4E}">
          <p14:sldIdLst>
            <p14:sldId id="267"/>
            <p14:sldId id="286"/>
            <p14:sldId id="273"/>
            <p14:sldId id="291"/>
            <p14:sldId id="292"/>
          </p14:sldIdLst>
        </p14:section>
        <p14:section name="Closing" id="{46D7F929-3F8A-4B5F-968E-900FA83AE587}">
          <p14:sldIdLst>
            <p14:sldId id="28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5A25"/>
    <a:srgbClr val="B88E3A"/>
    <a:srgbClr val="595959"/>
    <a:srgbClr val="99DACF"/>
    <a:srgbClr val="90C618"/>
    <a:srgbClr val="D1040D"/>
    <a:srgbClr val="99D7CF"/>
    <a:srgbClr val="A2C0D2"/>
    <a:srgbClr val="499211"/>
    <a:srgbClr val="548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91" autoAdjust="0"/>
    <p:restoredTop sz="97586" autoAdjust="0"/>
  </p:normalViewPr>
  <p:slideViewPr>
    <p:cSldViewPr snapToGrid="0">
      <p:cViewPr varScale="1">
        <p:scale>
          <a:sx n="67" d="100"/>
          <a:sy n="67" d="100"/>
        </p:scale>
        <p:origin x="4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4B29E4-D641-44CF-8B4B-F2EFAD1F18F2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DE4E21C2-18C1-49F7-B9BE-8A7BB807BB27}">
      <dgm:prSet phldrT="[テキスト]"/>
      <dgm:spPr/>
      <dgm:t>
        <a:bodyPr/>
        <a:lstStyle/>
        <a:p>
          <a:r>
            <a:rPr kumimoji="1" lang="en-US" altLang="ja-JP" dirty="0" smtClean="0"/>
            <a:t>2008 - 2010</a:t>
          </a:r>
          <a:endParaRPr kumimoji="1" lang="ja-JP" altLang="en-US" dirty="0"/>
        </a:p>
      </dgm:t>
    </dgm:pt>
    <dgm:pt modelId="{2E943A22-A2AD-4E47-9C83-82990C8CECB5}" type="parTrans" cxnId="{4B893563-8942-411A-8B6A-E5375F4643C0}">
      <dgm:prSet/>
      <dgm:spPr/>
      <dgm:t>
        <a:bodyPr/>
        <a:lstStyle/>
        <a:p>
          <a:endParaRPr kumimoji="1" lang="ja-JP" altLang="en-US"/>
        </a:p>
      </dgm:t>
    </dgm:pt>
    <dgm:pt modelId="{EC55965F-D925-472A-B707-B4343312C9C3}" type="sibTrans" cxnId="{4B893563-8942-411A-8B6A-E5375F4643C0}">
      <dgm:prSet/>
      <dgm:spPr/>
      <dgm:t>
        <a:bodyPr/>
        <a:lstStyle/>
        <a:p>
          <a:endParaRPr kumimoji="1" lang="ja-JP" altLang="en-US"/>
        </a:p>
      </dgm:t>
    </dgm:pt>
    <dgm:pt modelId="{60FBC2D9-65CC-443E-B8C4-62EC97FE864B}">
      <dgm:prSet phldrT="[テキスト]"/>
      <dgm:spPr/>
      <dgm:t>
        <a:bodyPr/>
        <a:lstStyle/>
        <a:p>
          <a:r>
            <a:rPr kumimoji="1" lang="en-US" altLang="ja-JP" dirty="0" smtClean="0"/>
            <a:t>Small Basic v0.1 – v0.9x (beta) released</a:t>
          </a:r>
          <a:endParaRPr kumimoji="1" lang="ja-JP" altLang="en-US" dirty="0"/>
        </a:p>
      </dgm:t>
    </dgm:pt>
    <dgm:pt modelId="{5E3DD65A-6AC9-4C95-8020-E461EDD16FA6}" type="parTrans" cxnId="{8B087C1C-C09C-4828-83F9-C130F40CE1AA}">
      <dgm:prSet/>
      <dgm:spPr/>
      <dgm:t>
        <a:bodyPr/>
        <a:lstStyle/>
        <a:p>
          <a:endParaRPr kumimoji="1" lang="ja-JP" altLang="en-US"/>
        </a:p>
      </dgm:t>
    </dgm:pt>
    <dgm:pt modelId="{1E822CFB-D92F-419C-AF82-B654D11EBACC}" type="sibTrans" cxnId="{8B087C1C-C09C-4828-83F9-C130F40CE1AA}">
      <dgm:prSet/>
      <dgm:spPr/>
      <dgm:t>
        <a:bodyPr/>
        <a:lstStyle/>
        <a:p>
          <a:endParaRPr kumimoji="1" lang="ja-JP" altLang="en-US"/>
        </a:p>
      </dgm:t>
    </dgm:pt>
    <dgm:pt modelId="{54ECEC6B-A060-46D3-9BD3-DDFBBB219B88}">
      <dgm:prSet phldrT="[テキスト]"/>
      <dgm:spPr/>
      <dgm:t>
        <a:bodyPr/>
        <a:lstStyle/>
        <a:p>
          <a:r>
            <a:rPr kumimoji="1" lang="en-US" altLang="ja-JP" dirty="0" smtClean="0"/>
            <a:t>2011</a:t>
          </a:r>
          <a:endParaRPr kumimoji="1" lang="ja-JP" altLang="en-US" dirty="0"/>
        </a:p>
      </dgm:t>
    </dgm:pt>
    <dgm:pt modelId="{319F04B0-2E3B-4863-94D9-B4DE01840D40}" type="parTrans" cxnId="{457D14AA-778C-4BB1-A0B9-DC85DA4EC5FC}">
      <dgm:prSet/>
      <dgm:spPr/>
      <dgm:t>
        <a:bodyPr/>
        <a:lstStyle/>
        <a:p>
          <a:endParaRPr kumimoji="1" lang="ja-JP" altLang="en-US"/>
        </a:p>
      </dgm:t>
    </dgm:pt>
    <dgm:pt modelId="{869E2F94-C811-4D8D-A4BD-D7EB030649BE}" type="sibTrans" cxnId="{457D14AA-778C-4BB1-A0B9-DC85DA4EC5FC}">
      <dgm:prSet/>
      <dgm:spPr/>
      <dgm:t>
        <a:bodyPr/>
        <a:lstStyle/>
        <a:p>
          <a:endParaRPr kumimoji="1" lang="ja-JP" altLang="en-US"/>
        </a:p>
      </dgm:t>
    </dgm:pt>
    <dgm:pt modelId="{CE5D6EBD-FDF2-4405-9DFC-13E27D317785}">
      <dgm:prSet phldrT="[テキスト]"/>
      <dgm:spPr/>
      <dgm:t>
        <a:bodyPr/>
        <a:lstStyle/>
        <a:p>
          <a:r>
            <a:rPr kumimoji="1" lang="en-US" altLang="ja-JP" dirty="0" smtClean="0"/>
            <a:t>Small Basic v1.0 released</a:t>
          </a:r>
          <a:endParaRPr kumimoji="1" lang="ja-JP" altLang="en-US" dirty="0"/>
        </a:p>
      </dgm:t>
    </dgm:pt>
    <dgm:pt modelId="{27EEBD86-A74B-44E8-8EC6-AA7202984C36}" type="parTrans" cxnId="{6FADD145-EE36-4E86-8F32-DB16A658171B}">
      <dgm:prSet/>
      <dgm:spPr/>
      <dgm:t>
        <a:bodyPr/>
        <a:lstStyle/>
        <a:p>
          <a:endParaRPr kumimoji="1" lang="ja-JP" altLang="en-US"/>
        </a:p>
      </dgm:t>
    </dgm:pt>
    <dgm:pt modelId="{93C644CC-11B2-4A7C-A07D-8689768E11F3}" type="sibTrans" cxnId="{6FADD145-EE36-4E86-8F32-DB16A658171B}">
      <dgm:prSet/>
      <dgm:spPr/>
      <dgm:t>
        <a:bodyPr/>
        <a:lstStyle/>
        <a:p>
          <a:endParaRPr kumimoji="1" lang="ja-JP" altLang="en-US"/>
        </a:p>
      </dgm:t>
    </dgm:pt>
    <dgm:pt modelId="{0E2BB51F-E59C-43DB-8A41-DA80B68C90C6}">
      <dgm:prSet phldrT="[テキスト]"/>
      <dgm:spPr/>
      <dgm:t>
        <a:bodyPr/>
        <a:lstStyle/>
        <a:p>
          <a:r>
            <a:rPr kumimoji="1" lang="en-US" altLang="ja-JP" dirty="0" smtClean="0"/>
            <a:t>Challenge of the Month (Week) started in the forum</a:t>
          </a:r>
          <a:endParaRPr kumimoji="1" lang="ja-JP" altLang="en-US" dirty="0"/>
        </a:p>
      </dgm:t>
    </dgm:pt>
    <dgm:pt modelId="{4EEA8A97-50CC-4941-A6EF-4A5F33750FE1}" type="parTrans" cxnId="{80FF9145-CDA6-45AB-8D97-763CD567F60F}">
      <dgm:prSet/>
      <dgm:spPr/>
      <dgm:t>
        <a:bodyPr/>
        <a:lstStyle/>
        <a:p>
          <a:endParaRPr kumimoji="1" lang="ja-JP" altLang="en-US"/>
        </a:p>
      </dgm:t>
    </dgm:pt>
    <dgm:pt modelId="{4DB2583F-B2A4-4178-9DD5-ADE71E8DA4CD}" type="sibTrans" cxnId="{80FF9145-CDA6-45AB-8D97-763CD567F60F}">
      <dgm:prSet/>
      <dgm:spPr/>
      <dgm:t>
        <a:bodyPr/>
        <a:lstStyle/>
        <a:p>
          <a:endParaRPr kumimoji="1" lang="ja-JP" altLang="en-US"/>
        </a:p>
      </dgm:t>
    </dgm:pt>
    <dgm:pt modelId="{4E4E2F16-22F7-47F9-A7BD-C9B02B378C41}">
      <dgm:prSet phldrT="[テキスト]"/>
      <dgm:spPr/>
      <dgm:t>
        <a:bodyPr/>
        <a:lstStyle/>
        <a:p>
          <a:r>
            <a:rPr kumimoji="1" lang="en-US" altLang="ja-JP" dirty="0" smtClean="0"/>
            <a:t>2012 - 2015</a:t>
          </a:r>
          <a:endParaRPr kumimoji="1" lang="ja-JP" altLang="en-US" dirty="0"/>
        </a:p>
      </dgm:t>
    </dgm:pt>
    <dgm:pt modelId="{5FF2B8C2-4A29-4DEE-B34F-5727320E27F4}" type="parTrans" cxnId="{BD0DB7A8-5335-4FAD-95DB-E4F5CB00C0AD}">
      <dgm:prSet/>
      <dgm:spPr/>
      <dgm:t>
        <a:bodyPr/>
        <a:lstStyle/>
        <a:p>
          <a:endParaRPr kumimoji="1" lang="ja-JP" altLang="en-US"/>
        </a:p>
      </dgm:t>
    </dgm:pt>
    <dgm:pt modelId="{4C344136-21A2-4A24-B7AB-9EFDA7B54485}" type="sibTrans" cxnId="{BD0DB7A8-5335-4FAD-95DB-E4F5CB00C0AD}">
      <dgm:prSet/>
      <dgm:spPr/>
      <dgm:t>
        <a:bodyPr/>
        <a:lstStyle/>
        <a:p>
          <a:endParaRPr kumimoji="1" lang="ja-JP" altLang="en-US"/>
        </a:p>
      </dgm:t>
    </dgm:pt>
    <dgm:pt modelId="{518AE6B5-F615-4A64-9E2A-04F3F8D91CA9}">
      <dgm:prSet phldrT="[テキスト]"/>
      <dgm:spPr/>
      <dgm:t>
        <a:bodyPr/>
        <a:lstStyle/>
        <a:p>
          <a:r>
            <a:rPr kumimoji="1" lang="en-US" altLang="ja-JP" dirty="0" smtClean="0"/>
            <a:t>Small Basic blog restarted</a:t>
          </a:r>
          <a:endParaRPr kumimoji="1" lang="ja-JP" altLang="en-US" dirty="0"/>
        </a:p>
      </dgm:t>
    </dgm:pt>
    <dgm:pt modelId="{E8352842-F959-48E5-AF4B-714186658DB1}" type="parTrans" cxnId="{2F4DFBE6-A5DE-4036-ABBF-23849140AB34}">
      <dgm:prSet/>
      <dgm:spPr/>
      <dgm:t>
        <a:bodyPr/>
        <a:lstStyle/>
        <a:p>
          <a:endParaRPr kumimoji="1" lang="ja-JP" altLang="en-US"/>
        </a:p>
      </dgm:t>
    </dgm:pt>
    <dgm:pt modelId="{5DA86C35-C1F9-47E2-9E0C-2F6E62744681}" type="sibTrans" cxnId="{2F4DFBE6-A5DE-4036-ABBF-23849140AB34}">
      <dgm:prSet/>
      <dgm:spPr/>
      <dgm:t>
        <a:bodyPr/>
        <a:lstStyle/>
        <a:p>
          <a:endParaRPr kumimoji="1" lang="ja-JP" altLang="en-US"/>
        </a:p>
      </dgm:t>
    </dgm:pt>
    <dgm:pt modelId="{833D7532-C223-4AFC-B3AA-97DC4AFA4D0D}">
      <dgm:prSet phldrT="[テキスト]"/>
      <dgm:spPr/>
      <dgm:t>
        <a:bodyPr/>
        <a:lstStyle/>
        <a:p>
          <a:r>
            <a:rPr kumimoji="1" lang="en-US" altLang="ja-JP" dirty="0" smtClean="0"/>
            <a:t>TechNet Wiki Summit 2015</a:t>
          </a:r>
          <a:endParaRPr kumimoji="1" lang="ja-JP" altLang="en-US" dirty="0"/>
        </a:p>
      </dgm:t>
    </dgm:pt>
    <dgm:pt modelId="{5CCE64CA-5BA9-4527-91FD-0DE892464F3F}" type="parTrans" cxnId="{E8E86638-12E4-491F-9ACA-7D1B98D48003}">
      <dgm:prSet/>
      <dgm:spPr/>
      <dgm:t>
        <a:bodyPr/>
        <a:lstStyle/>
        <a:p>
          <a:endParaRPr kumimoji="1" lang="ja-JP" altLang="en-US"/>
        </a:p>
      </dgm:t>
    </dgm:pt>
    <dgm:pt modelId="{371B82CA-55F1-4AE2-823B-B73E12AB8C22}" type="sibTrans" cxnId="{E8E86638-12E4-491F-9ACA-7D1B98D48003}">
      <dgm:prSet/>
      <dgm:spPr/>
      <dgm:t>
        <a:bodyPr/>
        <a:lstStyle/>
        <a:p>
          <a:endParaRPr kumimoji="1" lang="ja-JP" altLang="en-US"/>
        </a:p>
      </dgm:t>
    </dgm:pt>
    <dgm:pt modelId="{553346B3-2D59-4CC4-9DAE-A52B13F62214}">
      <dgm:prSet phldrT="[テキスト]"/>
      <dgm:spPr/>
      <dgm:t>
        <a:bodyPr/>
        <a:lstStyle/>
        <a:p>
          <a:r>
            <a:rPr kumimoji="1" lang="en-US" altLang="ja-JP" dirty="0" smtClean="0"/>
            <a:t>Small Basic blog started</a:t>
          </a:r>
          <a:endParaRPr kumimoji="1" lang="ja-JP" altLang="en-US" dirty="0"/>
        </a:p>
      </dgm:t>
    </dgm:pt>
    <dgm:pt modelId="{26E6ADBC-7841-4707-8FA5-2C731DA8829E}" type="parTrans" cxnId="{429DBD93-E005-412D-8957-DAA36372E152}">
      <dgm:prSet/>
      <dgm:spPr/>
      <dgm:t>
        <a:bodyPr/>
        <a:lstStyle/>
        <a:p>
          <a:endParaRPr kumimoji="1" lang="ja-JP" altLang="en-US"/>
        </a:p>
      </dgm:t>
    </dgm:pt>
    <dgm:pt modelId="{FCE40185-8B15-48FD-9910-A8D2C47CA2C8}" type="sibTrans" cxnId="{429DBD93-E005-412D-8957-DAA36372E152}">
      <dgm:prSet/>
      <dgm:spPr/>
      <dgm:t>
        <a:bodyPr/>
        <a:lstStyle/>
        <a:p>
          <a:endParaRPr kumimoji="1" lang="ja-JP" altLang="en-US"/>
        </a:p>
      </dgm:t>
    </dgm:pt>
    <dgm:pt modelId="{B9C5C6D1-FBFA-4FF6-ABA5-1F74F2171443}">
      <dgm:prSet phldrT="[テキスト]"/>
      <dgm:spPr/>
      <dgm:t>
        <a:bodyPr/>
        <a:lstStyle/>
        <a:p>
          <a:r>
            <a:rPr kumimoji="1" lang="en-US" altLang="ja-JP" dirty="0" smtClean="0"/>
            <a:t>Small Basic forum started in MSDN forums</a:t>
          </a:r>
          <a:endParaRPr kumimoji="1" lang="ja-JP" altLang="en-US" dirty="0"/>
        </a:p>
      </dgm:t>
    </dgm:pt>
    <dgm:pt modelId="{F42B3875-FBB7-434E-960B-06B2D8CDF300}" type="parTrans" cxnId="{70A67B24-9785-408E-B623-AD40C82B0A69}">
      <dgm:prSet/>
      <dgm:spPr/>
      <dgm:t>
        <a:bodyPr/>
        <a:lstStyle/>
        <a:p>
          <a:endParaRPr kumimoji="1" lang="ja-JP" altLang="en-US"/>
        </a:p>
      </dgm:t>
    </dgm:pt>
    <dgm:pt modelId="{1E8D3D76-1CCB-457D-B5EE-1C7429935791}" type="sibTrans" cxnId="{70A67B24-9785-408E-B623-AD40C82B0A69}">
      <dgm:prSet/>
      <dgm:spPr/>
      <dgm:t>
        <a:bodyPr/>
        <a:lstStyle/>
        <a:p>
          <a:endParaRPr kumimoji="1" lang="ja-JP" altLang="en-US"/>
        </a:p>
      </dgm:t>
    </dgm:pt>
    <dgm:pt modelId="{090B165A-775F-4F7A-B8DA-84C3DDB150CE}">
      <dgm:prSet phldrT="[テキスト]"/>
      <dgm:spPr/>
      <dgm:t>
        <a:bodyPr/>
        <a:lstStyle/>
        <a:p>
          <a:r>
            <a:rPr kumimoji="1" lang="en-US" altLang="ja-JP" dirty="0" smtClean="0"/>
            <a:t>TechNet Wiki contest started</a:t>
          </a:r>
          <a:endParaRPr kumimoji="1" lang="ja-JP" altLang="en-US" dirty="0"/>
        </a:p>
      </dgm:t>
    </dgm:pt>
    <dgm:pt modelId="{899C694C-E2B4-461E-B88D-3ACFCB279901}" type="parTrans" cxnId="{B820D0CD-7150-4683-8FAD-404965A22A89}">
      <dgm:prSet/>
      <dgm:spPr/>
      <dgm:t>
        <a:bodyPr/>
        <a:lstStyle/>
        <a:p>
          <a:endParaRPr kumimoji="1" lang="ja-JP" altLang="en-US"/>
        </a:p>
      </dgm:t>
    </dgm:pt>
    <dgm:pt modelId="{98CDA7F3-4C10-4277-B7E6-5D01AFE57504}" type="sibTrans" cxnId="{B820D0CD-7150-4683-8FAD-404965A22A89}">
      <dgm:prSet/>
      <dgm:spPr/>
      <dgm:t>
        <a:bodyPr/>
        <a:lstStyle/>
        <a:p>
          <a:endParaRPr kumimoji="1" lang="ja-JP" altLang="en-US"/>
        </a:p>
      </dgm:t>
    </dgm:pt>
    <dgm:pt modelId="{91FC05FC-4CC7-4FC9-B530-5633CEB6DFA9}" type="pres">
      <dgm:prSet presAssocID="{644B29E4-D641-44CF-8B4B-F2EFAD1F18F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4313E99-A30D-43D2-B715-DC9A952DDC70}" type="pres">
      <dgm:prSet presAssocID="{DE4E21C2-18C1-49F7-B9BE-8A7BB807BB27}" presName="composite" presStyleCnt="0"/>
      <dgm:spPr/>
    </dgm:pt>
    <dgm:pt modelId="{FE66A8E8-82A0-4E55-96BE-4F778A2D721D}" type="pres">
      <dgm:prSet presAssocID="{DE4E21C2-18C1-49F7-B9BE-8A7BB807BB2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9F539EE-5C46-4A7D-A2CF-6F2C44E61530}" type="pres">
      <dgm:prSet presAssocID="{DE4E21C2-18C1-49F7-B9BE-8A7BB807BB27}" presName="descendantText" presStyleLbl="alignAcc1" presStyleIdx="0" presStyleCnt="3" custLinFactNeighborY="-118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00E8715-B68E-4463-8BDC-4C62271ABBC3}" type="pres">
      <dgm:prSet presAssocID="{EC55965F-D925-472A-B707-B4343312C9C3}" presName="sp" presStyleCnt="0"/>
      <dgm:spPr/>
    </dgm:pt>
    <dgm:pt modelId="{FB1787D5-AB66-4E76-98C2-FC7F6C0AC699}" type="pres">
      <dgm:prSet presAssocID="{54ECEC6B-A060-46D3-9BD3-DDFBBB219B88}" presName="composite" presStyleCnt="0"/>
      <dgm:spPr/>
    </dgm:pt>
    <dgm:pt modelId="{27099F16-5285-4ED2-8A13-29D3493431D4}" type="pres">
      <dgm:prSet presAssocID="{54ECEC6B-A060-46D3-9BD3-DDFBBB219B8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D086F4-3A1C-4286-844D-7F122EDDF65F}" type="pres">
      <dgm:prSet presAssocID="{54ECEC6B-A060-46D3-9BD3-DDFBBB219B8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EAF0B70-07E9-4D43-B4B2-B0D65FA41133}" type="pres">
      <dgm:prSet presAssocID="{869E2F94-C811-4D8D-A4BD-D7EB030649BE}" presName="sp" presStyleCnt="0"/>
      <dgm:spPr/>
    </dgm:pt>
    <dgm:pt modelId="{716CE99E-543C-4E05-9357-058AB81EAA9B}" type="pres">
      <dgm:prSet presAssocID="{4E4E2F16-22F7-47F9-A7BD-C9B02B378C41}" presName="composite" presStyleCnt="0"/>
      <dgm:spPr/>
    </dgm:pt>
    <dgm:pt modelId="{46EA9ABD-86E8-48AC-BC2F-261D2F7C30BC}" type="pres">
      <dgm:prSet presAssocID="{4E4E2F16-22F7-47F9-A7BD-C9B02B378C4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F933EC-9971-4E0E-A256-7BC091D615B9}" type="pres">
      <dgm:prSet presAssocID="{4E4E2F16-22F7-47F9-A7BD-C9B02B378C4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4986C24-8497-40E0-A282-FE1FB382DA9E}" type="presOf" srcId="{60FBC2D9-65CC-443E-B8C4-62EC97FE864B}" destId="{69F539EE-5C46-4A7D-A2CF-6F2C44E61530}" srcOrd="0" destOrd="0" presId="urn:microsoft.com/office/officeart/2005/8/layout/chevron2"/>
    <dgm:cxn modelId="{D1C127BB-53C6-4A9B-990E-A544488F1A02}" type="presOf" srcId="{644B29E4-D641-44CF-8B4B-F2EFAD1F18F2}" destId="{91FC05FC-4CC7-4FC9-B530-5633CEB6DFA9}" srcOrd="0" destOrd="0" presId="urn:microsoft.com/office/officeart/2005/8/layout/chevron2"/>
    <dgm:cxn modelId="{9A64029A-85A0-4D37-BB6C-B86D255A936B}" type="presOf" srcId="{833D7532-C223-4AFC-B3AA-97DC4AFA4D0D}" destId="{7BF933EC-9971-4E0E-A256-7BC091D615B9}" srcOrd="0" destOrd="2" presId="urn:microsoft.com/office/officeart/2005/8/layout/chevron2"/>
    <dgm:cxn modelId="{E8E86638-12E4-491F-9ACA-7D1B98D48003}" srcId="{4E4E2F16-22F7-47F9-A7BD-C9B02B378C41}" destId="{833D7532-C223-4AFC-B3AA-97DC4AFA4D0D}" srcOrd="2" destOrd="0" parTransId="{5CCE64CA-5BA9-4527-91FD-0DE892464F3F}" sibTransId="{371B82CA-55F1-4AE2-823B-B73E12AB8C22}"/>
    <dgm:cxn modelId="{CF06170F-D495-4D24-B577-E953F46C6714}" type="presOf" srcId="{CE5D6EBD-FDF2-4405-9DFC-13E27D317785}" destId="{CDD086F4-3A1C-4286-844D-7F122EDDF65F}" srcOrd="0" destOrd="0" presId="urn:microsoft.com/office/officeart/2005/8/layout/chevron2"/>
    <dgm:cxn modelId="{50F10226-8702-4863-B616-46B5703C07AB}" type="presOf" srcId="{54ECEC6B-A060-46D3-9BD3-DDFBBB219B88}" destId="{27099F16-5285-4ED2-8A13-29D3493431D4}" srcOrd="0" destOrd="0" presId="urn:microsoft.com/office/officeart/2005/8/layout/chevron2"/>
    <dgm:cxn modelId="{BD0DB7A8-5335-4FAD-95DB-E4F5CB00C0AD}" srcId="{644B29E4-D641-44CF-8B4B-F2EFAD1F18F2}" destId="{4E4E2F16-22F7-47F9-A7BD-C9B02B378C41}" srcOrd="2" destOrd="0" parTransId="{5FF2B8C2-4A29-4DEE-B34F-5727320E27F4}" sibTransId="{4C344136-21A2-4A24-B7AB-9EFDA7B54485}"/>
    <dgm:cxn modelId="{1F099968-27A6-4B1F-A516-156050DDDB5F}" type="presOf" srcId="{4E4E2F16-22F7-47F9-A7BD-C9B02B378C41}" destId="{46EA9ABD-86E8-48AC-BC2F-261D2F7C30BC}" srcOrd="0" destOrd="0" presId="urn:microsoft.com/office/officeart/2005/8/layout/chevron2"/>
    <dgm:cxn modelId="{2152034F-1051-43AF-9E78-D9B8524E2A87}" type="presOf" srcId="{090B165A-775F-4F7A-B8DA-84C3DDB150CE}" destId="{7BF933EC-9971-4E0E-A256-7BC091D615B9}" srcOrd="0" destOrd="1" presId="urn:microsoft.com/office/officeart/2005/8/layout/chevron2"/>
    <dgm:cxn modelId="{6FADD145-EE36-4E86-8F32-DB16A658171B}" srcId="{54ECEC6B-A060-46D3-9BD3-DDFBBB219B88}" destId="{CE5D6EBD-FDF2-4405-9DFC-13E27D317785}" srcOrd="0" destOrd="0" parTransId="{27EEBD86-A74B-44E8-8EC6-AA7202984C36}" sibTransId="{93C644CC-11B2-4A7C-A07D-8689768E11F3}"/>
    <dgm:cxn modelId="{6B9E75FA-4CC5-43D1-9E66-84458623134C}" type="presOf" srcId="{DE4E21C2-18C1-49F7-B9BE-8A7BB807BB27}" destId="{FE66A8E8-82A0-4E55-96BE-4F778A2D721D}" srcOrd="0" destOrd="0" presId="urn:microsoft.com/office/officeart/2005/8/layout/chevron2"/>
    <dgm:cxn modelId="{B820D0CD-7150-4683-8FAD-404965A22A89}" srcId="{4E4E2F16-22F7-47F9-A7BD-C9B02B378C41}" destId="{090B165A-775F-4F7A-B8DA-84C3DDB150CE}" srcOrd="1" destOrd="0" parTransId="{899C694C-E2B4-461E-B88D-3ACFCB279901}" sibTransId="{98CDA7F3-4C10-4277-B7E6-5D01AFE57504}"/>
    <dgm:cxn modelId="{4B893563-8942-411A-8B6A-E5375F4643C0}" srcId="{644B29E4-D641-44CF-8B4B-F2EFAD1F18F2}" destId="{DE4E21C2-18C1-49F7-B9BE-8A7BB807BB27}" srcOrd="0" destOrd="0" parTransId="{2E943A22-A2AD-4E47-9C83-82990C8CECB5}" sibTransId="{EC55965F-D925-472A-B707-B4343312C9C3}"/>
    <dgm:cxn modelId="{457D14AA-778C-4BB1-A0B9-DC85DA4EC5FC}" srcId="{644B29E4-D641-44CF-8B4B-F2EFAD1F18F2}" destId="{54ECEC6B-A060-46D3-9BD3-DDFBBB219B88}" srcOrd="1" destOrd="0" parTransId="{319F04B0-2E3B-4863-94D9-B4DE01840D40}" sibTransId="{869E2F94-C811-4D8D-A4BD-D7EB030649BE}"/>
    <dgm:cxn modelId="{8B087C1C-C09C-4828-83F9-C130F40CE1AA}" srcId="{DE4E21C2-18C1-49F7-B9BE-8A7BB807BB27}" destId="{60FBC2D9-65CC-443E-B8C4-62EC97FE864B}" srcOrd="0" destOrd="0" parTransId="{5E3DD65A-6AC9-4C95-8020-E461EDD16FA6}" sibTransId="{1E822CFB-D92F-419C-AF82-B654D11EBACC}"/>
    <dgm:cxn modelId="{80FF9145-CDA6-45AB-8D97-763CD567F60F}" srcId="{54ECEC6B-A060-46D3-9BD3-DDFBBB219B88}" destId="{0E2BB51F-E59C-43DB-8A41-DA80B68C90C6}" srcOrd="1" destOrd="0" parTransId="{4EEA8A97-50CC-4941-A6EF-4A5F33750FE1}" sibTransId="{4DB2583F-B2A4-4178-9DD5-ADE71E8DA4CD}"/>
    <dgm:cxn modelId="{7FE6470B-4198-4CE3-89E7-5286ADB46938}" type="presOf" srcId="{0E2BB51F-E59C-43DB-8A41-DA80B68C90C6}" destId="{CDD086F4-3A1C-4286-844D-7F122EDDF65F}" srcOrd="0" destOrd="1" presId="urn:microsoft.com/office/officeart/2005/8/layout/chevron2"/>
    <dgm:cxn modelId="{429DBD93-E005-412D-8957-DAA36372E152}" srcId="{DE4E21C2-18C1-49F7-B9BE-8A7BB807BB27}" destId="{553346B3-2D59-4CC4-9DAE-A52B13F62214}" srcOrd="1" destOrd="0" parTransId="{26E6ADBC-7841-4707-8FA5-2C731DA8829E}" sibTransId="{FCE40185-8B15-48FD-9910-A8D2C47CA2C8}"/>
    <dgm:cxn modelId="{34EACA5D-EA6D-4AB4-B12C-AEF605511D62}" type="presOf" srcId="{B9C5C6D1-FBFA-4FF6-ABA5-1F74F2171443}" destId="{69F539EE-5C46-4A7D-A2CF-6F2C44E61530}" srcOrd="0" destOrd="2" presId="urn:microsoft.com/office/officeart/2005/8/layout/chevron2"/>
    <dgm:cxn modelId="{3325C2C6-929B-4867-B128-6111FCA625DF}" type="presOf" srcId="{553346B3-2D59-4CC4-9DAE-A52B13F62214}" destId="{69F539EE-5C46-4A7D-A2CF-6F2C44E61530}" srcOrd="0" destOrd="1" presId="urn:microsoft.com/office/officeart/2005/8/layout/chevron2"/>
    <dgm:cxn modelId="{2F4DFBE6-A5DE-4036-ABBF-23849140AB34}" srcId="{4E4E2F16-22F7-47F9-A7BD-C9B02B378C41}" destId="{518AE6B5-F615-4A64-9E2A-04F3F8D91CA9}" srcOrd="0" destOrd="0" parTransId="{E8352842-F959-48E5-AF4B-714186658DB1}" sibTransId="{5DA86C35-C1F9-47E2-9E0C-2F6E62744681}"/>
    <dgm:cxn modelId="{03B41AF1-5DD9-48BE-A02D-6391173C84D4}" type="presOf" srcId="{518AE6B5-F615-4A64-9E2A-04F3F8D91CA9}" destId="{7BF933EC-9971-4E0E-A256-7BC091D615B9}" srcOrd="0" destOrd="0" presId="urn:microsoft.com/office/officeart/2005/8/layout/chevron2"/>
    <dgm:cxn modelId="{70A67B24-9785-408E-B623-AD40C82B0A69}" srcId="{DE4E21C2-18C1-49F7-B9BE-8A7BB807BB27}" destId="{B9C5C6D1-FBFA-4FF6-ABA5-1F74F2171443}" srcOrd="2" destOrd="0" parTransId="{F42B3875-FBB7-434E-960B-06B2D8CDF300}" sibTransId="{1E8D3D76-1CCB-457D-B5EE-1C7429935791}"/>
    <dgm:cxn modelId="{B2DA9C4B-57FD-4EC2-B435-3349DB37AA7C}" type="presParOf" srcId="{91FC05FC-4CC7-4FC9-B530-5633CEB6DFA9}" destId="{E4313E99-A30D-43D2-B715-DC9A952DDC70}" srcOrd="0" destOrd="0" presId="urn:microsoft.com/office/officeart/2005/8/layout/chevron2"/>
    <dgm:cxn modelId="{A8EB9BF9-9CA5-44C6-BAC0-E11A40201394}" type="presParOf" srcId="{E4313E99-A30D-43D2-B715-DC9A952DDC70}" destId="{FE66A8E8-82A0-4E55-96BE-4F778A2D721D}" srcOrd="0" destOrd="0" presId="urn:microsoft.com/office/officeart/2005/8/layout/chevron2"/>
    <dgm:cxn modelId="{CC037D46-302B-4EA1-AA44-655AFDFAD2B2}" type="presParOf" srcId="{E4313E99-A30D-43D2-B715-DC9A952DDC70}" destId="{69F539EE-5C46-4A7D-A2CF-6F2C44E61530}" srcOrd="1" destOrd="0" presId="urn:microsoft.com/office/officeart/2005/8/layout/chevron2"/>
    <dgm:cxn modelId="{545E17EA-477C-4789-AD50-F853DE58607E}" type="presParOf" srcId="{91FC05FC-4CC7-4FC9-B530-5633CEB6DFA9}" destId="{100E8715-B68E-4463-8BDC-4C62271ABBC3}" srcOrd="1" destOrd="0" presId="urn:microsoft.com/office/officeart/2005/8/layout/chevron2"/>
    <dgm:cxn modelId="{3C836797-6801-437F-8E7A-8EC44003A9B6}" type="presParOf" srcId="{91FC05FC-4CC7-4FC9-B530-5633CEB6DFA9}" destId="{FB1787D5-AB66-4E76-98C2-FC7F6C0AC699}" srcOrd="2" destOrd="0" presId="urn:microsoft.com/office/officeart/2005/8/layout/chevron2"/>
    <dgm:cxn modelId="{AA1EA3BB-165F-4EDD-9EF3-2392DBECA29F}" type="presParOf" srcId="{FB1787D5-AB66-4E76-98C2-FC7F6C0AC699}" destId="{27099F16-5285-4ED2-8A13-29D3493431D4}" srcOrd="0" destOrd="0" presId="urn:microsoft.com/office/officeart/2005/8/layout/chevron2"/>
    <dgm:cxn modelId="{13C4D561-1924-4707-BEAE-AE5CE6A671C1}" type="presParOf" srcId="{FB1787D5-AB66-4E76-98C2-FC7F6C0AC699}" destId="{CDD086F4-3A1C-4286-844D-7F122EDDF65F}" srcOrd="1" destOrd="0" presId="urn:microsoft.com/office/officeart/2005/8/layout/chevron2"/>
    <dgm:cxn modelId="{E982EFBB-0719-4DF3-A78E-F1B0CB94F255}" type="presParOf" srcId="{91FC05FC-4CC7-4FC9-B530-5633CEB6DFA9}" destId="{EEAF0B70-07E9-4D43-B4B2-B0D65FA41133}" srcOrd="3" destOrd="0" presId="urn:microsoft.com/office/officeart/2005/8/layout/chevron2"/>
    <dgm:cxn modelId="{2A018BBD-F566-49EB-BA85-EBF61D6F7343}" type="presParOf" srcId="{91FC05FC-4CC7-4FC9-B530-5633CEB6DFA9}" destId="{716CE99E-543C-4E05-9357-058AB81EAA9B}" srcOrd="4" destOrd="0" presId="urn:microsoft.com/office/officeart/2005/8/layout/chevron2"/>
    <dgm:cxn modelId="{3DF34FF0-0C78-4A15-8048-9CD6B20AEABF}" type="presParOf" srcId="{716CE99E-543C-4E05-9357-058AB81EAA9B}" destId="{46EA9ABD-86E8-48AC-BC2F-261D2F7C30BC}" srcOrd="0" destOrd="0" presId="urn:microsoft.com/office/officeart/2005/8/layout/chevron2"/>
    <dgm:cxn modelId="{48E14388-36CE-4019-AA8A-DD7FBB6296D2}" type="presParOf" srcId="{716CE99E-543C-4E05-9357-058AB81EAA9B}" destId="{7BF933EC-9971-4E0E-A256-7BC091D615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4A412-BB24-4A3A-93C0-71CD4384D718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72E60E13-74C5-4828-9138-ADA2057E2FC7}">
      <dgm:prSet phldrT="[テキスト]"/>
      <dgm:spPr/>
      <dgm:t>
        <a:bodyPr/>
        <a:lstStyle/>
        <a:p>
          <a:r>
            <a:rPr kumimoji="1" lang="en-US" altLang="ja-JP" dirty="0" smtClean="0"/>
            <a:t>SB Community</a:t>
          </a:r>
          <a:endParaRPr kumimoji="1" lang="ja-JP" altLang="en-US" dirty="0"/>
        </a:p>
      </dgm:t>
    </dgm:pt>
    <dgm:pt modelId="{EC03EED5-8AAD-472C-8BD7-55D952E8A61C}" type="parTrans" cxnId="{8578C452-0266-4913-98B4-3938BB9A38BB}">
      <dgm:prSet/>
      <dgm:spPr/>
      <dgm:t>
        <a:bodyPr/>
        <a:lstStyle/>
        <a:p>
          <a:endParaRPr kumimoji="1" lang="ja-JP" altLang="en-US"/>
        </a:p>
      </dgm:t>
    </dgm:pt>
    <dgm:pt modelId="{45EF7746-E1A9-42CD-800D-980AA531717F}" type="sibTrans" cxnId="{8578C452-0266-4913-98B4-3938BB9A38BB}">
      <dgm:prSet/>
      <dgm:spPr/>
      <dgm:t>
        <a:bodyPr/>
        <a:lstStyle/>
        <a:p>
          <a:endParaRPr kumimoji="1" lang="ja-JP" altLang="en-US"/>
        </a:p>
      </dgm:t>
    </dgm:pt>
    <dgm:pt modelId="{268C42A8-5598-475F-90FB-E76B0A7A98EA}">
      <dgm:prSet phldrT="[テキスト]"/>
      <dgm:spPr/>
      <dgm:t>
        <a:bodyPr/>
        <a:lstStyle/>
        <a:p>
          <a:r>
            <a:rPr kumimoji="1" lang="en-US" altLang="ja-JP" dirty="0" smtClean="0"/>
            <a:t>TN</a:t>
          </a:r>
          <a:endParaRPr kumimoji="1" lang="ja-JP" altLang="en-US" dirty="0"/>
        </a:p>
      </dgm:t>
    </dgm:pt>
    <dgm:pt modelId="{71621A42-D34A-4A4A-AA48-98731EB00293}" type="parTrans" cxnId="{412691EF-D8BE-4FE0-BC8C-7DB78D8FBCE9}">
      <dgm:prSet/>
      <dgm:spPr/>
      <dgm:t>
        <a:bodyPr/>
        <a:lstStyle/>
        <a:p>
          <a:endParaRPr kumimoji="1" lang="ja-JP" altLang="en-US"/>
        </a:p>
      </dgm:t>
    </dgm:pt>
    <dgm:pt modelId="{A21F758D-D6B6-4CE4-A3B1-19A3A3932D86}" type="sibTrans" cxnId="{412691EF-D8BE-4FE0-BC8C-7DB78D8FBCE9}">
      <dgm:prSet/>
      <dgm:spPr/>
      <dgm:t>
        <a:bodyPr/>
        <a:lstStyle/>
        <a:p>
          <a:endParaRPr kumimoji="1" lang="ja-JP" altLang="en-US"/>
        </a:p>
      </dgm:t>
    </dgm:pt>
    <dgm:pt modelId="{5E89DBAC-CD14-4D96-AD90-22EEF29BB489}">
      <dgm:prSet phldrT="[テキスト]"/>
      <dgm:spPr/>
      <dgm:t>
        <a:bodyPr/>
        <a:lstStyle/>
        <a:p>
          <a:r>
            <a:rPr kumimoji="1" lang="en-US" altLang="ja-JP" dirty="0" smtClean="0"/>
            <a:t>SB</a:t>
          </a:r>
          <a:endParaRPr kumimoji="1" lang="ja-JP" altLang="en-US" dirty="0"/>
        </a:p>
      </dgm:t>
    </dgm:pt>
    <dgm:pt modelId="{881F58BF-BD13-49C4-BA3B-3F3D9FDC1333}" type="parTrans" cxnId="{C59BF58C-F22E-49CD-ACEE-5CCCF78597DC}">
      <dgm:prSet/>
      <dgm:spPr/>
      <dgm:t>
        <a:bodyPr/>
        <a:lstStyle/>
        <a:p>
          <a:endParaRPr kumimoji="1" lang="ja-JP" altLang="en-US"/>
        </a:p>
      </dgm:t>
    </dgm:pt>
    <dgm:pt modelId="{0FB1A6BC-CCFC-4AEF-AF38-1CD29646C41F}" type="sibTrans" cxnId="{C59BF58C-F22E-49CD-ACEE-5CCCF78597DC}">
      <dgm:prSet/>
      <dgm:spPr/>
      <dgm:t>
        <a:bodyPr/>
        <a:lstStyle/>
        <a:p>
          <a:endParaRPr kumimoji="1" lang="ja-JP" altLang="en-US"/>
        </a:p>
      </dgm:t>
    </dgm:pt>
    <dgm:pt modelId="{0705B5EF-98E4-47C1-92C8-8F24E0DCBCDC}">
      <dgm:prSet phldrT="[テキスト]"/>
      <dgm:spPr/>
      <dgm:t>
        <a:bodyPr/>
        <a:lstStyle/>
        <a:p>
          <a:r>
            <a:rPr kumimoji="1" lang="en-US" altLang="ja-JP" dirty="0" smtClean="0"/>
            <a:t>Others</a:t>
          </a:r>
          <a:endParaRPr kumimoji="1" lang="ja-JP" altLang="en-US" dirty="0"/>
        </a:p>
      </dgm:t>
    </dgm:pt>
    <dgm:pt modelId="{A0954641-7499-4B7C-B7AE-2D0964FDFCFC}" type="parTrans" cxnId="{ECED3C22-450E-4F29-9868-8DCF920E7743}">
      <dgm:prSet/>
      <dgm:spPr/>
      <dgm:t>
        <a:bodyPr/>
        <a:lstStyle/>
        <a:p>
          <a:endParaRPr kumimoji="1" lang="ja-JP" altLang="en-US"/>
        </a:p>
      </dgm:t>
    </dgm:pt>
    <dgm:pt modelId="{6A661AB1-E1A0-4418-A7C5-CC9C25FB9816}" type="sibTrans" cxnId="{ECED3C22-450E-4F29-9868-8DCF920E7743}">
      <dgm:prSet/>
      <dgm:spPr/>
      <dgm:t>
        <a:bodyPr/>
        <a:lstStyle/>
        <a:p>
          <a:endParaRPr kumimoji="1" lang="ja-JP" altLang="en-US"/>
        </a:p>
      </dgm:t>
    </dgm:pt>
    <dgm:pt modelId="{4A295DAE-52F7-47A9-AE20-27D56753C6BE}">
      <dgm:prSet phldrT="[テキスト]"/>
      <dgm:spPr/>
      <dgm:t>
        <a:bodyPr/>
        <a:lstStyle/>
        <a:p>
          <a:r>
            <a:rPr kumimoji="1" lang="en-US" altLang="ja-JP" dirty="0" smtClean="0"/>
            <a:t>MSDN</a:t>
          </a:r>
          <a:endParaRPr kumimoji="1" lang="ja-JP" altLang="en-US" dirty="0"/>
        </a:p>
      </dgm:t>
    </dgm:pt>
    <dgm:pt modelId="{BEDDA0C1-6636-416C-8749-BDF248EE1C74}" type="parTrans" cxnId="{6EAC444B-4F25-4AD6-AF4F-A26E5F337B24}">
      <dgm:prSet/>
      <dgm:spPr/>
      <dgm:t>
        <a:bodyPr/>
        <a:lstStyle/>
        <a:p>
          <a:endParaRPr kumimoji="1" lang="ja-JP" altLang="en-US"/>
        </a:p>
      </dgm:t>
    </dgm:pt>
    <dgm:pt modelId="{308FB1AA-FF8A-405F-999A-E734483EFDAB}" type="sibTrans" cxnId="{6EAC444B-4F25-4AD6-AF4F-A26E5F337B24}">
      <dgm:prSet/>
      <dgm:spPr/>
      <dgm:t>
        <a:bodyPr/>
        <a:lstStyle/>
        <a:p>
          <a:endParaRPr kumimoji="1" lang="ja-JP" altLang="en-US"/>
        </a:p>
      </dgm:t>
    </dgm:pt>
    <dgm:pt modelId="{7D4D4C1C-A8AA-4E01-8552-0FE0A6E01269}" type="pres">
      <dgm:prSet presAssocID="{E3D4A412-BB24-4A3A-93C0-71CD4384D71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5F63AF6-A635-4B8A-8FE8-E66C7BD9158B}" type="pres">
      <dgm:prSet presAssocID="{72E60E13-74C5-4828-9138-ADA2057E2FC7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1B890117-66DD-484B-B048-EBC3825913DD}" type="pres">
      <dgm:prSet presAssocID="{268C42A8-5598-475F-90FB-E76B0A7A98E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44A4419-5A5A-4F18-BF65-E7BAF490FB7C}" type="pres">
      <dgm:prSet presAssocID="{268C42A8-5598-475F-90FB-E76B0A7A98EA}" presName="dummy" presStyleCnt="0"/>
      <dgm:spPr/>
    </dgm:pt>
    <dgm:pt modelId="{55687CD5-F3F1-4C26-B2DB-0E7008C3AED4}" type="pres">
      <dgm:prSet presAssocID="{A21F758D-D6B6-4CE4-A3B1-19A3A3932D86}" presName="sibTrans" presStyleLbl="sibTrans2D1" presStyleIdx="0" presStyleCnt="4"/>
      <dgm:spPr/>
      <dgm:t>
        <a:bodyPr/>
        <a:lstStyle/>
        <a:p>
          <a:endParaRPr kumimoji="1" lang="ja-JP" altLang="en-US"/>
        </a:p>
      </dgm:t>
    </dgm:pt>
    <dgm:pt modelId="{2E7425F0-6851-4F76-923B-2FF1A5484A71}" type="pres">
      <dgm:prSet presAssocID="{5E89DBAC-CD14-4D96-AD90-22EEF29BB4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695F9A-ED68-45B2-B3AC-BDE5B6E7288F}" type="pres">
      <dgm:prSet presAssocID="{5E89DBAC-CD14-4D96-AD90-22EEF29BB489}" presName="dummy" presStyleCnt="0"/>
      <dgm:spPr/>
    </dgm:pt>
    <dgm:pt modelId="{3D4EA8A8-90E3-49A4-B87C-FDE15AB12643}" type="pres">
      <dgm:prSet presAssocID="{0FB1A6BC-CCFC-4AEF-AF38-1CD29646C41F}" presName="sibTrans" presStyleLbl="sibTrans2D1" presStyleIdx="1" presStyleCnt="4"/>
      <dgm:spPr/>
      <dgm:t>
        <a:bodyPr/>
        <a:lstStyle/>
        <a:p>
          <a:endParaRPr kumimoji="1" lang="ja-JP" altLang="en-US"/>
        </a:p>
      </dgm:t>
    </dgm:pt>
    <dgm:pt modelId="{34AA9412-C3DF-4CC3-B451-2534D9A51839}" type="pres">
      <dgm:prSet presAssocID="{0705B5EF-98E4-47C1-92C8-8F24E0DCBCD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C2631E-0515-4EF4-AD02-091FD25380AC}" type="pres">
      <dgm:prSet presAssocID="{0705B5EF-98E4-47C1-92C8-8F24E0DCBCDC}" presName="dummy" presStyleCnt="0"/>
      <dgm:spPr/>
    </dgm:pt>
    <dgm:pt modelId="{0AEBA7E6-CC29-43BB-830B-2D99E0AFF5E4}" type="pres">
      <dgm:prSet presAssocID="{6A661AB1-E1A0-4418-A7C5-CC9C25FB9816}" presName="sibTrans" presStyleLbl="sibTrans2D1" presStyleIdx="2" presStyleCnt="4"/>
      <dgm:spPr/>
      <dgm:t>
        <a:bodyPr/>
        <a:lstStyle/>
        <a:p>
          <a:endParaRPr kumimoji="1" lang="ja-JP" altLang="en-US"/>
        </a:p>
      </dgm:t>
    </dgm:pt>
    <dgm:pt modelId="{F11E3F8A-1142-4857-9DDB-C3E0BCB282E8}" type="pres">
      <dgm:prSet presAssocID="{4A295DAE-52F7-47A9-AE20-27D56753C6B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6C60B40-BF21-42A1-8E88-9CE83B0F845E}" type="pres">
      <dgm:prSet presAssocID="{4A295DAE-52F7-47A9-AE20-27D56753C6BE}" presName="dummy" presStyleCnt="0"/>
      <dgm:spPr/>
    </dgm:pt>
    <dgm:pt modelId="{B6CD9879-ECC6-455C-A2A1-FC2A0DFB0756}" type="pres">
      <dgm:prSet presAssocID="{308FB1AA-FF8A-405F-999A-E734483EFDAB}" presName="sibTrans" presStyleLbl="sibTrans2D1" presStyleIdx="3" presStyleCnt="4"/>
      <dgm:spPr/>
      <dgm:t>
        <a:bodyPr/>
        <a:lstStyle/>
        <a:p>
          <a:endParaRPr kumimoji="1" lang="ja-JP" altLang="en-US"/>
        </a:p>
      </dgm:t>
    </dgm:pt>
  </dgm:ptLst>
  <dgm:cxnLst>
    <dgm:cxn modelId="{3103D0C6-F6F7-4779-B684-466EC3DB9FA8}" type="presOf" srcId="{308FB1AA-FF8A-405F-999A-E734483EFDAB}" destId="{B6CD9879-ECC6-455C-A2A1-FC2A0DFB0756}" srcOrd="0" destOrd="0" presId="urn:microsoft.com/office/officeart/2005/8/layout/radial6"/>
    <dgm:cxn modelId="{6EAC444B-4F25-4AD6-AF4F-A26E5F337B24}" srcId="{72E60E13-74C5-4828-9138-ADA2057E2FC7}" destId="{4A295DAE-52F7-47A9-AE20-27D56753C6BE}" srcOrd="3" destOrd="0" parTransId="{BEDDA0C1-6636-416C-8749-BDF248EE1C74}" sibTransId="{308FB1AA-FF8A-405F-999A-E734483EFDAB}"/>
    <dgm:cxn modelId="{8509D04A-E201-4DDD-8A25-1DDC225A10EB}" type="presOf" srcId="{268C42A8-5598-475F-90FB-E76B0A7A98EA}" destId="{1B890117-66DD-484B-B048-EBC3825913DD}" srcOrd="0" destOrd="0" presId="urn:microsoft.com/office/officeart/2005/8/layout/radial6"/>
    <dgm:cxn modelId="{ECED3C22-450E-4F29-9868-8DCF920E7743}" srcId="{72E60E13-74C5-4828-9138-ADA2057E2FC7}" destId="{0705B5EF-98E4-47C1-92C8-8F24E0DCBCDC}" srcOrd="2" destOrd="0" parTransId="{A0954641-7499-4B7C-B7AE-2D0964FDFCFC}" sibTransId="{6A661AB1-E1A0-4418-A7C5-CC9C25FB9816}"/>
    <dgm:cxn modelId="{8578C452-0266-4913-98B4-3938BB9A38BB}" srcId="{E3D4A412-BB24-4A3A-93C0-71CD4384D718}" destId="{72E60E13-74C5-4828-9138-ADA2057E2FC7}" srcOrd="0" destOrd="0" parTransId="{EC03EED5-8AAD-472C-8BD7-55D952E8A61C}" sibTransId="{45EF7746-E1A9-42CD-800D-980AA531717F}"/>
    <dgm:cxn modelId="{412691EF-D8BE-4FE0-BC8C-7DB78D8FBCE9}" srcId="{72E60E13-74C5-4828-9138-ADA2057E2FC7}" destId="{268C42A8-5598-475F-90FB-E76B0A7A98EA}" srcOrd="0" destOrd="0" parTransId="{71621A42-D34A-4A4A-AA48-98731EB00293}" sibTransId="{A21F758D-D6B6-4CE4-A3B1-19A3A3932D86}"/>
    <dgm:cxn modelId="{674B5396-DF21-4C0F-A498-EC638FEE575A}" type="presOf" srcId="{6A661AB1-E1A0-4418-A7C5-CC9C25FB9816}" destId="{0AEBA7E6-CC29-43BB-830B-2D99E0AFF5E4}" srcOrd="0" destOrd="0" presId="urn:microsoft.com/office/officeart/2005/8/layout/radial6"/>
    <dgm:cxn modelId="{D9423489-0009-4C63-8B5F-90943C3195C0}" type="presOf" srcId="{0705B5EF-98E4-47C1-92C8-8F24E0DCBCDC}" destId="{34AA9412-C3DF-4CC3-B451-2534D9A51839}" srcOrd="0" destOrd="0" presId="urn:microsoft.com/office/officeart/2005/8/layout/radial6"/>
    <dgm:cxn modelId="{32FB622D-5756-42AB-B528-CDB36CFEC255}" type="presOf" srcId="{4A295DAE-52F7-47A9-AE20-27D56753C6BE}" destId="{F11E3F8A-1142-4857-9DDB-C3E0BCB282E8}" srcOrd="0" destOrd="0" presId="urn:microsoft.com/office/officeart/2005/8/layout/radial6"/>
    <dgm:cxn modelId="{C59BF58C-F22E-49CD-ACEE-5CCCF78597DC}" srcId="{72E60E13-74C5-4828-9138-ADA2057E2FC7}" destId="{5E89DBAC-CD14-4D96-AD90-22EEF29BB489}" srcOrd="1" destOrd="0" parTransId="{881F58BF-BD13-49C4-BA3B-3F3D9FDC1333}" sibTransId="{0FB1A6BC-CCFC-4AEF-AF38-1CD29646C41F}"/>
    <dgm:cxn modelId="{0E0AC46C-22F9-45E0-AC5F-B45EA702EA66}" type="presOf" srcId="{5E89DBAC-CD14-4D96-AD90-22EEF29BB489}" destId="{2E7425F0-6851-4F76-923B-2FF1A5484A71}" srcOrd="0" destOrd="0" presId="urn:microsoft.com/office/officeart/2005/8/layout/radial6"/>
    <dgm:cxn modelId="{A82F0D3A-1599-4F63-8B61-5562F655ABA4}" type="presOf" srcId="{A21F758D-D6B6-4CE4-A3B1-19A3A3932D86}" destId="{55687CD5-F3F1-4C26-B2DB-0E7008C3AED4}" srcOrd="0" destOrd="0" presId="urn:microsoft.com/office/officeart/2005/8/layout/radial6"/>
    <dgm:cxn modelId="{CA47C705-A184-4655-8154-62F6B5B57688}" type="presOf" srcId="{72E60E13-74C5-4828-9138-ADA2057E2FC7}" destId="{B5F63AF6-A635-4B8A-8FE8-E66C7BD9158B}" srcOrd="0" destOrd="0" presId="urn:microsoft.com/office/officeart/2005/8/layout/radial6"/>
    <dgm:cxn modelId="{BCB12CC1-ACC6-4574-9937-3678325AE1E1}" type="presOf" srcId="{0FB1A6BC-CCFC-4AEF-AF38-1CD29646C41F}" destId="{3D4EA8A8-90E3-49A4-B87C-FDE15AB12643}" srcOrd="0" destOrd="0" presId="urn:microsoft.com/office/officeart/2005/8/layout/radial6"/>
    <dgm:cxn modelId="{8AE3C7F9-6A4A-433E-9D4C-9C7E367662D5}" type="presOf" srcId="{E3D4A412-BB24-4A3A-93C0-71CD4384D718}" destId="{7D4D4C1C-A8AA-4E01-8552-0FE0A6E01269}" srcOrd="0" destOrd="0" presId="urn:microsoft.com/office/officeart/2005/8/layout/radial6"/>
    <dgm:cxn modelId="{D0F4A576-F16A-44FB-98D1-F5B213ADBE18}" type="presParOf" srcId="{7D4D4C1C-A8AA-4E01-8552-0FE0A6E01269}" destId="{B5F63AF6-A635-4B8A-8FE8-E66C7BD9158B}" srcOrd="0" destOrd="0" presId="urn:microsoft.com/office/officeart/2005/8/layout/radial6"/>
    <dgm:cxn modelId="{62E4A344-AC0C-4275-AFCB-DF9E9A9F8FB3}" type="presParOf" srcId="{7D4D4C1C-A8AA-4E01-8552-0FE0A6E01269}" destId="{1B890117-66DD-484B-B048-EBC3825913DD}" srcOrd="1" destOrd="0" presId="urn:microsoft.com/office/officeart/2005/8/layout/radial6"/>
    <dgm:cxn modelId="{B7546BFF-A5C2-46C7-A4D6-37EC2EECF4D8}" type="presParOf" srcId="{7D4D4C1C-A8AA-4E01-8552-0FE0A6E01269}" destId="{044A4419-5A5A-4F18-BF65-E7BAF490FB7C}" srcOrd="2" destOrd="0" presId="urn:microsoft.com/office/officeart/2005/8/layout/radial6"/>
    <dgm:cxn modelId="{475A43FA-73CB-4C42-83A2-8005ED923A87}" type="presParOf" srcId="{7D4D4C1C-A8AA-4E01-8552-0FE0A6E01269}" destId="{55687CD5-F3F1-4C26-B2DB-0E7008C3AED4}" srcOrd="3" destOrd="0" presId="urn:microsoft.com/office/officeart/2005/8/layout/radial6"/>
    <dgm:cxn modelId="{4FA546F6-25E1-4B1D-9D6F-B8E86EACBBFD}" type="presParOf" srcId="{7D4D4C1C-A8AA-4E01-8552-0FE0A6E01269}" destId="{2E7425F0-6851-4F76-923B-2FF1A5484A71}" srcOrd="4" destOrd="0" presId="urn:microsoft.com/office/officeart/2005/8/layout/radial6"/>
    <dgm:cxn modelId="{C54141B5-19F2-4A6D-9578-A439FEE6F753}" type="presParOf" srcId="{7D4D4C1C-A8AA-4E01-8552-0FE0A6E01269}" destId="{91695F9A-ED68-45B2-B3AC-BDE5B6E7288F}" srcOrd="5" destOrd="0" presId="urn:microsoft.com/office/officeart/2005/8/layout/radial6"/>
    <dgm:cxn modelId="{9E131B87-39AA-4E7A-892A-56108A1BB213}" type="presParOf" srcId="{7D4D4C1C-A8AA-4E01-8552-0FE0A6E01269}" destId="{3D4EA8A8-90E3-49A4-B87C-FDE15AB12643}" srcOrd="6" destOrd="0" presId="urn:microsoft.com/office/officeart/2005/8/layout/radial6"/>
    <dgm:cxn modelId="{ACA3F1D6-A404-4487-9419-50EE89EE0D77}" type="presParOf" srcId="{7D4D4C1C-A8AA-4E01-8552-0FE0A6E01269}" destId="{34AA9412-C3DF-4CC3-B451-2534D9A51839}" srcOrd="7" destOrd="0" presId="urn:microsoft.com/office/officeart/2005/8/layout/radial6"/>
    <dgm:cxn modelId="{75E1FA8A-F45A-4E83-834B-EAA0E896FED1}" type="presParOf" srcId="{7D4D4C1C-A8AA-4E01-8552-0FE0A6E01269}" destId="{A8C2631E-0515-4EF4-AD02-091FD25380AC}" srcOrd="8" destOrd="0" presId="urn:microsoft.com/office/officeart/2005/8/layout/radial6"/>
    <dgm:cxn modelId="{5057BDD2-62F5-4547-8351-AC7C214F6478}" type="presParOf" srcId="{7D4D4C1C-A8AA-4E01-8552-0FE0A6E01269}" destId="{0AEBA7E6-CC29-43BB-830B-2D99E0AFF5E4}" srcOrd="9" destOrd="0" presId="urn:microsoft.com/office/officeart/2005/8/layout/radial6"/>
    <dgm:cxn modelId="{705C74E8-F854-42F4-B82A-A8AFA84345B9}" type="presParOf" srcId="{7D4D4C1C-A8AA-4E01-8552-0FE0A6E01269}" destId="{F11E3F8A-1142-4857-9DDB-C3E0BCB282E8}" srcOrd="10" destOrd="0" presId="urn:microsoft.com/office/officeart/2005/8/layout/radial6"/>
    <dgm:cxn modelId="{3A795C11-66D2-4327-8EAA-C5210DE68AA3}" type="presParOf" srcId="{7D4D4C1C-A8AA-4E01-8552-0FE0A6E01269}" destId="{C6C60B40-BF21-42A1-8E88-9CE83B0F845E}" srcOrd="11" destOrd="0" presId="urn:microsoft.com/office/officeart/2005/8/layout/radial6"/>
    <dgm:cxn modelId="{2706A9E7-E442-43B0-99DB-7DA2C47E1BA1}" type="presParOf" srcId="{7D4D4C1C-A8AA-4E01-8552-0FE0A6E01269}" destId="{B6CD9879-ECC6-455C-A2A1-FC2A0DFB075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6A8E8-82A0-4E55-96BE-4F778A2D721D}">
      <dsp:nvSpPr>
        <dsp:cNvPr id="0" name=""/>
        <dsp:cNvSpPr/>
      </dsp:nvSpPr>
      <dsp:spPr>
        <a:xfrm rot="5400000">
          <a:off x="-250127" y="252752"/>
          <a:ext cx="1667517" cy="116726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2008 - 2010</a:t>
          </a:r>
          <a:endParaRPr kumimoji="1" lang="ja-JP" altLang="en-US" sz="1700" kern="1200" dirty="0"/>
        </a:p>
      </dsp:txBody>
      <dsp:txXfrm rot="-5400000">
        <a:off x="1" y="586255"/>
        <a:ext cx="1167262" cy="500255"/>
      </dsp:txXfrm>
    </dsp:sp>
    <dsp:sp modelId="{69F539EE-5C46-4A7D-A2CF-6F2C44E61530}">
      <dsp:nvSpPr>
        <dsp:cNvPr id="0" name=""/>
        <dsp:cNvSpPr/>
      </dsp:nvSpPr>
      <dsp:spPr>
        <a:xfrm rot="5400000">
          <a:off x="4156487" y="-2989225"/>
          <a:ext cx="1083886" cy="70623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Small Basic v0.1 – v0.9x (beta) released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Small Basic blog started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Small Basic forum started in MSDN forums</a:t>
          </a:r>
          <a:endParaRPr kumimoji="1" lang="ja-JP" altLang="en-US" sz="1800" kern="1200" dirty="0"/>
        </a:p>
      </dsp:txBody>
      <dsp:txXfrm rot="-5400000">
        <a:off x="1167262" y="52911"/>
        <a:ext cx="7009426" cy="978064"/>
      </dsp:txXfrm>
    </dsp:sp>
    <dsp:sp modelId="{27099F16-5285-4ED2-8A13-29D3493431D4}">
      <dsp:nvSpPr>
        <dsp:cNvPr id="0" name=""/>
        <dsp:cNvSpPr/>
      </dsp:nvSpPr>
      <dsp:spPr>
        <a:xfrm rot="5400000">
          <a:off x="-250127" y="1726974"/>
          <a:ext cx="1667517" cy="116726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2011</a:t>
          </a:r>
          <a:endParaRPr kumimoji="1" lang="ja-JP" altLang="en-US" sz="1700" kern="1200" dirty="0"/>
        </a:p>
      </dsp:txBody>
      <dsp:txXfrm rot="-5400000">
        <a:off x="1" y="2060477"/>
        <a:ext cx="1167262" cy="500255"/>
      </dsp:txXfrm>
    </dsp:sp>
    <dsp:sp modelId="{CDD086F4-3A1C-4286-844D-7F122EDDF65F}">
      <dsp:nvSpPr>
        <dsp:cNvPr id="0" name=""/>
        <dsp:cNvSpPr/>
      </dsp:nvSpPr>
      <dsp:spPr>
        <a:xfrm rot="5400000">
          <a:off x="4156487" y="-1512378"/>
          <a:ext cx="1083886" cy="70623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Small Basic v1.0 released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Challenge of the Month (Week) started in the forum</a:t>
          </a:r>
          <a:endParaRPr kumimoji="1" lang="ja-JP" altLang="en-US" sz="1800" kern="1200" dirty="0"/>
        </a:p>
      </dsp:txBody>
      <dsp:txXfrm rot="-5400000">
        <a:off x="1167262" y="1529758"/>
        <a:ext cx="7009426" cy="978064"/>
      </dsp:txXfrm>
    </dsp:sp>
    <dsp:sp modelId="{46EA9ABD-86E8-48AC-BC2F-261D2F7C30BC}">
      <dsp:nvSpPr>
        <dsp:cNvPr id="0" name=""/>
        <dsp:cNvSpPr/>
      </dsp:nvSpPr>
      <dsp:spPr>
        <a:xfrm rot="5400000">
          <a:off x="-250127" y="3201197"/>
          <a:ext cx="1667517" cy="11672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2012 - 2015</a:t>
          </a:r>
          <a:endParaRPr kumimoji="1" lang="ja-JP" altLang="en-US" sz="1700" kern="1200" dirty="0"/>
        </a:p>
      </dsp:txBody>
      <dsp:txXfrm rot="-5400000">
        <a:off x="1" y="3534700"/>
        <a:ext cx="1167262" cy="500255"/>
      </dsp:txXfrm>
    </dsp:sp>
    <dsp:sp modelId="{7BF933EC-9971-4E0E-A256-7BC091D615B9}">
      <dsp:nvSpPr>
        <dsp:cNvPr id="0" name=""/>
        <dsp:cNvSpPr/>
      </dsp:nvSpPr>
      <dsp:spPr>
        <a:xfrm rot="5400000">
          <a:off x="4156487" y="-38155"/>
          <a:ext cx="1083886" cy="70623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Small Basic blog restarted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TechNet Wiki contest started</a:t>
          </a:r>
          <a:endParaRPr kumimoji="1" lang="ja-JP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dirty="0" smtClean="0"/>
            <a:t>TechNet Wiki Summit 2015</a:t>
          </a:r>
          <a:endParaRPr kumimoji="1" lang="ja-JP" altLang="en-US" sz="1800" kern="1200" dirty="0"/>
        </a:p>
      </dsp:txBody>
      <dsp:txXfrm rot="-5400000">
        <a:off x="1167262" y="3003981"/>
        <a:ext cx="7009426" cy="978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D9879-ECC6-455C-A2A1-FC2A0DFB0756}">
      <dsp:nvSpPr>
        <dsp:cNvPr id="0" name=""/>
        <dsp:cNvSpPr/>
      </dsp:nvSpPr>
      <dsp:spPr>
        <a:xfrm>
          <a:off x="476963" y="735625"/>
          <a:ext cx="3177284" cy="317728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BA7E6-CC29-43BB-830B-2D99E0AFF5E4}">
      <dsp:nvSpPr>
        <dsp:cNvPr id="0" name=""/>
        <dsp:cNvSpPr/>
      </dsp:nvSpPr>
      <dsp:spPr>
        <a:xfrm>
          <a:off x="476963" y="735625"/>
          <a:ext cx="3177284" cy="317728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EA8A8-90E3-49A4-B87C-FDE15AB12643}">
      <dsp:nvSpPr>
        <dsp:cNvPr id="0" name=""/>
        <dsp:cNvSpPr/>
      </dsp:nvSpPr>
      <dsp:spPr>
        <a:xfrm>
          <a:off x="476963" y="735625"/>
          <a:ext cx="3177284" cy="317728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87CD5-F3F1-4C26-B2DB-0E7008C3AED4}">
      <dsp:nvSpPr>
        <dsp:cNvPr id="0" name=""/>
        <dsp:cNvSpPr/>
      </dsp:nvSpPr>
      <dsp:spPr>
        <a:xfrm>
          <a:off x="476963" y="735625"/>
          <a:ext cx="3177284" cy="317728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63AF6-A635-4B8A-8FE8-E66C7BD9158B}">
      <dsp:nvSpPr>
        <dsp:cNvPr id="0" name=""/>
        <dsp:cNvSpPr/>
      </dsp:nvSpPr>
      <dsp:spPr>
        <a:xfrm>
          <a:off x="1334373" y="1593034"/>
          <a:ext cx="1462465" cy="14624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kern="1200" dirty="0" smtClean="0"/>
            <a:t>SB Community</a:t>
          </a:r>
          <a:endParaRPr kumimoji="1" lang="ja-JP" altLang="en-US" sz="1500" kern="1200" dirty="0"/>
        </a:p>
      </dsp:txBody>
      <dsp:txXfrm>
        <a:off x="1548546" y="1807207"/>
        <a:ext cx="1034119" cy="1034119"/>
      </dsp:txXfrm>
    </dsp:sp>
    <dsp:sp modelId="{1B890117-66DD-484B-B048-EBC3825913DD}">
      <dsp:nvSpPr>
        <dsp:cNvPr id="0" name=""/>
        <dsp:cNvSpPr/>
      </dsp:nvSpPr>
      <dsp:spPr>
        <a:xfrm>
          <a:off x="1553743" y="260616"/>
          <a:ext cx="1023725" cy="1023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 smtClean="0"/>
            <a:t>TN</a:t>
          </a:r>
          <a:endParaRPr kumimoji="1" lang="ja-JP" altLang="en-US" sz="1400" kern="1200" dirty="0"/>
        </a:p>
      </dsp:txBody>
      <dsp:txXfrm>
        <a:off x="1703664" y="410537"/>
        <a:ext cx="723883" cy="723883"/>
      </dsp:txXfrm>
    </dsp:sp>
    <dsp:sp modelId="{2E7425F0-6851-4F76-923B-2FF1A5484A71}">
      <dsp:nvSpPr>
        <dsp:cNvPr id="0" name=""/>
        <dsp:cNvSpPr/>
      </dsp:nvSpPr>
      <dsp:spPr>
        <a:xfrm>
          <a:off x="3105531" y="1812404"/>
          <a:ext cx="1023725" cy="10237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 smtClean="0"/>
            <a:t>SB</a:t>
          </a:r>
          <a:endParaRPr kumimoji="1" lang="ja-JP" altLang="en-US" sz="1400" kern="1200" dirty="0"/>
        </a:p>
      </dsp:txBody>
      <dsp:txXfrm>
        <a:off x="3255452" y="1962325"/>
        <a:ext cx="723883" cy="723883"/>
      </dsp:txXfrm>
    </dsp:sp>
    <dsp:sp modelId="{34AA9412-C3DF-4CC3-B451-2534D9A51839}">
      <dsp:nvSpPr>
        <dsp:cNvPr id="0" name=""/>
        <dsp:cNvSpPr/>
      </dsp:nvSpPr>
      <dsp:spPr>
        <a:xfrm>
          <a:off x="1553743" y="3364193"/>
          <a:ext cx="1023725" cy="10237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 smtClean="0"/>
            <a:t>Others</a:t>
          </a:r>
          <a:endParaRPr kumimoji="1" lang="ja-JP" altLang="en-US" sz="1400" kern="1200" dirty="0"/>
        </a:p>
      </dsp:txBody>
      <dsp:txXfrm>
        <a:off x="1703664" y="3514114"/>
        <a:ext cx="723883" cy="723883"/>
      </dsp:txXfrm>
    </dsp:sp>
    <dsp:sp modelId="{F11E3F8A-1142-4857-9DDB-C3E0BCB282E8}">
      <dsp:nvSpPr>
        <dsp:cNvPr id="0" name=""/>
        <dsp:cNvSpPr/>
      </dsp:nvSpPr>
      <dsp:spPr>
        <a:xfrm>
          <a:off x="1954" y="1812404"/>
          <a:ext cx="1023725" cy="10237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 smtClean="0"/>
            <a:t>MSDN</a:t>
          </a:r>
          <a:endParaRPr kumimoji="1" lang="ja-JP" altLang="en-US" sz="1400" kern="1200" dirty="0"/>
        </a:p>
      </dsp:txBody>
      <dsp:txXfrm>
        <a:off x="151875" y="1962325"/>
        <a:ext cx="723883" cy="723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62153" y="1751337"/>
            <a:ext cx="7355143" cy="9422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 smtClean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2153" y="2689373"/>
            <a:ext cx="7356267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dirty="0">
                <a:solidFill>
                  <a:schemeClr val="bg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 smtClean="0"/>
              <a:t>Subtitle</a:t>
            </a:r>
            <a:endParaRPr lang="en-US" dirty="0"/>
          </a:p>
        </p:txBody>
      </p:sp>
      <p:pic>
        <p:nvPicPr>
          <p:cNvPr id="1026" name="Picture 2" descr="http://social.technet.microsoft.com/wiki/themes/TechNetmetro/images/TN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8" y="439512"/>
            <a:ext cx="1009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745" y="228728"/>
            <a:ext cx="731222" cy="9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431214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487858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37088" y="1993900"/>
            <a:ext cx="4040187" cy="3981450"/>
          </a:xfrm>
        </p:spPr>
        <p:txBody>
          <a:bodyPr>
            <a:normAutofit/>
          </a:bodyPr>
          <a:lstStyle>
            <a:lvl1pPr marL="230188" indent="-230188">
              <a:buFont typeface="Arial"/>
              <a:buChar char="•"/>
              <a:defRPr sz="1400"/>
            </a:lvl1pPr>
            <a:lvl2pPr marL="230188" indent="-230188">
              <a:defRPr sz="1400"/>
            </a:lvl2pPr>
            <a:lvl3pPr marL="230188" indent="-230188">
              <a:defRPr sz="1400"/>
            </a:lvl3pPr>
            <a:lvl4pPr marL="230188" indent="-230188">
              <a:defRPr sz="1400"/>
            </a:lvl4pPr>
            <a:lvl5pPr marL="230188" indent="-230188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439306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634" y="803739"/>
            <a:ext cx="8229600" cy="685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634" y="1662029"/>
            <a:ext cx="8229600" cy="462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431214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76" y="5539490"/>
            <a:ext cx="1328879" cy="132887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40053" y="70796"/>
            <a:ext cx="1830921" cy="657488"/>
          </a:xfrm>
          <a:prstGeom prst="rect">
            <a:avLst/>
          </a:prstGeom>
        </p:spPr>
      </p:pic>
      <p:pic>
        <p:nvPicPr>
          <p:cNvPr id="10" name="Picture 2" descr="http://social.technet.microsoft.com/wiki/themes/TechNetmetro/images/TN-logo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4" y="51116"/>
            <a:ext cx="1009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algn="l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bg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social.technet.microsoft.com/wiki/contents/articles/24054.small-basic-community-council-focus-areas.aspx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social.technet.microsoft.com/wiki/contents/articles/26353.small-basic-how-to-use-msdn-forum.aspx" TargetMode="External"/><Relationship Id="rId3" Type="http://schemas.openxmlformats.org/officeDocument/2006/relationships/hyperlink" Target="http://social.technet.microsoft.com/wiki/contents/articles/16058.small-basic-faq.aspx" TargetMode="External"/><Relationship Id="rId7" Type="http://schemas.openxmlformats.org/officeDocument/2006/relationships/hyperlink" Target="http://social.technet.microsoft.com/wiki/contents/articles/24083.features-of-microsoft-small-basic-v1-0.aspx" TargetMode="External"/><Relationship Id="rId2" Type="http://schemas.openxmlformats.org/officeDocument/2006/relationships/hyperlink" Target="http://social.technet.microsoft.com/wiki/contents/articles/13342.small-basic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ocial.technet.microsoft.com/wiki/contents/articles/26950.small-basic-international-resources.aspx" TargetMode="External"/><Relationship Id="rId5" Type="http://schemas.openxmlformats.org/officeDocument/2006/relationships/hyperlink" Target="http://social.technet.microsoft.com/wiki/contents/articles/25195.small-basic-survival-guide.aspx" TargetMode="External"/><Relationship Id="rId4" Type="http://schemas.openxmlformats.org/officeDocument/2006/relationships/hyperlink" Target="http://social.technet.microsoft.com/wiki/contents/articles/17553.wiki-small-basic-portal.aspx" TargetMode="External"/><Relationship Id="rId9" Type="http://schemas.openxmlformats.org/officeDocument/2006/relationships/hyperlink" Target="http://social.technet.microsoft.com/wiki/contents/articles/tags/Small+Basic/default.asp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technet.microsoft.com/wiki/contents/articles/17553.wiki-small-basic-portal.asp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.technet.microsoft.com/wiki/contents/articles/25195.small-basic-survival-guide.aspx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.technet.microsoft.com/wiki/contents/articles/26353.small-basic-how-to-use-msdn-forum.aspx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.technet.microsoft.com/wiki/contents/articles/26950.small-basic-international-resources.aspx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allery.technet.microsoft.com/site/search?f%5b0%5d.Type=Tag&amp;f%5b0%5d.Value=Small%20Basic&amp;f%5b0%5d.Text=Small%20Bas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mallbasic.com/program/?SKC235-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cial.technet.microsoft.com/wiki/contents/articles/29880.small-basic-technet-wiki-article-list.aspx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cial.technet.microsoft.com/wiki/contents/articles/24083.features-of-microsoft-small-basic-v1-0.asp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smallbasic.com/program/?PNC833-1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mallbasic.com/program/?BSP033-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social.technet.microsoft.com/wiki/contents/articles/24042.history-of-microsoft-small-basic.aspx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International TechNet Wiki Summit</a:t>
            </a:r>
            <a:br>
              <a:rPr lang="pt-BR" dirty="0" smtClean="0"/>
            </a:br>
            <a:r>
              <a:rPr lang="pt-BR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  <a:endParaRPr 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Nonki Takahashi</a:t>
            </a:r>
          </a:p>
          <a:p>
            <a:endParaRPr lang="en-US" dirty="0"/>
          </a:p>
        </p:txBody>
      </p:sp>
      <p:sp>
        <p:nvSpPr>
          <p:cNvPr id="19" name="Subtitle 6"/>
          <p:cNvSpPr txBox="1">
            <a:spLocks/>
          </p:cNvSpPr>
          <p:nvPr/>
        </p:nvSpPr>
        <p:spPr>
          <a:xfrm>
            <a:off x="962153" y="3489046"/>
            <a:ext cx="6400800" cy="16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"/>
              </a:rPr>
              <a:t>Session - Small Basic</a:t>
            </a:r>
            <a:r>
              <a:rPr lang="ja-JP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"/>
              </a:rPr>
              <a:t> 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"/>
              </a:rPr>
              <a:t>and 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"/>
              </a:rPr>
              <a:t>TechNet</a:t>
            </a:r>
            <a:r>
              <a:rPr lang="ja-JP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cs typeface="Segoe"/>
              </a:rPr>
              <a:t> </a:t>
            </a:r>
            <a:r>
              <a:rPr lang="en-US" altLang="ja-JP" sz="13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"/>
              </a:rPr>
              <a:t>(Small Basic - Part 2)</a:t>
            </a:r>
            <a:endParaRPr lang="en-US" sz="1300" b="1" dirty="0">
              <a:solidFill>
                <a:schemeClr val="tx1"/>
              </a:solidFill>
              <a:cs typeface="Segoe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19" y="2941090"/>
            <a:ext cx="1741777" cy="17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Small Basic Community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59" y="1944708"/>
            <a:ext cx="5115639" cy="34675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286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Small Basic Community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969470"/>
              </p:ext>
            </p:extLst>
          </p:nvPr>
        </p:nvGraphicFramePr>
        <p:xfrm>
          <a:off x="4533363" y="1233486"/>
          <a:ext cx="4131212" cy="4648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34634" y="1662029"/>
            <a:ext cx="4256636" cy="4621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sz="20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6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6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6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smtClean="0"/>
              <a:t>Small Basic Community is powered by many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Smallbasic.com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MSDN – Blog &amp; Forum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TechNet – Wiki &amp; Gallery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Facebook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Twitter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YouTube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Etc.</a:t>
            </a:r>
            <a:endParaRPr kumimoji="1" lang="ja-JP" altLang="en-US" sz="1800" dirty="0"/>
          </a:p>
        </p:txBody>
      </p:sp>
      <p:sp>
        <p:nvSpPr>
          <p:cNvPr id="7" name="正方形/長方形 6"/>
          <p:cNvSpPr/>
          <p:nvPr/>
        </p:nvSpPr>
        <p:spPr>
          <a:xfrm>
            <a:off x="4114895" y="6333967"/>
            <a:ext cx="4539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600" dirty="0" smtClean="0">
                <a:hlinkClick r:id="rId7"/>
              </a:rPr>
              <a:t>TechNet Wiki | Community Council: Focus Areas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34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TechNet Wiki Articles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98" y="2032066"/>
            <a:ext cx="5112871" cy="346570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824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TechNet Wiki Articles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434634" y="1662029"/>
            <a:ext cx="8229600" cy="46214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More than 200 articles tagged as “Small Basic”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Small Basic </a:t>
            </a:r>
            <a:r>
              <a:rPr lang="ja-JP" altLang="en-US" sz="1800" dirty="0" smtClean="0">
                <a:hlinkClick r:id="rId2"/>
              </a:rPr>
              <a:t>☛</a:t>
            </a:r>
            <a:endParaRPr lang="en-US" altLang="ja-JP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Small Basic FAQ</a:t>
            </a:r>
            <a:r>
              <a:rPr lang="en-US" altLang="ja-JP" sz="1800" dirty="0"/>
              <a:t> </a:t>
            </a:r>
            <a:r>
              <a:rPr lang="ja-JP" altLang="en-US" sz="1800" dirty="0">
                <a:hlinkClick r:id="rId3"/>
              </a:rPr>
              <a:t>☛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Wiki: Small Basic Portal</a:t>
            </a:r>
            <a:r>
              <a:rPr lang="en-US" altLang="ja-JP" sz="1800" dirty="0"/>
              <a:t> </a:t>
            </a:r>
            <a:r>
              <a:rPr lang="ja-JP" altLang="en-US" sz="1800" dirty="0" smtClean="0">
                <a:hlinkClick r:id="rId4"/>
              </a:rPr>
              <a:t>☛</a:t>
            </a:r>
            <a:endParaRPr lang="en-US" altLang="ja-JP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800" dirty="0"/>
              <a:t>Small Basic Portal </a:t>
            </a:r>
            <a:r>
              <a:rPr lang="en-US" altLang="ja-JP" sz="1800" dirty="0" smtClean="0"/>
              <a:t>Survival Guide </a:t>
            </a:r>
            <a:r>
              <a:rPr lang="ja-JP" altLang="en-US" sz="1800" dirty="0" smtClean="0">
                <a:hlinkClick r:id="rId5"/>
              </a:rPr>
              <a:t>☛</a:t>
            </a:r>
            <a:endParaRPr lang="en-US" altLang="ja-JP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800" dirty="0" smtClean="0"/>
              <a:t>Small Basic: </a:t>
            </a:r>
            <a:r>
              <a:rPr lang="en-US" sz="1800" dirty="0" smtClean="0"/>
              <a:t>International Resources</a:t>
            </a:r>
            <a:r>
              <a:rPr lang="en-US" altLang="ja-JP" sz="1800" dirty="0" smtClean="0"/>
              <a:t> </a:t>
            </a:r>
            <a:r>
              <a:rPr lang="ja-JP" altLang="en-US" sz="1800" dirty="0">
                <a:hlinkClick r:id="rId6"/>
              </a:rPr>
              <a:t>☛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Features of Microsoft Small Basic v1.0</a:t>
            </a:r>
            <a:r>
              <a:rPr lang="en-US" altLang="ja-JP" sz="1800" dirty="0"/>
              <a:t> </a:t>
            </a:r>
            <a:r>
              <a:rPr lang="ja-JP" altLang="en-US" sz="1800" dirty="0" smtClean="0">
                <a:hlinkClick r:id="rId7"/>
              </a:rPr>
              <a:t>☛</a:t>
            </a:r>
            <a:endParaRPr lang="en-US" altLang="ja-JP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1800" dirty="0" smtClean="0"/>
              <a:t>Small Basic: How to Use MSDN Forum </a:t>
            </a:r>
            <a:r>
              <a:rPr lang="ja-JP" altLang="en-US" sz="1800" dirty="0">
                <a:hlinkClick r:id="rId8"/>
              </a:rPr>
              <a:t>☛</a:t>
            </a:r>
            <a:endParaRPr lang="en-US" sz="1800" dirty="0" smtClean="0"/>
          </a:p>
          <a:p>
            <a:r>
              <a:rPr lang="en-US" altLang="ja-JP" sz="2000" dirty="0" smtClean="0"/>
              <a:t>TechNet Wiki is an encyclopedia for Small Basic</a:t>
            </a:r>
            <a:endParaRPr lang="en-US" altLang="ja-JP" sz="2000" dirty="0"/>
          </a:p>
          <a:p>
            <a:endParaRPr lang="en-US" sz="2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393867" y="2052387"/>
            <a:ext cx="1828800" cy="2439169"/>
            <a:chOff x="6323527" y="1785101"/>
            <a:chExt cx="1828800" cy="24391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フローチャート: 端子 4"/>
            <p:cNvSpPr/>
            <p:nvPr/>
          </p:nvSpPr>
          <p:spPr>
            <a:xfrm rot="5400000">
              <a:off x="5367958" y="2740672"/>
              <a:ext cx="2426293" cy="515155"/>
            </a:xfrm>
            <a:prstGeom prst="flowChartTerminator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ローチャート: 記憶データ 5"/>
            <p:cNvSpPr/>
            <p:nvPr/>
          </p:nvSpPr>
          <p:spPr>
            <a:xfrm>
              <a:off x="6323527" y="3683358"/>
              <a:ext cx="1815921" cy="540912"/>
            </a:xfrm>
            <a:prstGeom prst="flowChartOnline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600422" y="1785101"/>
              <a:ext cx="1551905" cy="189825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dirty="0" smtClean="0"/>
                <a:t>Small Basic Encyclopedia</a:t>
              </a:r>
            </a:p>
            <a:p>
              <a:endParaRPr kumimoji="1" lang="ja-JP" altLang="en-US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005022" y="6320043"/>
            <a:ext cx="3472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hlinkClick r:id="rId9"/>
              </a:rPr>
              <a:t>TechNet Wiki | tagged as Small Basic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321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TechNet Wiki Articles (1)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34634" y="1662029"/>
            <a:ext cx="3423632" cy="4621410"/>
          </a:xfrm>
        </p:spPr>
        <p:txBody>
          <a:bodyPr/>
          <a:lstStyle/>
          <a:p>
            <a:pPr marL="0" lvl="2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Wiki: Small Basic Portal </a:t>
            </a:r>
            <a:endParaRPr lang="en-US" sz="2400" dirty="0">
              <a:solidFill>
                <a:schemeClr val="tx2"/>
              </a:solidFill>
            </a:endParaRPr>
          </a:p>
          <a:p>
            <a:pPr marL="0" lvl="2" indent="0">
              <a:buNone/>
            </a:pPr>
            <a:r>
              <a:rPr lang="en-US" dirty="0" smtClean="0"/>
              <a:t>This is very useful article which has categorized links to TechNet Wiki articles about Small Basic</a:t>
            </a:r>
          </a:p>
          <a:p>
            <a:pPr marL="295275" lvl="2" indent="0">
              <a:buNone/>
            </a:pPr>
            <a:endParaRPr lang="en-US" dirty="0" smtClean="0"/>
          </a:p>
          <a:p>
            <a:pPr marL="0" lvl="2" indent="0"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For Wiki Articles</a:t>
            </a:r>
            <a:endParaRPr lang="en-US" sz="2000" dirty="0">
              <a:solidFill>
                <a:schemeClr val="bg2"/>
              </a:solidFill>
            </a:endParaRPr>
          </a:p>
          <a:p>
            <a:pPr marL="0" lvl="2" indent="0">
              <a:buNone/>
            </a:pPr>
            <a:r>
              <a:rPr lang="en-US" dirty="0" smtClean="0"/>
              <a:t>Links are to TechNet Wiki articles</a:t>
            </a:r>
            <a:endParaRPr lang="en-US" dirty="0"/>
          </a:p>
          <a:p>
            <a:pPr marL="295275" lvl="2" indent="0">
              <a:buNone/>
            </a:pPr>
            <a:endParaRPr lang="en-US" dirty="0" smtClean="0"/>
          </a:p>
          <a:p>
            <a:pPr marL="0" lvl="2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MORE THAN 160 LINKS</a:t>
            </a:r>
            <a:endParaRPr lang="en-US" dirty="0">
              <a:solidFill>
                <a:schemeClr val="accent4"/>
              </a:solidFill>
            </a:endParaRPr>
          </a:p>
          <a:p>
            <a:pPr marL="0" lvl="2" indent="0">
              <a:buNone/>
            </a:pPr>
            <a:r>
              <a:rPr lang="en-US" dirty="0" smtClean="0"/>
              <a:t>Coverage 70% of SB articles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34634" y="6503244"/>
            <a:ext cx="285253" cy="365125"/>
          </a:xfrm>
        </p:spPr>
        <p:txBody>
          <a:bodyPr/>
          <a:lstStyle/>
          <a:p>
            <a:fld id="{D372AB51-BDCC-4F95-83CF-1CBB2D34E9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66" y="1489539"/>
            <a:ext cx="4958219" cy="3984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923692" y="6347252"/>
            <a:ext cx="3608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hlinkClick r:id="rId3"/>
              </a:rPr>
              <a:t>TechNet Wiki | Wiki: Small Basic Portal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8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TechNet Wiki Articles (2)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434634" y="1662029"/>
            <a:ext cx="8229600" cy="23107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Small Basic Survival Guide </a:t>
            </a:r>
          </a:p>
          <a:p>
            <a:pPr marL="0" lvl="2" indent="0">
              <a:buNone/>
            </a:pPr>
            <a:r>
              <a:rPr lang="en-US" altLang="ja-JP" sz="1600" dirty="0" smtClean="0"/>
              <a:t>A </a:t>
            </a:r>
            <a:r>
              <a:rPr lang="en-US" altLang="ja-JP" sz="1600" dirty="0"/>
              <a:t>Survival Guide is a list of resource </a:t>
            </a:r>
            <a:r>
              <a:rPr lang="en-US" altLang="ja-JP" sz="1600" dirty="0" smtClean="0"/>
              <a:t>links</a:t>
            </a:r>
            <a:endParaRPr lang="en-US" sz="1600" dirty="0" smtClean="0"/>
          </a:p>
          <a:p>
            <a:pPr marL="295275" lvl="2" indent="0">
              <a:buFont typeface="Arial"/>
              <a:buNone/>
            </a:pPr>
            <a:endParaRPr lang="en-US" sz="1600" dirty="0" smtClean="0"/>
          </a:p>
          <a:p>
            <a:pPr marL="0" lvl="2" indent="0">
              <a:buFont typeface="Arial"/>
              <a:buNone/>
            </a:pPr>
            <a:r>
              <a:rPr lang="en-US" dirty="0" smtClean="0">
                <a:solidFill>
                  <a:schemeClr val="bg2"/>
                </a:solidFill>
              </a:rPr>
              <a:t>Not for Wiki Articles</a:t>
            </a:r>
          </a:p>
          <a:p>
            <a:pPr marL="0" lvl="2" indent="0">
              <a:buFont typeface="Arial"/>
              <a:buNone/>
            </a:pPr>
            <a:r>
              <a:rPr lang="en-US" sz="1600" dirty="0" smtClean="0"/>
              <a:t>Links are for additional resources (out of TechNet Wiki)</a:t>
            </a:r>
          </a:p>
          <a:p>
            <a:pPr marL="295275" lvl="2" indent="0">
              <a:buFont typeface="Arial"/>
              <a:buNone/>
            </a:pPr>
            <a:endParaRPr lang="en-US" sz="1600" dirty="0" smtClean="0"/>
          </a:p>
          <a:p>
            <a:pPr marL="0" lvl="2" indent="0">
              <a:buFont typeface="Arial"/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8 CATEGOLIES</a:t>
            </a:r>
          </a:p>
          <a:p>
            <a:pPr marL="0" lvl="2" indent="0">
              <a:buFont typeface="Arial"/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49434" y="6347252"/>
            <a:ext cx="3874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hlinkClick r:id="rId2"/>
              </a:rPr>
              <a:t>TechNet Wiki | Small Basic Survival Guide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2996406" y="3972734"/>
            <a:ext cx="25617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595959"/>
                </a:solidFill>
              </a:rPr>
              <a:t>Books</a:t>
            </a:r>
          </a:p>
          <a:p>
            <a:pPr marL="285750" lvl="2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595959"/>
                </a:solidFill>
              </a:rPr>
              <a:t>Downloads</a:t>
            </a:r>
          </a:p>
          <a:p>
            <a:pPr marL="285750" lvl="2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595959"/>
                </a:solidFill>
              </a:rPr>
              <a:t>Language Resources</a:t>
            </a:r>
          </a:p>
          <a:p>
            <a:pPr marL="285750" lvl="2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595959"/>
                </a:solidFill>
              </a:rPr>
              <a:t>Related Resources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34634" y="3972734"/>
            <a:ext cx="25617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595959"/>
                </a:solidFill>
              </a:rPr>
              <a:t>Official sites</a:t>
            </a:r>
          </a:p>
          <a:p>
            <a:pPr marL="285750" lvl="2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595959"/>
                </a:solidFill>
              </a:rPr>
              <a:t>Blogs/Sites</a:t>
            </a:r>
          </a:p>
          <a:p>
            <a:pPr marL="285750" lvl="2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595959"/>
                </a:solidFill>
              </a:rPr>
              <a:t>Galleries/Portals</a:t>
            </a:r>
          </a:p>
          <a:p>
            <a:pPr marL="285750" lvl="2" indent="-2857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595959"/>
                </a:solidFill>
              </a:rPr>
              <a:t>Videos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5863579" y="2033286"/>
            <a:ext cx="2902455" cy="2092944"/>
            <a:chOff x="5761779" y="1771113"/>
            <a:chExt cx="2902455" cy="2092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円柱 7"/>
            <p:cNvSpPr/>
            <p:nvPr/>
          </p:nvSpPr>
          <p:spPr>
            <a:xfrm rot="14970112">
              <a:off x="6751446" y="2448194"/>
              <a:ext cx="173343" cy="2152677"/>
            </a:xfrm>
            <a:prstGeom prst="can">
              <a:avLst/>
            </a:prstGeom>
            <a:solidFill>
              <a:srgbClr val="B88E3A"/>
            </a:solidFill>
            <a:ln>
              <a:solidFill>
                <a:srgbClr val="755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柱 8"/>
            <p:cNvSpPr/>
            <p:nvPr/>
          </p:nvSpPr>
          <p:spPr>
            <a:xfrm rot="14970112">
              <a:off x="6874817" y="2490453"/>
              <a:ext cx="173343" cy="2152677"/>
            </a:xfrm>
            <a:prstGeom prst="can">
              <a:avLst/>
            </a:prstGeom>
            <a:solidFill>
              <a:srgbClr val="B88E3A"/>
            </a:solidFill>
            <a:ln>
              <a:solidFill>
                <a:srgbClr val="755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柱 9"/>
            <p:cNvSpPr/>
            <p:nvPr/>
          </p:nvSpPr>
          <p:spPr>
            <a:xfrm rot="14970112">
              <a:off x="7017665" y="2546649"/>
              <a:ext cx="173343" cy="2152677"/>
            </a:xfrm>
            <a:prstGeom prst="can">
              <a:avLst/>
            </a:prstGeom>
            <a:solidFill>
              <a:srgbClr val="B88E3A"/>
            </a:solidFill>
            <a:ln>
              <a:solidFill>
                <a:srgbClr val="755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柱 10"/>
            <p:cNvSpPr/>
            <p:nvPr/>
          </p:nvSpPr>
          <p:spPr>
            <a:xfrm rot="14970112">
              <a:off x="7160515" y="2602846"/>
              <a:ext cx="173343" cy="2152677"/>
            </a:xfrm>
            <a:prstGeom prst="can">
              <a:avLst/>
            </a:prstGeom>
            <a:solidFill>
              <a:srgbClr val="B88E3A"/>
            </a:solidFill>
            <a:ln>
              <a:solidFill>
                <a:srgbClr val="755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柱 11"/>
            <p:cNvSpPr/>
            <p:nvPr/>
          </p:nvSpPr>
          <p:spPr>
            <a:xfrm rot="14970112">
              <a:off x="7340037" y="2659987"/>
              <a:ext cx="173343" cy="2152677"/>
            </a:xfrm>
            <a:prstGeom prst="can">
              <a:avLst/>
            </a:prstGeom>
            <a:solidFill>
              <a:srgbClr val="B88E3A"/>
            </a:solidFill>
            <a:ln>
              <a:solidFill>
                <a:srgbClr val="755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柱 12"/>
            <p:cNvSpPr/>
            <p:nvPr/>
          </p:nvSpPr>
          <p:spPr>
            <a:xfrm rot="14970112">
              <a:off x="7501224" y="2701047"/>
              <a:ext cx="173343" cy="2152677"/>
            </a:xfrm>
            <a:prstGeom prst="can">
              <a:avLst/>
            </a:prstGeom>
            <a:solidFill>
              <a:srgbClr val="B88E3A"/>
            </a:solidFill>
            <a:ln>
              <a:solidFill>
                <a:srgbClr val="755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柱 14"/>
            <p:cNvSpPr/>
            <p:nvPr/>
          </p:nvSpPr>
          <p:spPr>
            <a:xfrm>
              <a:off x="7181387" y="1771113"/>
              <a:ext cx="65799" cy="1851874"/>
            </a:xfrm>
            <a:prstGeom prst="can">
              <a:avLst/>
            </a:prstGeom>
            <a:solidFill>
              <a:srgbClr val="B88E3A"/>
            </a:solidFill>
            <a:ln>
              <a:solidFill>
                <a:srgbClr val="755A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/>
            <p:cNvSpPr/>
            <p:nvPr/>
          </p:nvSpPr>
          <p:spPr>
            <a:xfrm rot="5400000">
              <a:off x="7324469" y="1717769"/>
              <a:ext cx="527234" cy="681801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2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TechNet Wiki Articles (3)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434634" y="1662029"/>
            <a:ext cx="8229600" cy="46214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Small Basic: How to Use MSDN Forum</a:t>
            </a:r>
          </a:p>
          <a:p>
            <a:pPr marL="0" lvl="2" indent="0">
              <a:buFont typeface="Arial"/>
              <a:buNone/>
            </a:pPr>
            <a:r>
              <a:rPr lang="en-US" sz="1600" dirty="0" smtClean="0"/>
              <a:t>This article illustrates how to use MSDN forum</a:t>
            </a:r>
          </a:p>
          <a:p>
            <a:pPr marL="295275" lvl="2" indent="0">
              <a:buFont typeface="Arial"/>
              <a:buNone/>
            </a:pPr>
            <a:endParaRPr lang="en-US" sz="1600" dirty="0" smtClean="0"/>
          </a:p>
          <a:p>
            <a:pPr marL="0" lvl="2" indent="0">
              <a:buFont typeface="Arial"/>
              <a:buNone/>
            </a:pPr>
            <a:r>
              <a:rPr lang="en-US" dirty="0" smtClean="0">
                <a:solidFill>
                  <a:schemeClr val="bg2"/>
                </a:solidFill>
              </a:rPr>
              <a:t>PLEASE READ BEFORE POSTING</a:t>
            </a:r>
          </a:p>
          <a:p>
            <a:pPr marL="0" lvl="2" indent="0">
              <a:buNone/>
            </a:pPr>
            <a:r>
              <a:rPr lang="en-US" altLang="ja-JP" sz="1600" dirty="0" smtClean="0"/>
              <a:t>This section is from Small Basic forum</a:t>
            </a:r>
            <a:endParaRPr lang="en-US" altLang="ja-JP" sz="1600" dirty="0"/>
          </a:p>
          <a:p>
            <a:pPr marL="0" lvl="2" indent="0">
              <a:buNone/>
            </a:pPr>
            <a:r>
              <a:rPr lang="en-US" altLang="ja-JP" sz="1600" dirty="0" smtClean="0">
                <a:solidFill>
                  <a:schemeClr val="accent4"/>
                </a:solidFill>
              </a:rPr>
              <a:t>ASKING A GOOD QUESTION</a:t>
            </a:r>
            <a:endParaRPr lang="en-US" altLang="ja-JP" sz="1600" dirty="0">
              <a:solidFill>
                <a:schemeClr val="accent4"/>
              </a:solidFill>
            </a:endParaRPr>
          </a:p>
          <a:p>
            <a:pPr marL="0" lvl="2" indent="0">
              <a:buNone/>
            </a:pPr>
            <a:r>
              <a:rPr lang="en-US" altLang="ja-JP" sz="1600" dirty="0" smtClean="0">
                <a:solidFill>
                  <a:schemeClr val="accent4"/>
                </a:solidFill>
              </a:rPr>
              <a:t>ANSWERING QUESTIONS</a:t>
            </a:r>
            <a:endParaRPr lang="en-US" altLang="ja-JP" sz="1600" dirty="0">
              <a:solidFill>
                <a:schemeClr val="accent4"/>
              </a:solidFill>
            </a:endParaRPr>
          </a:p>
          <a:p>
            <a:pPr marL="0" lvl="2" indent="0">
              <a:buNone/>
            </a:pPr>
            <a:r>
              <a:rPr lang="en-US" altLang="ja-JP" sz="1600" dirty="0" smtClean="0">
                <a:solidFill>
                  <a:schemeClr val="accent4"/>
                </a:solidFill>
              </a:rPr>
              <a:t>ABOUT OFF TOPIC POST</a:t>
            </a:r>
            <a:endParaRPr lang="en-US" altLang="ja-JP" sz="1600" dirty="0">
              <a:solidFill>
                <a:schemeClr val="accent4"/>
              </a:solidFill>
            </a:endParaRPr>
          </a:p>
          <a:p>
            <a:pPr marL="295275" lvl="2" indent="0">
              <a:buFont typeface="Arial"/>
              <a:buNone/>
            </a:pPr>
            <a:endParaRPr lang="en-US" sz="1600" dirty="0" smtClean="0"/>
          </a:p>
          <a:p>
            <a:pPr marL="0" lvl="2" indent="0">
              <a:buNone/>
            </a:pPr>
            <a:r>
              <a:rPr lang="en-US" altLang="ja-JP" dirty="0" smtClean="0">
                <a:solidFill>
                  <a:schemeClr val="bg2"/>
                </a:solidFill>
              </a:rPr>
              <a:t>Tree Structure in Thread</a:t>
            </a:r>
          </a:p>
          <a:p>
            <a:pPr marL="0" lvl="2" indent="0">
              <a:buNone/>
            </a:pPr>
            <a:r>
              <a:rPr lang="en-US" altLang="ja-JP" sz="1600" dirty="0" smtClean="0"/>
              <a:t>This section is about structured question and answers</a:t>
            </a:r>
            <a:endParaRPr lang="en-US" altLang="ja-JP" sz="1600" dirty="0"/>
          </a:p>
          <a:p>
            <a:endParaRPr 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97366" y="6347252"/>
            <a:ext cx="4967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hlinkClick r:id="rId2"/>
              </a:rPr>
              <a:t>TechNet Wiki | Small Basic: How to Use MSDN Forum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6662058" y="2111972"/>
            <a:ext cx="1620000" cy="162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 smtClean="0"/>
              <a:t>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1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TechNet Wiki Articles </a:t>
            </a:r>
            <a:r>
              <a:rPr kumimoji="1"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434634" y="1662029"/>
            <a:ext cx="8229600" cy="46214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Arial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Small Basic: </a:t>
            </a:r>
            <a:r>
              <a:rPr lang="en-US" sz="2400" dirty="0" smtClean="0">
                <a:solidFill>
                  <a:schemeClr val="tx2"/>
                </a:solidFill>
              </a:rPr>
              <a:t>International Resources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0" lvl="2" indent="0">
              <a:buNone/>
            </a:pPr>
            <a:r>
              <a:rPr lang="en-US" altLang="ja-JP" sz="1600" dirty="0" smtClean="0"/>
              <a:t>This </a:t>
            </a:r>
            <a:r>
              <a:rPr lang="en-US" altLang="ja-JP" sz="1600" dirty="0"/>
              <a:t>article focuses on international resources for </a:t>
            </a:r>
            <a:r>
              <a:rPr lang="en-US" altLang="ja-JP" sz="1600" dirty="0" smtClean="0"/>
              <a:t>SB </a:t>
            </a:r>
            <a:r>
              <a:rPr lang="en-US" altLang="ja-JP" sz="1600" dirty="0"/>
              <a:t>both in TechNet Wiki and out of TechNet </a:t>
            </a:r>
            <a:r>
              <a:rPr lang="en-US" altLang="ja-JP" sz="1600" dirty="0" smtClean="0"/>
              <a:t>Wiki</a:t>
            </a:r>
          </a:p>
          <a:p>
            <a:pPr marL="0" lvl="2" indent="0">
              <a:buNone/>
            </a:pPr>
            <a:r>
              <a:rPr lang="en-US" altLang="ja-JP" sz="1600" dirty="0" smtClean="0">
                <a:solidFill>
                  <a:schemeClr val="accent4"/>
                </a:solidFill>
              </a:rPr>
              <a:t>NOW WE HAVE </a:t>
            </a:r>
            <a:r>
              <a:rPr lang="en-US" altLang="ja-JP" sz="1600" dirty="0">
                <a:solidFill>
                  <a:schemeClr val="accent4"/>
                </a:solidFill>
              </a:rPr>
              <a:t>24 </a:t>
            </a:r>
            <a:r>
              <a:rPr lang="en-US" altLang="ja-JP" sz="1600" dirty="0" smtClean="0">
                <a:solidFill>
                  <a:schemeClr val="accent4"/>
                </a:solidFill>
              </a:rPr>
              <a:t>LANGUAGES</a:t>
            </a:r>
            <a:endParaRPr lang="en-US" sz="1600" dirty="0">
              <a:solidFill>
                <a:schemeClr val="accent4"/>
              </a:solidFill>
            </a:endParaRPr>
          </a:p>
          <a:p>
            <a:pPr marL="0" lvl="2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Supported </a:t>
            </a:r>
            <a:r>
              <a:rPr lang="en-US" dirty="0">
                <a:solidFill>
                  <a:schemeClr val="bg2"/>
                </a:solidFill>
              </a:rPr>
              <a:t>Languages in Small </a:t>
            </a:r>
            <a:r>
              <a:rPr lang="en-US" dirty="0" smtClean="0">
                <a:solidFill>
                  <a:schemeClr val="bg2"/>
                </a:solidFill>
              </a:rPr>
              <a:t>Basic, Small </a:t>
            </a:r>
            <a:r>
              <a:rPr lang="en-US" dirty="0">
                <a:solidFill>
                  <a:schemeClr val="bg2"/>
                </a:solidFill>
              </a:rPr>
              <a:t>Basic API </a:t>
            </a:r>
            <a:r>
              <a:rPr lang="en-US" dirty="0" smtClean="0">
                <a:solidFill>
                  <a:schemeClr val="bg2"/>
                </a:solidFill>
              </a:rPr>
              <a:t>Reference, Small </a:t>
            </a:r>
            <a:r>
              <a:rPr lang="en-US" dirty="0">
                <a:solidFill>
                  <a:schemeClr val="bg2"/>
                </a:solidFill>
              </a:rPr>
              <a:t>Basic Getting Started </a:t>
            </a:r>
            <a:r>
              <a:rPr lang="en-US" dirty="0" smtClean="0">
                <a:solidFill>
                  <a:schemeClr val="bg2"/>
                </a:solidFill>
              </a:rPr>
              <a:t>Guides, Small </a:t>
            </a:r>
            <a:r>
              <a:rPr lang="en-US" dirty="0">
                <a:solidFill>
                  <a:schemeClr val="bg2"/>
                </a:solidFill>
              </a:rPr>
              <a:t>Basic </a:t>
            </a:r>
            <a:r>
              <a:rPr lang="en-US" dirty="0" smtClean="0">
                <a:solidFill>
                  <a:schemeClr val="bg2"/>
                </a:solidFill>
              </a:rPr>
              <a:t>Curriculum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sz="1600" dirty="0" smtClean="0"/>
              <a:t>Official resources</a:t>
            </a:r>
            <a:endParaRPr lang="en-US" sz="1600" dirty="0"/>
          </a:p>
          <a:p>
            <a:pPr marL="0" lvl="2" indent="0">
              <a:buNone/>
            </a:pPr>
            <a:r>
              <a:rPr lang="en-US" dirty="0">
                <a:solidFill>
                  <a:schemeClr val="bg2"/>
                </a:solidFill>
              </a:rPr>
              <a:t>TechNet Wiki </a:t>
            </a:r>
            <a:r>
              <a:rPr lang="en-US" dirty="0" smtClean="0">
                <a:solidFill>
                  <a:schemeClr val="bg2"/>
                </a:solidFill>
              </a:rPr>
              <a:t>Articles, Blogs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sz="1600" dirty="0" smtClean="0"/>
              <a:t>5 </a:t>
            </a:r>
            <a:r>
              <a:rPr lang="en-US" sz="1600" dirty="0"/>
              <a:t>languages for Wiki</a:t>
            </a:r>
          </a:p>
          <a:p>
            <a:pPr marL="0" lvl="2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Books, Videos</a:t>
            </a:r>
          </a:p>
          <a:p>
            <a:pPr marL="0" lvl="2" indent="0">
              <a:buNone/>
            </a:pPr>
            <a:r>
              <a:rPr lang="en-US" sz="1600" dirty="0"/>
              <a:t>Two books were published last year in English and Korea</a:t>
            </a:r>
          </a:p>
          <a:p>
            <a:pPr marL="0" lvl="2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Twitter, Communities</a:t>
            </a:r>
            <a:endParaRPr 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97366" y="6347252"/>
            <a:ext cx="4734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hlinkClick r:id="rId2"/>
              </a:rPr>
              <a:t>TechNet Wiki | </a:t>
            </a:r>
            <a:r>
              <a:rPr lang="en-GB" altLang="ja-JP" sz="1600" dirty="0">
                <a:hlinkClick r:id="rId2"/>
              </a:rPr>
              <a:t>Small Basic: International Resources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86588" y="3500438"/>
            <a:ext cx="1415772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9600" dirty="0" smtClean="0">
                <a:solidFill>
                  <a:schemeClr val="tx2"/>
                </a:solidFill>
              </a:rPr>
              <a:t>🌎</a:t>
            </a:r>
            <a:endParaRPr kumimoji="1" lang="ja-JP" altLang="en-US" sz="9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TechNet Gallery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14" y="1996224"/>
            <a:ext cx="5115639" cy="34675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801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TechNet Gallery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TechNet Gallery has 25 contents tagged as “Small Basic”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Programs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Too large SB programs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SB programs with files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Extension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Images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Downloaded from SB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Excel sheets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Statistic information about Small Basic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PowerPoint presentations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SB curriculums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kumimoji="1" lang="en-US" altLang="ja-JP" sz="1600" dirty="0" smtClean="0"/>
              <a:t>Images for SB programs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49434" y="6347252"/>
            <a:ext cx="3709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hlinkClick r:id="rId2"/>
              </a:rPr>
              <a:t>TechNet Gallery | tagged as Small Basic</a:t>
            </a:r>
            <a:endParaRPr kumimoji="1" lang="ja-JP" altLang="en-US" sz="1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965372" y="2293257"/>
            <a:ext cx="2177143" cy="2235200"/>
            <a:chOff x="5936343" y="2496457"/>
            <a:chExt cx="2177143" cy="22352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額縁 5"/>
            <p:cNvSpPr/>
            <p:nvPr/>
          </p:nvSpPr>
          <p:spPr>
            <a:xfrm>
              <a:off x="5936343" y="2496457"/>
              <a:ext cx="2177143" cy="2235200"/>
            </a:xfrm>
            <a:prstGeom prst="bevel">
              <a:avLst>
                <a:gd name="adj" fmla="val 85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額縁 6"/>
            <p:cNvSpPr/>
            <p:nvPr/>
          </p:nvSpPr>
          <p:spPr>
            <a:xfrm rot="10800000">
              <a:off x="6112950" y="2659741"/>
              <a:ext cx="1826364" cy="1883229"/>
            </a:xfrm>
            <a:prstGeom prst="bevel">
              <a:avLst>
                <a:gd name="adj" fmla="val 85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6284686" y="2830286"/>
              <a:ext cx="1480457" cy="152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600" dirty="0" smtClean="0">
                  <a:solidFill>
                    <a:schemeClr val="tx1"/>
                  </a:solidFill>
                </a:rPr>
                <a:t>TN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7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Small Basic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Small Basic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TechNet Wiki Articles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TechNet Gallery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Synergy around Small Basic and TechNet Wiki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Conclusion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Synergy around Small Basic and TechNet Wiki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57200" y="2331721"/>
            <a:ext cx="4038600" cy="1347103"/>
          </a:xfrm>
        </p:spPr>
        <p:txBody>
          <a:bodyPr>
            <a:normAutofit/>
          </a:bodyPr>
          <a:lstStyle/>
          <a:p>
            <a:r>
              <a:rPr lang="en-US" dirty="0" smtClean="0"/>
              <a:t>Code block formatter</a:t>
            </a:r>
          </a:p>
          <a:p>
            <a:r>
              <a:rPr lang="en-US" dirty="0" smtClean="0"/>
              <a:t>TN Wiki article list generator</a:t>
            </a:r>
          </a:p>
          <a:p>
            <a:r>
              <a:rPr lang="en-US" dirty="0" smtClean="0"/>
              <a:t>SB blog post list generator</a:t>
            </a:r>
          </a:p>
          <a:p>
            <a:r>
              <a:rPr lang="en-US" dirty="0" smtClean="0"/>
              <a:t>Sample programs</a:t>
            </a:r>
          </a:p>
          <a:p>
            <a:r>
              <a:rPr lang="en-US" dirty="0" smtClean="0"/>
              <a:t>URL of published program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451765" y="1828721"/>
            <a:ext cx="4040859" cy="409575"/>
          </a:xfrm>
        </p:spPr>
        <p:txBody>
          <a:bodyPr/>
          <a:lstStyle/>
          <a:p>
            <a:r>
              <a:rPr lang="en-US" dirty="0" smtClean="0"/>
              <a:t>FROM SMALL BASIC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636994" y="1828721"/>
            <a:ext cx="4040859" cy="409575"/>
          </a:xfrm>
        </p:spPr>
        <p:txBody>
          <a:bodyPr/>
          <a:lstStyle/>
          <a:p>
            <a:r>
              <a:rPr lang="en-US" dirty="0" smtClean="0"/>
              <a:t>FROM TECHNET WIKI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2"/>
          </p:nvPr>
        </p:nvSpPr>
        <p:spPr>
          <a:xfrm>
            <a:off x="4637088" y="2356756"/>
            <a:ext cx="4040187" cy="3981450"/>
          </a:xfrm>
        </p:spPr>
        <p:txBody>
          <a:bodyPr/>
          <a:lstStyle/>
          <a:p>
            <a:r>
              <a:rPr lang="en-US" dirty="0" smtClean="0"/>
              <a:t>Information about SB</a:t>
            </a:r>
          </a:p>
          <a:p>
            <a:r>
              <a:rPr lang="en-US" dirty="0" smtClean="0"/>
              <a:t>Guide for new programmer</a:t>
            </a:r>
          </a:p>
          <a:p>
            <a:r>
              <a:rPr lang="en-US" dirty="0" smtClean="0"/>
              <a:t>SB Portal</a:t>
            </a:r>
          </a:p>
          <a:p>
            <a:r>
              <a:rPr lang="en-US" dirty="0" smtClean="0"/>
              <a:t>About SB forum</a:t>
            </a:r>
          </a:p>
          <a:p>
            <a:r>
              <a:rPr lang="en-US" dirty="0" smtClean="0"/>
              <a:t>About SB blog</a:t>
            </a:r>
          </a:p>
          <a:p>
            <a:r>
              <a:rPr lang="en-US" dirty="0" smtClean="0"/>
              <a:t>About TN Gallery</a:t>
            </a:r>
          </a:p>
          <a:p>
            <a:r>
              <a:rPr lang="en-US" dirty="0" smtClean="0"/>
              <a:t>About CodePlex</a:t>
            </a:r>
          </a:p>
          <a:p>
            <a:r>
              <a:rPr lang="en-US" dirty="0" smtClean="0"/>
              <a:t>About YouTube</a:t>
            </a:r>
          </a:p>
          <a:p>
            <a:r>
              <a:rPr lang="en-US" dirty="0" smtClean="0"/>
              <a:t>About Channel 9</a:t>
            </a:r>
          </a:p>
        </p:txBody>
      </p:sp>
      <p:sp>
        <p:nvSpPr>
          <p:cNvPr id="8" name="Content Placeholder 12"/>
          <p:cNvSpPr txBox="1">
            <a:spLocks/>
          </p:cNvSpPr>
          <p:nvPr/>
        </p:nvSpPr>
        <p:spPr>
          <a:xfrm>
            <a:off x="454024" y="4246674"/>
            <a:ext cx="4038600" cy="112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1pPr>
            <a:lvl2pPr marL="2857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2pPr>
            <a:lvl3pPr marL="2857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3pPr>
            <a:lvl4pPr marL="2857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4pPr>
            <a:lvl5pPr marL="285750" indent="-28575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TN Gallery – programs and files</a:t>
            </a:r>
          </a:p>
          <a:p>
            <a:r>
              <a:rPr lang="en-US" dirty="0" smtClean="0"/>
              <a:t>TN Gallery – images for SB programs </a:t>
            </a:r>
          </a:p>
          <a:p>
            <a:r>
              <a:rPr lang="en-US" dirty="0" smtClean="0"/>
              <a:t>SB forum – QA and discussion</a:t>
            </a:r>
          </a:p>
          <a:p>
            <a:r>
              <a:rPr lang="en-US" dirty="0" smtClean="0"/>
              <a:t>SB blog - announcement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14"/>
          <p:cNvSpPr txBox="1">
            <a:spLocks/>
          </p:cNvSpPr>
          <p:nvPr/>
        </p:nvSpPr>
        <p:spPr>
          <a:xfrm>
            <a:off x="448589" y="3743674"/>
            <a:ext cx="4040859" cy="40957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FROM OTHER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Synergy around SB and TNWiki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434634" y="1662029"/>
            <a:ext cx="3890623" cy="46214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Code Block Formatter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This is a Small Basic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TechNet Wiki has it’s code block formatter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But doesn’t support SB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 coded in SB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7" y="1662029"/>
            <a:ext cx="4407931" cy="33059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Synergy around SB and TNWiki (1)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42" y="2015645"/>
            <a:ext cx="4598183" cy="344863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Content Placeholder 12"/>
          <p:cNvSpPr txBox="1">
            <a:spLocks/>
          </p:cNvSpPr>
          <p:nvPr/>
        </p:nvSpPr>
        <p:spPr>
          <a:xfrm>
            <a:off x="434634" y="1662029"/>
            <a:ext cx="3890623" cy="46214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Code Block Formatter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accent4"/>
                </a:solidFill>
              </a:rPr>
              <a:t>Demo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0803" y="6320043"/>
            <a:ext cx="5056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hlinkClick r:id="rId3"/>
              </a:rPr>
              <a:t>Smallbasic.com | Code Block Formatter 1.4 (SKC235-2)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92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Synergy around SB and TNWiki (2)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434634" y="1662029"/>
            <a:ext cx="3890623" cy="46214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TechNet Article List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/>
              <a:t>This is a Small Basic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program creates a HTML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sample creates Visual Basic article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can modify this program for other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49" y="1771649"/>
            <a:ext cx="4359429" cy="3114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7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Synergy around SB and TNWiki (2)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12"/>
          <p:cNvSpPr txBox="1">
            <a:spLocks/>
          </p:cNvSpPr>
          <p:nvPr/>
        </p:nvSpPr>
        <p:spPr>
          <a:xfrm>
            <a:off x="434634" y="1662029"/>
            <a:ext cx="3890623" cy="46214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</a:rPr>
              <a:t>TechNet Wiki Article List</a:t>
            </a: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accent4"/>
                </a:solidFill>
              </a:rPr>
              <a:t>Demo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0831" y="6320043"/>
            <a:ext cx="4808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hlinkClick r:id="rId2"/>
              </a:rPr>
              <a:t>TechNet Wiki | Small Basic: TechNet Wiki Article List</a:t>
            </a:r>
            <a:endParaRPr kumimoji="1"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82" y="1804904"/>
            <a:ext cx="4904990" cy="35718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251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6" y="2394858"/>
            <a:ext cx="2198829" cy="167239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13" y="2185223"/>
            <a:ext cx="3079760" cy="20875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71" y="1978671"/>
            <a:ext cx="3206863" cy="250068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55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Small Basic is a simple and powerful programming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Small Basic community is hot for new programmers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TechNet Wiki is now an encyclopedia about Small Basic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Small Basic contents in TechNet Gallery are growing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I hope much synergy around Small Basic and TechNet Wiki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円形吹き出し 4"/>
          <p:cNvSpPr/>
          <p:nvPr/>
        </p:nvSpPr>
        <p:spPr>
          <a:xfrm>
            <a:off x="1400175" y="3771900"/>
            <a:ext cx="6229350" cy="1557338"/>
          </a:xfrm>
          <a:prstGeom prst="wedgeEllipseCallout">
            <a:avLst>
              <a:gd name="adj1" fmla="val 61048"/>
              <a:gd name="adj2" fmla="val 7633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Questions?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07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 very much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For listening this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For supporting via TechNet Wiki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Small Basic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49" y="1850146"/>
            <a:ext cx="4706769" cy="36703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97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886959" y="3427334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595959"/>
                </a:solidFill>
              </a:rPr>
              <a:t>Long </a:t>
            </a:r>
            <a:r>
              <a:rPr kumimoji="1" lang="en-US" altLang="ja-JP" dirty="0" smtClean="0">
                <a:solidFill>
                  <a:srgbClr val="595959"/>
                </a:solidFill>
              </a:rPr>
              <a:t>keywords?</a:t>
            </a:r>
            <a:endParaRPr kumimoji="1" lang="ja-JP" altLang="en-US" dirty="0">
              <a:solidFill>
                <a:srgbClr val="595959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Small Basic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4634" y="1662029"/>
            <a:ext cx="8229600" cy="12743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New BASIC for cloud 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Easy but powerful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One of .NET Framework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10523" y="2851182"/>
            <a:ext cx="654890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6060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GraphicsWindow</a:t>
            </a:r>
            <a:r>
              <a:rPr lang="en-US" altLang="ja-JP" kern="0" dirty="0">
                <a:solidFill>
                  <a:srgbClr val="800000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  <a:r>
              <a:rPr lang="en-US" altLang="ja-JP" kern="0" dirty="0">
                <a:solidFill>
                  <a:srgbClr val="802020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DrawText</a:t>
            </a:r>
            <a:r>
              <a:rPr lang="en-US" altLang="ja-JP" kern="0" dirty="0">
                <a:solidFill>
                  <a:srgbClr val="800000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DD6633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</a:t>
            </a:r>
            <a:r>
              <a:rPr lang="en-US" altLang="ja-JP" kern="0" dirty="0">
                <a:solidFill>
                  <a:srgbClr val="800000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en-US" altLang="ja-JP" kern="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DD6633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10</a:t>
            </a:r>
            <a:r>
              <a:rPr lang="en-US" altLang="ja-JP" kern="0" dirty="0">
                <a:solidFill>
                  <a:srgbClr val="800000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,</a:t>
            </a:r>
            <a:r>
              <a:rPr lang="en-US" altLang="ja-JP" kern="0" dirty="0"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CC6633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"Hello TechNet!"</a:t>
            </a:r>
            <a:r>
              <a:rPr lang="en-US" altLang="ja-JP" kern="0" dirty="0">
                <a:solidFill>
                  <a:srgbClr val="800000"/>
                </a:solidFill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  <a:endParaRPr lang="ja-JP" altLang="ja-JP" sz="14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35" y="3220514"/>
            <a:ext cx="5769727" cy="224378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700547" y="6333967"/>
            <a:ext cx="5022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600" dirty="0">
                <a:hlinkClick r:id="rId3"/>
              </a:rPr>
              <a:t>TechNet Wiki | </a:t>
            </a:r>
            <a:r>
              <a:rPr kumimoji="1" lang="en-US" altLang="ja-JP" sz="1600" dirty="0" smtClean="0">
                <a:hlinkClick r:id="rId3"/>
              </a:rPr>
              <a:t>Features of Microsoft Small </a:t>
            </a:r>
            <a:r>
              <a:rPr kumimoji="1" lang="en-US" altLang="ja-JP" sz="1600" dirty="0">
                <a:hlinkClick r:id="rId3"/>
              </a:rPr>
              <a:t>Basic </a:t>
            </a:r>
            <a:r>
              <a:rPr kumimoji="1" lang="en-US" altLang="ja-JP" sz="1600" dirty="0" smtClean="0">
                <a:hlinkClick r:id="rId3"/>
              </a:rPr>
              <a:t>v1.0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60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Small Basic – Easy but Powerful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Easy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Only 14 Keywords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Simple IDE - code and just [Run]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Powerful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Read/Write local text files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Load image files/internet files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Play audio files/MML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Controls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Shapes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grpSp>
        <p:nvGrpSpPr>
          <p:cNvPr id="7" name="グループ化 22"/>
          <p:cNvGrpSpPr/>
          <p:nvPr/>
        </p:nvGrpSpPr>
        <p:grpSpPr>
          <a:xfrm>
            <a:off x="6163518" y="2500316"/>
            <a:ext cx="1686881" cy="2146199"/>
            <a:chOff x="5104415" y="2782630"/>
            <a:chExt cx="1686881" cy="21461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円/楕円 8"/>
            <p:cNvSpPr/>
            <p:nvPr/>
          </p:nvSpPr>
          <p:spPr>
            <a:xfrm>
              <a:off x="6008672" y="4399426"/>
              <a:ext cx="782624" cy="29988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9"/>
            <p:cNvSpPr/>
            <p:nvPr/>
          </p:nvSpPr>
          <p:spPr>
            <a:xfrm>
              <a:off x="5997608" y="3548932"/>
              <a:ext cx="782624" cy="29988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0"/>
            <p:cNvSpPr/>
            <p:nvPr/>
          </p:nvSpPr>
          <p:spPr>
            <a:xfrm>
              <a:off x="5104415" y="3509608"/>
              <a:ext cx="782624" cy="29988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1"/>
            <p:cNvSpPr/>
            <p:nvPr/>
          </p:nvSpPr>
          <p:spPr>
            <a:xfrm>
              <a:off x="5137595" y="4399430"/>
              <a:ext cx="782624" cy="299881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2"/>
            <p:cNvSpPr/>
            <p:nvPr/>
          </p:nvSpPr>
          <p:spPr>
            <a:xfrm>
              <a:off x="5801314" y="4448279"/>
              <a:ext cx="215748" cy="480550"/>
            </a:xfrm>
            <a:prstGeom prst="ellipse">
              <a:avLst/>
            </a:prstGeom>
            <a:solidFill>
              <a:srgbClr val="99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4"/>
            <p:cNvSpPr/>
            <p:nvPr/>
          </p:nvSpPr>
          <p:spPr>
            <a:xfrm>
              <a:off x="5456088" y="2782630"/>
              <a:ext cx="972470" cy="693678"/>
            </a:xfrm>
            <a:prstGeom prst="ellipse">
              <a:avLst/>
            </a:prstGeom>
            <a:solidFill>
              <a:srgbClr val="3399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5"/>
            <p:cNvSpPr/>
            <p:nvPr/>
          </p:nvSpPr>
          <p:spPr>
            <a:xfrm>
              <a:off x="5258890" y="3378094"/>
              <a:ext cx="1329442" cy="1345957"/>
            </a:xfrm>
            <a:prstGeom prst="ellipse">
              <a:avLst/>
            </a:prstGeom>
            <a:solidFill>
              <a:srgbClr val="33532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六角形 6"/>
            <p:cNvSpPr/>
            <p:nvPr/>
          </p:nvSpPr>
          <p:spPr>
            <a:xfrm rot="5400000">
              <a:off x="5687583" y="3784868"/>
              <a:ext cx="475538" cy="549338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六角形 13"/>
            <p:cNvSpPr/>
            <p:nvPr/>
          </p:nvSpPr>
          <p:spPr>
            <a:xfrm rot="5400000">
              <a:off x="6053476" y="3466984"/>
              <a:ext cx="271420" cy="383157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六角形 14"/>
            <p:cNvSpPr/>
            <p:nvPr/>
          </p:nvSpPr>
          <p:spPr>
            <a:xfrm rot="5400000">
              <a:off x="5511108" y="3491803"/>
              <a:ext cx="278780" cy="350719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六角形 15"/>
            <p:cNvSpPr/>
            <p:nvPr/>
          </p:nvSpPr>
          <p:spPr>
            <a:xfrm rot="5400000">
              <a:off x="5531272" y="4271131"/>
              <a:ext cx="248226" cy="347897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六角形 16"/>
            <p:cNvSpPr/>
            <p:nvPr/>
          </p:nvSpPr>
          <p:spPr>
            <a:xfrm rot="5400000">
              <a:off x="6047475" y="4284458"/>
              <a:ext cx="244392" cy="344128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六角形 17"/>
            <p:cNvSpPr/>
            <p:nvPr/>
          </p:nvSpPr>
          <p:spPr>
            <a:xfrm rot="5400000">
              <a:off x="6236251" y="3985038"/>
              <a:ext cx="333428" cy="163299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六角形 18"/>
            <p:cNvSpPr/>
            <p:nvPr/>
          </p:nvSpPr>
          <p:spPr>
            <a:xfrm rot="5400000">
              <a:off x="5270747" y="3972650"/>
              <a:ext cx="333428" cy="188075"/>
            </a:xfrm>
            <a:prstGeom prst="hexagon">
              <a:avLst/>
            </a:prstGeom>
            <a:solidFill>
              <a:srgbClr val="AFEC00"/>
            </a:solidFill>
            <a:ln w="76200">
              <a:solidFill>
                <a:srgbClr val="338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19"/>
            <p:cNvSpPr/>
            <p:nvPr/>
          </p:nvSpPr>
          <p:spPr>
            <a:xfrm rot="5400000">
              <a:off x="61305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0"/>
            <p:cNvSpPr/>
            <p:nvPr/>
          </p:nvSpPr>
          <p:spPr>
            <a:xfrm rot="5400000">
              <a:off x="5673340" y="3030406"/>
              <a:ext cx="152400" cy="1516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8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Small Basic – Easy and Fun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135975" y="6333967"/>
            <a:ext cx="4312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600" dirty="0" smtClean="0">
                <a:hlinkClick r:id="rId2"/>
              </a:rPr>
              <a:t>Smallbasic.com | Turtle Maze 1.6 (PNC833-17)</a:t>
            </a:r>
            <a:endParaRPr kumimoji="1" lang="ja-JP" altLang="en-US" sz="16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Clr>
                <a:schemeClr val="accent3"/>
              </a:buClr>
              <a:buNone/>
            </a:pPr>
            <a:r>
              <a:rPr lang="en-US" altLang="ja-JP" sz="2400" dirty="0" smtClean="0">
                <a:solidFill>
                  <a:schemeClr val="tx2"/>
                </a:solidFill>
              </a:rPr>
              <a:t>Demo</a:t>
            </a:r>
            <a:endParaRPr lang="en-US" altLang="ja-JP" sz="2400" dirty="0">
              <a:solidFill>
                <a:schemeClr val="tx2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28" y="2032032"/>
            <a:ext cx="4455955" cy="33891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446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Small Basic – How to Run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4634" y="1417328"/>
            <a:ext cx="8229600" cy="127435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Two Ways to run Small Basic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In Windows desktop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800" dirty="0" smtClean="0"/>
              <a:t>In an internet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" y="2999358"/>
            <a:ext cx="1697592" cy="114697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97" y="3260379"/>
            <a:ext cx="1114581" cy="88594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45" y="2838199"/>
            <a:ext cx="1817624" cy="1293676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2414650" y="4301267"/>
            <a:ext cx="3574026" cy="48967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595959"/>
                </a:solidFill>
              </a:rPr>
              <a:t>SmallBasicLibrary.dll</a:t>
            </a:r>
            <a:endParaRPr kumimoji="1" lang="ja-JP" altLang="en-US" dirty="0">
              <a:solidFill>
                <a:srgbClr val="595959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1045" y="4301267"/>
            <a:ext cx="1817624" cy="48967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595959"/>
                </a:solidFill>
              </a:rPr>
              <a:t>Silverlight</a:t>
            </a:r>
            <a:endParaRPr kumimoji="1" lang="ja-JP" altLang="en-US" dirty="0">
              <a:solidFill>
                <a:srgbClr val="595959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50241" y="4881485"/>
            <a:ext cx="5338435" cy="48967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595959"/>
                </a:solidFill>
              </a:rPr>
              <a:t>.NET Framework 3.5</a:t>
            </a:r>
            <a:endParaRPr kumimoji="1" lang="ja-JP" altLang="en-US" dirty="0">
              <a:solidFill>
                <a:srgbClr val="595959"/>
              </a:solidFill>
            </a:endParaRPr>
          </a:p>
        </p:txBody>
      </p:sp>
      <p:sp>
        <p:nvSpPr>
          <p:cNvPr id="12" name="雲 11"/>
          <p:cNvSpPr/>
          <p:nvPr/>
        </p:nvSpPr>
        <p:spPr>
          <a:xfrm>
            <a:off x="5602309" y="1064732"/>
            <a:ext cx="3000777" cy="135228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595959"/>
                </a:solidFill>
              </a:rPr>
              <a:t>smallbasic.com</a:t>
            </a:r>
            <a:endParaRPr kumimoji="1" lang="ja-JP" altLang="en-US" dirty="0">
              <a:solidFill>
                <a:srgbClr val="595959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2524259" y="3747754"/>
            <a:ext cx="1043189" cy="334851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 rot="20488362">
            <a:off x="2367315" y="2384097"/>
            <a:ext cx="3879586" cy="334851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5400000">
            <a:off x="6688178" y="2306121"/>
            <a:ext cx="603356" cy="334851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 rot="9689101">
            <a:off x="2416683" y="2613771"/>
            <a:ext cx="3879586" cy="334851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747959" y="3518699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595959"/>
                </a:solidFill>
              </a:rPr>
              <a:t>Run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89935" y="2196527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595959"/>
                </a:solidFill>
              </a:rPr>
              <a:t>Publish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78041" y="2770432"/>
            <a:ext cx="802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595959"/>
                </a:solidFill>
              </a:rPr>
              <a:t>Import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229572" y="417234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595959"/>
                </a:solidFill>
              </a:rPr>
              <a:t>IDE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29682" y="353963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595959"/>
                </a:solidFill>
              </a:rPr>
              <a:t>.exe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68866" y="3305271"/>
            <a:ext cx="9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595959"/>
                </a:solidFill>
              </a:rPr>
              <a:t>browser</a:t>
            </a:r>
            <a:endParaRPr kumimoji="1" lang="ja-JP" alt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Small Basic – How to Run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135975" y="6333967"/>
            <a:ext cx="4423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600" dirty="0" smtClean="0">
                <a:hlinkClick r:id="rId2"/>
              </a:rPr>
              <a:t>Smallbasic.com | </a:t>
            </a:r>
            <a:r>
              <a:rPr kumimoji="1" lang="en-US" altLang="ja-JP" sz="1600" dirty="0">
                <a:hlinkClick r:id="rId2"/>
              </a:rPr>
              <a:t>World Clock </a:t>
            </a:r>
            <a:r>
              <a:rPr kumimoji="1" lang="en-US" altLang="ja-JP" sz="1600" dirty="0" smtClean="0">
                <a:hlinkClick r:id="rId2"/>
              </a:rPr>
              <a:t>0.5b </a:t>
            </a:r>
            <a:r>
              <a:rPr kumimoji="1" lang="en-US" altLang="ja-JP" sz="1600" dirty="0">
                <a:hlinkClick r:id="rId2"/>
              </a:rPr>
              <a:t>(</a:t>
            </a:r>
            <a:r>
              <a:rPr kumimoji="1" lang="en-US" altLang="ja-JP" sz="1600" dirty="0" smtClean="0">
                <a:hlinkClick r:id="rId2"/>
              </a:rPr>
              <a:t>BSP033-4)</a:t>
            </a:r>
            <a:endParaRPr kumimoji="1" lang="ja-JP" altLang="en-US" sz="16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Clr>
                <a:schemeClr val="accent3"/>
              </a:buClr>
              <a:buNone/>
            </a:pPr>
            <a:r>
              <a:rPr lang="en-US" altLang="ja-JP" sz="2400" dirty="0" smtClean="0">
                <a:solidFill>
                  <a:schemeClr val="tx2"/>
                </a:solidFill>
              </a:rPr>
              <a:t>Demo</a:t>
            </a:r>
            <a:endParaRPr lang="en-US" altLang="ja-JP" sz="2400" dirty="0">
              <a:solidFill>
                <a:schemeClr val="tx2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10" y="1973943"/>
            <a:ext cx="4627743" cy="35197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535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Small Basic History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72AB51-BDCC-4F95-83CF-1CBB2D34E9E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048725"/>
              </p:ext>
            </p:extLst>
          </p:nvPr>
        </p:nvGraphicFramePr>
        <p:xfrm>
          <a:off x="434634" y="1489539"/>
          <a:ext cx="8229600" cy="462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172047" y="6333967"/>
            <a:ext cx="4539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600" dirty="0">
                <a:hlinkClick r:id="rId7"/>
              </a:rPr>
              <a:t>TechNet Wiki | </a:t>
            </a:r>
            <a:r>
              <a:rPr kumimoji="1" lang="en-US" altLang="ja-JP" sz="1600" dirty="0" smtClean="0">
                <a:hlinkClick r:id="rId7"/>
              </a:rPr>
              <a:t>History of Microsoft Small Basic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8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S 2011_SpeakerTemplateDark">
  <a:themeElements>
    <a:clrScheme name="SQL PASS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90C618"/>
      </a:hlink>
      <a:folHlink>
        <a:srgbClr val="90C618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7402</TotalTime>
  <Words>932</Words>
  <Application>Microsoft Office PowerPoint</Application>
  <PresentationFormat>画面に合わせる (4:3)</PresentationFormat>
  <Paragraphs>240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ＭＳ 明朝</vt:lpstr>
      <vt:lpstr>Segoe</vt:lpstr>
      <vt:lpstr>Arial</vt:lpstr>
      <vt:lpstr>Calibri</vt:lpstr>
      <vt:lpstr>Century</vt:lpstr>
      <vt:lpstr>Consolas</vt:lpstr>
      <vt:lpstr>Segoe UI</vt:lpstr>
      <vt:lpstr>Segoe UI Light</vt:lpstr>
      <vt:lpstr>Times New Roman</vt:lpstr>
      <vt:lpstr>PASS 2011_SpeakerTemplateDark</vt:lpstr>
      <vt:lpstr>International TechNet Wiki Summit 2015</vt:lpstr>
      <vt:lpstr>Agenda</vt:lpstr>
      <vt:lpstr>Small Basic</vt:lpstr>
      <vt:lpstr>Small Basic</vt:lpstr>
      <vt:lpstr>Small Basic – Easy but Powerful</vt:lpstr>
      <vt:lpstr>Small Basic – Easy and Fun</vt:lpstr>
      <vt:lpstr>Small Basic – How to Run</vt:lpstr>
      <vt:lpstr>Small Basic – How to Run</vt:lpstr>
      <vt:lpstr>Small Basic History</vt:lpstr>
      <vt:lpstr>Small Basic Community</vt:lpstr>
      <vt:lpstr>Small Basic Community</vt:lpstr>
      <vt:lpstr>TechNet Wiki Articles</vt:lpstr>
      <vt:lpstr>TechNet Wiki Articles</vt:lpstr>
      <vt:lpstr>TechNet Wiki Articles (1)</vt:lpstr>
      <vt:lpstr>TechNet Wiki Articles (2)</vt:lpstr>
      <vt:lpstr>TechNet Wiki Articles (3)</vt:lpstr>
      <vt:lpstr>TechNet Wiki Articles (4)</vt:lpstr>
      <vt:lpstr>TechNet Gallery</vt:lpstr>
      <vt:lpstr>TechNet Gallery</vt:lpstr>
      <vt:lpstr>Synergy around Small Basic and TechNet Wiki</vt:lpstr>
      <vt:lpstr>Synergy around SB and TNWiki (1)</vt:lpstr>
      <vt:lpstr>Synergy around SB and TNWiki (1)</vt:lpstr>
      <vt:lpstr>Synergy around SB and TNWiki (2)</vt:lpstr>
      <vt:lpstr>Synergy around SB and TNWiki (2)</vt:lpstr>
      <vt:lpstr>Conclusion</vt:lpstr>
      <vt:lpstr>Conclusion</vt:lpstr>
      <vt:lpstr>Thank you very much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Durval</dc:creator>
  <cp:keywords>TNWiki Summit; Wiki Ninjas; TechNet Wiki</cp:keywords>
  <cp:lastModifiedBy>Nonki Takahashi</cp:lastModifiedBy>
  <cp:revision>67</cp:revision>
  <dcterms:created xsi:type="dcterms:W3CDTF">2011-05-03T05:22:43Z</dcterms:created>
  <dcterms:modified xsi:type="dcterms:W3CDTF">2015-03-18T00:36:14Z</dcterms:modified>
  <cp:category>TNWiki</cp:category>
</cp:coreProperties>
</file>