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8" d="100"/>
          <a:sy n="208" d="100"/>
        </p:scale>
        <p:origin x="-4608" y="-20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262-EC1D-45D8-867D-DACF4BF52A40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6B36-0E8F-48C3-A4BC-8CA46D614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35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262-EC1D-45D8-867D-DACF4BF52A40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6B36-0E8F-48C3-A4BC-8CA46D614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2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262-EC1D-45D8-867D-DACF4BF52A40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6B36-0E8F-48C3-A4BC-8CA46D614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20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262-EC1D-45D8-867D-DACF4BF52A40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6B36-0E8F-48C3-A4BC-8CA46D614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29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262-EC1D-45D8-867D-DACF4BF52A40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6B36-0E8F-48C3-A4BC-8CA46D614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39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262-EC1D-45D8-867D-DACF4BF52A40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6B36-0E8F-48C3-A4BC-8CA46D614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4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262-EC1D-45D8-867D-DACF4BF52A40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6B36-0E8F-48C3-A4BC-8CA46D614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14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262-EC1D-45D8-867D-DACF4BF52A40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6B36-0E8F-48C3-A4BC-8CA46D614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5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262-EC1D-45D8-867D-DACF4BF52A40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6B36-0E8F-48C3-A4BC-8CA46D614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81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262-EC1D-45D8-867D-DACF4BF52A40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6B36-0E8F-48C3-A4BC-8CA46D614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3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1262-EC1D-45D8-867D-DACF4BF52A40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6B36-0E8F-48C3-A4BC-8CA46D614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08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1262-EC1D-45D8-867D-DACF4BF52A40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66B36-0E8F-48C3-A4BC-8CA46D614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56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226118" y="1181431"/>
            <a:ext cx="4320000" cy="43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4994967" y="2081524"/>
            <a:ext cx="1798320" cy="1478280"/>
          </a:xfrm>
          <a:prstGeom prst="roundRect">
            <a:avLst>
              <a:gd name="adj" fmla="val 26225"/>
            </a:avLst>
          </a:prstGeom>
          <a:solidFill>
            <a:srgbClr val="FE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弦 5"/>
          <p:cNvSpPr/>
          <p:nvPr/>
        </p:nvSpPr>
        <p:spPr>
          <a:xfrm>
            <a:off x="4638855" y="1723115"/>
            <a:ext cx="720000" cy="720000"/>
          </a:xfrm>
          <a:prstGeom prst="chord">
            <a:avLst>
              <a:gd name="adj1" fmla="val 38527"/>
              <a:gd name="adj2" fmla="val 53224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4993376" y="2083821"/>
            <a:ext cx="360000" cy="36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98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Nonki</dc:creator>
  <cp:lastModifiedBy>Takahashi Nonki</cp:lastModifiedBy>
  <cp:revision>2</cp:revision>
  <dcterms:created xsi:type="dcterms:W3CDTF">2022-02-16T04:49:29Z</dcterms:created>
  <dcterms:modified xsi:type="dcterms:W3CDTF">2022-02-16T05:13:45Z</dcterms:modified>
</cp:coreProperties>
</file>