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33" r:id="rId1"/>
  </p:sldMasterIdLst>
  <p:notesMasterIdLst>
    <p:notesMasterId r:id="rId4"/>
  </p:notesMasterIdLst>
  <p:sldIdLst>
    <p:sldId id="269" r:id="rId2"/>
    <p:sldId id="278" r:id="rId3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3D7E9"/>
    <a:srgbClr val="FFFFFF"/>
    <a:srgbClr val="EDEAD7"/>
    <a:srgbClr val="DCE5B9"/>
    <a:srgbClr val="DAE7EE"/>
    <a:srgbClr val="FCE9C8"/>
    <a:srgbClr val="F9DFDF"/>
    <a:srgbClr val="E6E1C0"/>
    <a:srgbClr val="D1DDDD"/>
    <a:srgbClr val="0861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0" autoAdjust="0"/>
    <p:restoredTop sz="94660"/>
  </p:normalViewPr>
  <p:slideViewPr>
    <p:cSldViewPr>
      <p:cViewPr varScale="1">
        <p:scale>
          <a:sx n="75" d="100"/>
          <a:sy n="75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6568DEF-5BD1-4539-8CAE-08501D70D533}" type="datetimeFigureOut">
              <a:rPr kumimoji="1" lang="ja-JP" altLang="en-US" smtClean="0"/>
              <a:pPr/>
              <a:t>2018/8/9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40E5128-05AD-493E-B106-9499C53B9FE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23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">
    <p:bg bwMode="lt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40930" y="2492898"/>
            <a:ext cx="6858000" cy="866527"/>
          </a:xfr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 smtClean="0"/>
              <a:t>タイトルを入れるタイトルを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入れるタイトルを入れるタイトルを入れる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40930" y="2176289"/>
            <a:ext cx="6872808" cy="33488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株式会社</a:t>
            </a:r>
            <a:r>
              <a:rPr kumimoji="1" lang="en-US" altLang="ja-JP" dirty="0" err="1" smtClean="0"/>
              <a:t>dummydummy</a:t>
            </a:r>
            <a:r>
              <a:rPr kumimoji="1" lang="ja-JP" altLang="en-US" dirty="0" smtClean="0"/>
              <a:t> 御中</a:t>
            </a:r>
            <a:endParaRPr kumimoji="1" lang="ja-JP" altLang="en-US" dirty="0"/>
          </a:p>
        </p:txBody>
      </p:sp>
      <p:sp>
        <p:nvSpPr>
          <p:cNvPr id="8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240930" y="3616449"/>
            <a:ext cx="2781945" cy="36004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2018.00.00</a:t>
            </a:r>
            <a:endParaRPr kumimoji="1" lang="ja-JP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bg bwMode="ltGray"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E9A4-95A9-44F8-9DEA-7A1386815B4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1856681" y="2295917"/>
            <a:ext cx="608037" cy="4194474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 smtClean="0"/>
              <a:t>Page.</a:t>
            </a:r>
          </a:p>
          <a:p>
            <a:pPr lvl="0"/>
            <a:r>
              <a:rPr kumimoji="1" lang="en-US" altLang="ja-JP" dirty="0" smtClean="0"/>
              <a:t>Page.</a:t>
            </a:r>
          </a:p>
          <a:p>
            <a:pPr lvl="0"/>
            <a:r>
              <a:rPr kumimoji="1" lang="en-US" altLang="ja-JP" dirty="0" smtClean="0"/>
              <a:t>Page.</a:t>
            </a:r>
          </a:p>
          <a:p>
            <a:pPr lvl="0"/>
            <a:r>
              <a:rPr kumimoji="1" lang="en-US" altLang="ja-JP" dirty="0" smtClean="0"/>
              <a:t>Page.</a:t>
            </a:r>
          </a:p>
          <a:p>
            <a:pPr lvl="0"/>
            <a:r>
              <a:rPr kumimoji="1" lang="en-US" altLang="ja-JP" dirty="0" smtClean="0"/>
              <a:t>Page.</a:t>
            </a:r>
          </a:p>
          <a:p>
            <a:pPr lvl="0"/>
            <a:r>
              <a:rPr kumimoji="1" lang="en-US" altLang="ja-JP" dirty="0" smtClean="0"/>
              <a:t>Page.</a:t>
            </a:r>
          </a:p>
          <a:p>
            <a:pPr lvl="0"/>
            <a:r>
              <a:rPr kumimoji="1" lang="en-US" altLang="ja-JP" dirty="0" smtClean="0"/>
              <a:t>Page.</a:t>
            </a:r>
          </a:p>
          <a:p>
            <a:pPr lvl="0"/>
            <a:r>
              <a:rPr kumimoji="1" lang="en-US" altLang="ja-JP" dirty="0" smtClean="0"/>
              <a:t>Page.</a:t>
            </a:r>
          </a:p>
          <a:p>
            <a:pPr lvl="0"/>
            <a:r>
              <a:rPr kumimoji="1" lang="en-US" altLang="ja-JP" dirty="0" smtClean="0"/>
              <a:t>Page.</a:t>
            </a:r>
          </a:p>
          <a:p>
            <a:pPr lvl="0"/>
            <a:r>
              <a:rPr kumimoji="1" lang="en-US" altLang="ja-JP" dirty="0" smtClean="0"/>
              <a:t>Page.</a:t>
            </a:r>
          </a:p>
          <a:p>
            <a:pPr lvl="0"/>
            <a:r>
              <a:rPr kumimoji="1" lang="en-US" altLang="ja-JP" dirty="0" smtClean="0"/>
              <a:t>Page.</a:t>
            </a:r>
          </a:p>
          <a:p>
            <a:pPr lvl="0"/>
            <a:r>
              <a:rPr kumimoji="1" lang="en-US" altLang="ja-JP" dirty="0" smtClean="0"/>
              <a:t>Page.</a:t>
            </a:r>
          </a:p>
          <a:p>
            <a:pPr lvl="0"/>
            <a:r>
              <a:rPr kumimoji="1" lang="en-US" altLang="ja-JP" dirty="0" smtClean="0"/>
              <a:t>Page.</a:t>
            </a:r>
            <a:endParaRPr kumimoji="1" lang="ja-JP" altLang="en-US" dirty="0" smtClean="0"/>
          </a:p>
        </p:txBody>
      </p:sp>
      <p:sp>
        <p:nvSpPr>
          <p:cNvPr id="9" name="テキスト プレースホルダ 3"/>
          <p:cNvSpPr>
            <a:spLocks noGrp="1"/>
          </p:cNvSpPr>
          <p:nvPr>
            <p:ph type="body" sz="half" idx="13" hasCustomPrompt="1"/>
          </p:nvPr>
        </p:nvSpPr>
        <p:spPr>
          <a:xfrm>
            <a:off x="2298341" y="2295917"/>
            <a:ext cx="398814" cy="4194474"/>
          </a:xfrm>
        </p:spPr>
        <p:txBody>
          <a:bodyPr anchor="t">
            <a:noAutofit/>
          </a:bodyPr>
          <a:lstStyle>
            <a:lvl1pPr marL="0" indent="0" algn="r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 smtClean="0"/>
              <a:t>1</a:t>
            </a:r>
          </a:p>
          <a:p>
            <a:pPr lvl="0"/>
            <a:r>
              <a:rPr kumimoji="1" lang="en-US" altLang="ja-JP" dirty="0" smtClean="0"/>
              <a:t>2</a:t>
            </a:r>
          </a:p>
          <a:p>
            <a:pPr lvl="0"/>
            <a:r>
              <a:rPr kumimoji="1" lang="en-US" altLang="ja-JP" dirty="0" smtClean="0"/>
              <a:t>3</a:t>
            </a:r>
          </a:p>
          <a:p>
            <a:pPr lvl="0"/>
            <a:r>
              <a:rPr kumimoji="1" lang="en-US" altLang="ja-JP" dirty="0" smtClean="0"/>
              <a:t>4</a:t>
            </a:r>
          </a:p>
          <a:p>
            <a:pPr lvl="0"/>
            <a:r>
              <a:rPr kumimoji="1" lang="en-US" altLang="ja-JP" dirty="0" smtClean="0"/>
              <a:t>5</a:t>
            </a:r>
          </a:p>
          <a:p>
            <a:pPr lvl="0"/>
            <a:r>
              <a:rPr kumimoji="1" lang="en-US" altLang="ja-JP" dirty="0" smtClean="0"/>
              <a:t>6</a:t>
            </a:r>
          </a:p>
          <a:p>
            <a:pPr lvl="0"/>
            <a:r>
              <a:rPr kumimoji="1" lang="en-US" altLang="ja-JP" dirty="0" smtClean="0"/>
              <a:t>7</a:t>
            </a:r>
          </a:p>
          <a:p>
            <a:pPr lvl="0"/>
            <a:r>
              <a:rPr kumimoji="1" lang="en-US" altLang="ja-JP" dirty="0" smtClean="0"/>
              <a:t>8</a:t>
            </a:r>
          </a:p>
          <a:p>
            <a:pPr lvl="0"/>
            <a:r>
              <a:rPr kumimoji="1" lang="en-US" altLang="ja-JP" dirty="0" smtClean="0"/>
              <a:t>9</a:t>
            </a:r>
          </a:p>
          <a:p>
            <a:pPr lvl="0"/>
            <a:r>
              <a:rPr kumimoji="1" lang="en-US" altLang="ja-JP" dirty="0" smtClean="0"/>
              <a:t>10</a:t>
            </a:r>
          </a:p>
          <a:p>
            <a:pPr lvl="0"/>
            <a:r>
              <a:rPr kumimoji="1" lang="en-US" altLang="ja-JP" dirty="0" smtClean="0"/>
              <a:t>11</a:t>
            </a:r>
          </a:p>
          <a:p>
            <a:pPr lvl="0"/>
            <a:r>
              <a:rPr kumimoji="1" lang="en-US" altLang="ja-JP" dirty="0" smtClean="0"/>
              <a:t>12</a:t>
            </a:r>
          </a:p>
          <a:p>
            <a:pPr lvl="0"/>
            <a:r>
              <a:rPr kumimoji="1" lang="en-US" altLang="ja-JP" dirty="0" smtClean="0"/>
              <a:t>13</a:t>
            </a:r>
            <a:endParaRPr kumimoji="1" lang="ja-JP" altLang="en-US" dirty="0" smtClean="0"/>
          </a:p>
        </p:txBody>
      </p:sp>
      <p:sp>
        <p:nvSpPr>
          <p:cNvPr id="10" name="テキスト プレースホルダ 3"/>
          <p:cNvSpPr>
            <a:spLocks noGrp="1"/>
          </p:cNvSpPr>
          <p:nvPr>
            <p:ph type="body" sz="half" idx="14" hasCustomPrompt="1"/>
          </p:nvPr>
        </p:nvSpPr>
        <p:spPr>
          <a:xfrm>
            <a:off x="2932784" y="2295917"/>
            <a:ext cx="5118107" cy="4194474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 smtClean="0"/>
              <a:t>ダミーテキスト</a:t>
            </a:r>
            <a:endParaRPr kumimoji="1" lang="en-US" altLang="ja-JP" dirty="0" smtClean="0"/>
          </a:p>
          <a:p>
            <a:pPr lvl="0"/>
            <a:r>
              <a:rPr kumimoji="1" lang="ja-JP" altLang="en-US" dirty="0" smtClean="0"/>
              <a:t>ダミーテキスト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ダミーテキスト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ダミーテキスト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ダミーテキスト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ダミーテキスト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ダミーテキスト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ダミーテキスト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ダミーテキスト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ダミーテキスト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ダミーテキスト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ダミーテキスト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ダミーテキスト</a:t>
            </a:r>
            <a:endParaRPr kumimoji="1" lang="en-US" altLang="ja-JP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中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台形 19"/>
          <p:cNvSpPr/>
          <p:nvPr userDrawn="1"/>
        </p:nvSpPr>
        <p:spPr bwMode="ltGray">
          <a:xfrm rot="10800000">
            <a:off x="0" y="-1"/>
            <a:ext cx="7462289" cy="6858001"/>
          </a:xfrm>
          <a:custGeom>
            <a:avLst/>
            <a:gdLst/>
            <a:ahLst/>
            <a:cxnLst/>
            <a:rect l="l" t="t" r="r" b="b"/>
            <a:pathLst>
              <a:path w="8084146" h="6858001">
                <a:moveTo>
                  <a:pt x="7738706" y="6858001"/>
                </a:moveTo>
                <a:lnTo>
                  <a:pt x="0" y="6858001"/>
                </a:lnTo>
                <a:lnTo>
                  <a:pt x="3365495" y="0"/>
                </a:lnTo>
                <a:lnTo>
                  <a:pt x="4074512" y="0"/>
                </a:lnTo>
                <a:lnTo>
                  <a:pt x="4373211" y="0"/>
                </a:lnTo>
                <a:lnTo>
                  <a:pt x="8084146" y="0"/>
                </a:lnTo>
                <a:lnTo>
                  <a:pt x="8084146" y="6858000"/>
                </a:lnTo>
                <a:lnTo>
                  <a:pt x="7738706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1164500" y="2582253"/>
            <a:ext cx="5268630" cy="1122139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>
                <a:solidFill>
                  <a:schemeClr val="tx1"/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ダミー見出しダミー見出し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ダミー見出しダミー見出し</a:t>
            </a:r>
            <a:endParaRPr kumimoji="1" lang="en-US" altLang="ja-JP" dirty="0" smtClean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E9A4-95A9-44F8-9DEA-7A1386815B4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1227476" y="3806154"/>
            <a:ext cx="7916525" cy="0"/>
          </a:xfrm>
          <a:prstGeom prst="line">
            <a:avLst/>
          </a:prstGeom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通常ページヘッダ・フッ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10"/>
          <p:cNvSpPr/>
          <p:nvPr userDrawn="1"/>
        </p:nvSpPr>
        <p:spPr bwMode="invGray">
          <a:xfrm>
            <a:off x="0" y="-1"/>
            <a:ext cx="7462289" cy="792001"/>
          </a:xfrm>
          <a:custGeom>
            <a:avLst/>
            <a:gdLst/>
            <a:ahLst/>
            <a:cxnLst/>
            <a:rect l="l" t="t" r="r" b="b"/>
            <a:pathLst>
              <a:path w="8084146" h="792001">
                <a:moveTo>
                  <a:pt x="0" y="0"/>
                </a:moveTo>
                <a:lnTo>
                  <a:pt x="7282902" y="0"/>
                </a:lnTo>
                <a:lnTo>
                  <a:pt x="7282902" y="1"/>
                </a:lnTo>
                <a:lnTo>
                  <a:pt x="8084146" y="1"/>
                </a:lnTo>
                <a:lnTo>
                  <a:pt x="7692114" y="792001"/>
                </a:lnTo>
                <a:lnTo>
                  <a:pt x="6512324" y="792001"/>
                </a:lnTo>
                <a:lnTo>
                  <a:pt x="6512324" y="792000"/>
                </a:lnTo>
                <a:lnTo>
                  <a:pt x="0" y="792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7805" y="202630"/>
            <a:ext cx="6773557" cy="562074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E9A4-95A9-44F8-9DEA-7A1386815B4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E9A4-95A9-44F8-9DEA-7A1386815B4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表紙">
    <p:bg bwMode="ltGray"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 bwMode="white">
          <a:xfrm>
            <a:off x="7297226" y="188640"/>
            <a:ext cx="172819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526454" y="6486352"/>
            <a:ext cx="459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DE9A4-95A9-44F8-9DEA-7A1386815B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b="1"/>
              <a:t>Teams </a:t>
            </a:r>
            <a:r>
              <a:rPr lang="ja-JP" altLang="en-US" b="1"/>
              <a:t>のコネクタで </a:t>
            </a:r>
            <a:r>
              <a:rPr lang="en-US" altLang="ja-JP" b="1"/>
              <a:t>GitHub </a:t>
            </a:r>
            <a:r>
              <a:rPr lang="ja-JP" altLang="en-US" b="1"/>
              <a:t>を使ってみた</a:t>
            </a:r>
            <a:endParaRPr kumimoji="1" lang="ja-JP" altLang="en-US" b="1" dirty="0"/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ja-JP" smtClean="0"/>
              <a:t>2018.00.00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概要図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E9A4-95A9-44F8-9DEA-7A1386815B4D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27" name="Picture 2" descr="C:\Users\mw00024\OneDrive\Documents\112_Material\Microsoft_CloudnEnterprise_Symbols_v2.5_PUBLIC\Symbols\CnE_Cloud\PNG\Visual Studio Team Services - GitHub_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44" y="181142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mw00024\OneDrive\Documents\112_Material\Microsoft_CloudnEnterprise_Symbols_v2.5_PUBLIC\Symbols\CnE_Cloud\PNG\Visual Studio Team Services - GitHub_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44" y="4759895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mw00024\OneDrive\Documents\112_Material\Microsoft_CloudnEnterprise_Symbols_v2.5_PUBLIC\Symbols\CnE_OtherMicrosoftProd\Te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702279"/>
            <a:ext cx="656084" cy="63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矢印コネクタ 29"/>
          <p:cNvCxnSpPr/>
          <p:nvPr/>
        </p:nvCxnSpPr>
        <p:spPr>
          <a:xfrm>
            <a:off x="2058244" y="2753001"/>
            <a:ext cx="0" cy="1862878"/>
          </a:xfrm>
          <a:prstGeom prst="straightConnector1">
            <a:avLst/>
          </a:prstGeom>
          <a:ln w="63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形吹き出し 30"/>
          <p:cNvSpPr/>
          <p:nvPr/>
        </p:nvSpPr>
        <p:spPr>
          <a:xfrm>
            <a:off x="1082304" y="3465123"/>
            <a:ext cx="914400" cy="612648"/>
          </a:xfrm>
          <a:prstGeom prst="wedgeEllipseCallout">
            <a:avLst>
              <a:gd name="adj1" fmla="val 47222"/>
              <a:gd name="adj2" fmla="val 5006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Fork</a:t>
            </a:r>
            <a:endParaRPr kumimoji="1" lang="ja-JP" altLang="en-US" sz="1200" dirty="0" smtClean="0"/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2706316" y="2753001"/>
            <a:ext cx="0" cy="1862878"/>
          </a:xfrm>
          <a:prstGeom prst="straightConnector1">
            <a:avLst/>
          </a:prstGeom>
          <a:ln w="63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形吹き出し 32"/>
          <p:cNvSpPr/>
          <p:nvPr/>
        </p:nvSpPr>
        <p:spPr>
          <a:xfrm>
            <a:off x="2839294" y="3465123"/>
            <a:ext cx="914400" cy="612648"/>
          </a:xfrm>
          <a:prstGeom prst="wedgeEllipseCallout">
            <a:avLst>
              <a:gd name="adj1" fmla="val -56944"/>
              <a:gd name="adj2" fmla="val -5151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Pull Req</a:t>
            </a:r>
            <a:endParaRPr kumimoji="1" lang="ja-JP" altLang="en-US" sz="1200" dirty="0" smtClean="0"/>
          </a:p>
        </p:txBody>
      </p:sp>
      <p:sp>
        <p:nvSpPr>
          <p:cNvPr id="34" name="円弧 33"/>
          <p:cNvSpPr/>
          <p:nvPr/>
        </p:nvSpPr>
        <p:spPr>
          <a:xfrm flipV="1">
            <a:off x="2448769" y="5234086"/>
            <a:ext cx="596540" cy="659110"/>
          </a:xfrm>
          <a:prstGeom prst="arc">
            <a:avLst>
              <a:gd name="adj1" fmla="val 10945351"/>
              <a:gd name="adj2" fmla="val 4479690"/>
            </a:avLst>
          </a:prstGeom>
          <a:ln w="63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形吹き出し 34"/>
          <p:cNvSpPr/>
          <p:nvPr/>
        </p:nvSpPr>
        <p:spPr>
          <a:xfrm>
            <a:off x="3045309" y="5790181"/>
            <a:ext cx="914400" cy="612648"/>
          </a:xfrm>
          <a:prstGeom prst="wedgeEllipseCallout">
            <a:avLst>
              <a:gd name="adj1" fmla="val -58333"/>
              <a:gd name="adj2" fmla="val -2871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修正</a:t>
            </a:r>
            <a:endParaRPr kumimoji="1" lang="ja-JP" altLang="en-US" sz="1200" dirty="0" smtClean="0"/>
          </a:p>
        </p:txBody>
      </p:sp>
      <p:sp>
        <p:nvSpPr>
          <p:cNvPr id="36" name="円形吹き出し 35"/>
          <p:cNvSpPr/>
          <p:nvPr/>
        </p:nvSpPr>
        <p:spPr>
          <a:xfrm>
            <a:off x="3131840" y="4871209"/>
            <a:ext cx="1195028" cy="612648"/>
          </a:xfrm>
          <a:prstGeom prst="wedgeEllipseCallout">
            <a:avLst>
              <a:gd name="adj1" fmla="val -58333"/>
              <a:gd name="adj2" fmla="val 210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Commit</a:t>
            </a:r>
            <a:endParaRPr kumimoji="1" lang="ja-JP" altLang="en-US" sz="1200" dirty="0" smtClean="0"/>
          </a:p>
        </p:txBody>
      </p:sp>
      <p:sp>
        <p:nvSpPr>
          <p:cNvPr id="37" name="円形吹き出し 36"/>
          <p:cNvSpPr/>
          <p:nvPr/>
        </p:nvSpPr>
        <p:spPr>
          <a:xfrm>
            <a:off x="2912786" y="2570650"/>
            <a:ext cx="1414081" cy="612648"/>
          </a:xfrm>
          <a:prstGeom prst="wedgeEllipseCallout">
            <a:avLst>
              <a:gd name="adj1" fmla="val -58608"/>
              <a:gd name="adj2" fmla="val -577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Review</a:t>
            </a:r>
          </a:p>
          <a:p>
            <a:pPr algn="ctr"/>
            <a:r>
              <a:rPr kumimoji="1" lang="en-US" altLang="ja-JP" sz="1200" smtClean="0"/>
              <a:t>Comment</a:t>
            </a:r>
            <a:endParaRPr kumimoji="1" lang="ja-JP" altLang="en-US" sz="1200" dirty="0" smtClean="0"/>
          </a:p>
        </p:txBody>
      </p:sp>
      <p:sp>
        <p:nvSpPr>
          <p:cNvPr id="38" name="円弧 37"/>
          <p:cNvSpPr/>
          <p:nvPr/>
        </p:nvSpPr>
        <p:spPr>
          <a:xfrm rot="16200000" flipV="1">
            <a:off x="2614517" y="1542198"/>
            <a:ext cx="596540" cy="659110"/>
          </a:xfrm>
          <a:prstGeom prst="arc">
            <a:avLst>
              <a:gd name="adj1" fmla="val 10945351"/>
              <a:gd name="adj2" fmla="val 4479690"/>
            </a:avLst>
          </a:prstGeom>
          <a:ln w="63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形吹き出し 38"/>
          <p:cNvSpPr/>
          <p:nvPr/>
        </p:nvSpPr>
        <p:spPr>
          <a:xfrm>
            <a:off x="3502508" y="1573483"/>
            <a:ext cx="1148023" cy="934794"/>
          </a:xfrm>
          <a:prstGeom prst="wedgeEllipseCallout">
            <a:avLst>
              <a:gd name="adj1" fmla="val -67037"/>
              <a:gd name="adj2" fmla="val -3078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Merge Commit</a:t>
            </a:r>
          </a:p>
          <a:p>
            <a:pPr algn="ctr"/>
            <a:r>
              <a:rPr kumimoji="1" lang="en-US" altLang="ja-JP" sz="1200" smtClean="0"/>
              <a:t>or</a:t>
            </a:r>
          </a:p>
          <a:p>
            <a:pPr algn="ctr"/>
            <a:r>
              <a:rPr lang="en-US" altLang="ja-JP" sz="1200" smtClean="0"/>
              <a:t>Close</a:t>
            </a:r>
            <a:endParaRPr kumimoji="1" lang="ja-JP" altLang="en-US" sz="1200" dirty="0" smtClean="0"/>
          </a:p>
        </p:txBody>
      </p:sp>
      <p:cxnSp>
        <p:nvCxnSpPr>
          <p:cNvPr id="40" name="直線矢印コネクタ 39"/>
          <p:cNvCxnSpPr>
            <a:stCxn id="33" idx="6"/>
          </p:cNvCxnSpPr>
          <p:nvPr/>
        </p:nvCxnSpPr>
        <p:spPr>
          <a:xfrm>
            <a:off x="3753694" y="3771447"/>
            <a:ext cx="2546498" cy="306324"/>
          </a:xfrm>
          <a:prstGeom prst="straightConnector1">
            <a:avLst/>
          </a:prstGeom>
          <a:ln w="63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7" idx="6"/>
          </p:cNvCxnSpPr>
          <p:nvPr/>
        </p:nvCxnSpPr>
        <p:spPr>
          <a:xfrm>
            <a:off x="4326867" y="2876974"/>
            <a:ext cx="1973325" cy="894473"/>
          </a:xfrm>
          <a:prstGeom prst="straightConnector1">
            <a:avLst/>
          </a:prstGeom>
          <a:ln w="63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39" idx="6"/>
          </p:cNvCxnSpPr>
          <p:nvPr/>
        </p:nvCxnSpPr>
        <p:spPr>
          <a:xfrm>
            <a:off x="4650531" y="2040880"/>
            <a:ext cx="1793677" cy="1424243"/>
          </a:xfrm>
          <a:prstGeom prst="straightConnector1">
            <a:avLst/>
          </a:prstGeom>
          <a:ln w="63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sドキュメント用">
  <a:themeElements>
    <a:clrScheme name="sisドキュメント用">
      <a:dk1>
        <a:srgbClr val="000000"/>
      </a:dk1>
      <a:lt1>
        <a:srgbClr val="FFFFFF"/>
      </a:lt1>
      <a:dk2>
        <a:srgbClr val="69002D"/>
      </a:dk2>
      <a:lt2>
        <a:srgbClr val="EE87B4"/>
      </a:lt2>
      <a:accent1>
        <a:srgbClr val="005293"/>
      </a:accent1>
      <a:accent2>
        <a:srgbClr val="6BBBCB"/>
      </a:accent2>
      <a:accent3>
        <a:srgbClr val="0E6B37"/>
      </a:accent3>
      <a:accent4>
        <a:srgbClr val="73B632"/>
      </a:accent4>
      <a:accent5>
        <a:srgbClr val="DA8036"/>
      </a:accent5>
      <a:accent6>
        <a:srgbClr val="9E0F1E"/>
      </a:accent6>
      <a:hlink>
        <a:srgbClr val="0000FF"/>
      </a:hlink>
      <a:folHlink>
        <a:srgbClr val="800080"/>
      </a:folHlink>
    </a:clrScheme>
    <a:fontScheme name="sisドキュメント用">
      <a:majorFont>
        <a:latin typeface="メイリオ"/>
        <a:ea typeface="メイリオ"/>
        <a:cs typeface="ＭＳ Ｐゴシック"/>
      </a:majorFont>
      <a:minorFont>
        <a:latin typeface="Meiryo UI"/>
        <a:ea typeface="Meiryo UI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sisドキュメント用</Template>
  <TotalTime>1269</TotalTime>
  <Words>22</Words>
  <Application>Microsoft Office PowerPoint</Application>
  <PresentationFormat>画面に合わせる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sisドキュメント用</vt:lpstr>
      <vt:lpstr>Teams のコネクタで GitHub を使ってみた</vt:lpstr>
      <vt:lpstr>概要図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kaneko_yuki</dc:creator>
  <cp:lastModifiedBy>sis</cp:lastModifiedBy>
  <cp:revision>119</cp:revision>
  <cp:lastPrinted>2017-03-15T09:37:41Z</cp:lastPrinted>
  <dcterms:created xsi:type="dcterms:W3CDTF">2017-03-15T02:22:07Z</dcterms:created>
  <dcterms:modified xsi:type="dcterms:W3CDTF">2018-08-09T05:53:02Z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524914916</vt:i4>
  </property>
  <property fmtid="{D5CDD505-2E9C-101B-9397-08002B2CF9AE}" pid="3" name="_NewReviewCycle">
    <vt:lpwstr/>
  </property>
  <property fmtid="{D5CDD505-2E9C-101B-9397-08002B2CF9AE}" pid="4" name="_EmailSubject">
    <vt:lpwstr>PPT版会社案内</vt:lpwstr>
  </property>
  <property fmtid="{D5CDD505-2E9C-101B-9397-08002B2CF9AE}" pid="5" name="_AuthorEmail">
    <vt:lpwstr>t-kasai@sakura-is.co.jp</vt:lpwstr>
  </property>
  <property fmtid="{D5CDD505-2E9C-101B-9397-08002B2CF9AE}" pid="6" name="_AuthorEmailDisplayName">
    <vt:lpwstr>河西 智子</vt:lpwstr>
  </property>
  <property fmtid="{D5CDD505-2E9C-101B-9397-08002B2CF9AE}" pid="7" name="_PreviousAdHocReviewCycleID">
    <vt:i4>524914916</vt:i4>
  </property>
</Properties>
</file>