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>
        <p:scale>
          <a:sx n="144" d="100"/>
          <a:sy n="144" d="100"/>
        </p:scale>
        <p:origin x="6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58F4-548D-F440-BA2C-027C6462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A16DF-EC85-0844-9692-9D2898CA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E943-0807-D54A-B76F-1B46951D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0B4E-3DE5-C946-BDE4-A2350274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30D2-7E3C-2A47-924B-E164739C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020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60A2-C5EB-484B-9F9C-6D685BD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2CCD-F5EF-B64E-8AF2-0B93ACC8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EDD6-F991-C345-A944-A53E851D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A34F-1362-8341-87E9-6DF20F4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E385-3989-A94E-9EC5-6C552EDA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976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F9849-AC4F-D84E-987E-D6BBD417B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2748-B3AF-894F-9B71-82F716A3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AC23-FDD4-B140-B87F-C483E6CB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DD5A-A533-DD4D-9EE0-DB195B0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D78F-B844-5A46-A33F-A33EB139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661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D41-2586-4B42-8B4E-4214D238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EC88-90D8-8E41-99A5-8ADF2402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7BC6-0236-A449-9248-F5BC2617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074F-25E6-124C-9A69-D55863F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BA53-229D-A448-8E78-2F3AD93B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570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43B1-1C93-F94F-B9FE-C4428F55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BD969-9B95-824D-BE20-37B4F2DD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C1375-2E1B-174B-85C7-968370E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A0D4-0525-2140-9A44-C1625DC5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A7A-90F2-9B44-87E5-8C71DB92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388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F9FA-90C5-A74C-BCB8-4AF3250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76C9-CD00-A346-AF02-F8F6411CB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87836-19C0-2442-8EB5-21A6BDE8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ED05-E8C3-2D4E-B4F1-E6C88154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ED9FF-FE63-BB4C-9B19-3BE17486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5F8B-BCB8-9D45-8426-7B4A7805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720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761B-9EA4-3240-938E-52D86384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A2C8-2D5F-9749-B711-58CC4F45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53FC-BFE9-A742-9BF5-7AAEC056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2623F-8FB2-3944-A6B1-E8EBC0735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AB75-D68E-5342-B34B-2AA29FEE5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76EBB-3ADB-7242-A9F4-875FE1BE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711DC-A669-5044-98F7-D2980392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69988-341C-1546-BBB5-F5E013ED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9717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221-5F55-D54A-9175-4F4BB06C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6371-668E-1848-81C7-8E40E623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99B83-AF51-F64F-91B7-758752B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571A-7F23-3548-8D7F-C27802E7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2128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7201D-02EF-9F4F-8FA3-F5B1A78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608BD-E8AE-CF45-98E9-919CAE0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A361-4629-184D-944D-4F27C8A9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54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F80-B2D5-F545-BF8E-A32ABD92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C849-8A75-634F-8DF5-8FDECD0B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DE308-00C6-D043-B478-1459BC43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B79A-29E0-3841-AD8B-48A35AC8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7C1A-6AAA-B143-B087-9E6DF08C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2EF6-2154-0349-8CFE-D708EFB3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12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4760-638C-A84B-A8E6-D7A1B2BC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A4EBF-B55E-FA4B-9CA4-E7874C2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08F91-9624-2A47-8641-D439D157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934B-C323-BC44-9B59-C3659480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39F0-2ED8-074E-AA34-F7C1AB1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7EC8-1A6B-8344-BA93-6D809AB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92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6957F-F03A-8247-88A4-A7E0A664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1C2B-2F1B-A54B-876A-220BDC88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82E0-C779-A145-89B8-357F3B892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56F0-6C88-174E-A9CE-AB2FAAF53F73}" type="datetimeFigureOut">
              <a:rPr lang="en-TH" smtClean="0"/>
              <a:t>13/4/2021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8C58-5982-914F-BAE2-AD946B64E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CFFB-A0A5-524C-969F-91442AEBB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37EA-4DF9-2842-AA09-B6BB9D3B2FA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0283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98-F72C-6B40-ACDF-258DAB3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Smart contract structure (</a:t>
            </a:r>
            <a:r>
              <a:rPr lang="th-TH" dirty="0"/>
              <a:t>ตอนนี้นะ</a:t>
            </a:r>
            <a:r>
              <a:rPr lang="en-TH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9D472-5C1E-C64E-841D-A707BFF24342}"/>
              </a:ext>
            </a:extLst>
          </p:cNvPr>
          <p:cNvSpPr/>
          <p:nvPr/>
        </p:nvSpPr>
        <p:spPr>
          <a:xfrm>
            <a:off x="8586108" y="169068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ChokchanaTicket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C773-E8B4-F94F-8C7C-73C85EB87A54}"/>
              </a:ext>
            </a:extLst>
          </p:cNvPr>
          <p:cNvSpPr/>
          <p:nvPr/>
        </p:nvSpPr>
        <p:spPr>
          <a:xfrm>
            <a:off x="4871357" y="1690689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</a:t>
            </a:r>
            <a:r>
              <a:rPr lang="en-US" dirty="0"/>
              <a:t>Lottery</a:t>
            </a:r>
            <a:endParaRPr lang="en-TH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03BF81F-FBDF-5645-BABD-8600A4A38A9A}"/>
              </a:ext>
            </a:extLst>
          </p:cNvPr>
          <p:cNvSpPr/>
          <p:nvPr/>
        </p:nvSpPr>
        <p:spPr>
          <a:xfrm>
            <a:off x="6654997" y="5720311"/>
            <a:ext cx="525236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4B5C6-9197-004C-8592-384273A5CD62}"/>
              </a:ext>
            </a:extLst>
          </p:cNvPr>
          <p:cNvSpPr txBox="1"/>
          <p:nvPr/>
        </p:nvSpPr>
        <p:spPr>
          <a:xfrm>
            <a:off x="7295895" y="579690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คนโดนหวยแดก</a:t>
            </a:r>
            <a:endParaRPr lang="en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7A8C2-4177-4A4E-B056-EA8C3CCFE7BA}"/>
              </a:ext>
            </a:extLst>
          </p:cNvPr>
          <p:cNvSpPr/>
          <p:nvPr/>
        </p:nvSpPr>
        <p:spPr>
          <a:xfrm>
            <a:off x="1325335" y="169068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THBToken</a:t>
            </a:r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A52B7-EF24-E042-A1A5-4B133C7E1655}"/>
              </a:ext>
            </a:extLst>
          </p:cNvPr>
          <p:cNvSpPr txBox="1"/>
          <p:nvPr/>
        </p:nvSpPr>
        <p:spPr>
          <a:xfrm>
            <a:off x="1510393" y="3159579"/>
            <a:ext cx="166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/>
              <a:t>ใช้ซื้อสลาก</a:t>
            </a:r>
          </a:p>
          <a:p>
            <a:pPr marL="285750" indent="-285750">
              <a:buFontTx/>
              <a:buChar char="-"/>
            </a:pPr>
            <a:r>
              <a:rPr lang="th-TH" dirty="0"/>
              <a:t>เป็นรางวัลให้กอง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TH" dirty="0"/>
              <a:t>ERC20 Token</a:t>
            </a:r>
            <a:endParaRPr lang="th-TH" dirty="0"/>
          </a:p>
          <a:p>
            <a:pPr marL="285750" indent="-285750">
              <a:buFontTx/>
              <a:buChar char="-"/>
            </a:pPr>
            <a:endParaRPr lang="en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CA388-F54B-E247-B60A-E22D879968C6}"/>
              </a:ext>
            </a:extLst>
          </p:cNvPr>
          <p:cNvSpPr txBox="1"/>
          <p:nvPr/>
        </p:nvSpPr>
        <p:spPr>
          <a:xfrm>
            <a:off x="4871357" y="3159579"/>
            <a:ext cx="2432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/>
              <a:t>กองสลาก</a:t>
            </a:r>
          </a:p>
          <a:p>
            <a:pPr marL="285750" indent="-285750">
              <a:buFontTx/>
              <a:buChar char="-"/>
            </a:pPr>
            <a:r>
              <a:rPr lang="th-TH" dirty="0"/>
              <a:t>เก็บข้อมูลการออกสลากทั้งหมด</a:t>
            </a:r>
          </a:p>
          <a:p>
            <a:pPr marL="285750" indent="-285750">
              <a:buFontTx/>
              <a:buChar char="-"/>
            </a:pPr>
            <a:r>
              <a:rPr lang="th-TH" dirty="0"/>
              <a:t>ระบบสุ่ม</a:t>
            </a:r>
          </a:p>
          <a:p>
            <a:pPr marL="285750" indent="-285750">
              <a:buFontTx/>
              <a:buChar char="-"/>
            </a:pPr>
            <a:r>
              <a:rPr lang="th-TH" dirty="0"/>
              <a:t>ออกรางวัลให้คน</a:t>
            </a:r>
            <a:r>
              <a:rPr lang="th-TH" dirty="0" err="1"/>
              <a:t>เค</a:t>
            </a:r>
            <a:r>
              <a:rPr lang="th-TH" dirty="0"/>
              <a:t>ลมได้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mint </a:t>
            </a:r>
            <a:r>
              <a:rPr lang="th-TH" dirty="0"/>
              <a:t>สลากถ้ามีคนซื้อ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52908-22DD-0242-8740-FBED3BB391E3}"/>
              </a:ext>
            </a:extLst>
          </p:cNvPr>
          <p:cNvSpPr txBox="1"/>
          <p:nvPr/>
        </p:nvSpPr>
        <p:spPr>
          <a:xfrm>
            <a:off x="8496741" y="3159579"/>
            <a:ext cx="2559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dirty="0"/>
              <a:t>ใบสลาก</a:t>
            </a:r>
          </a:p>
          <a:p>
            <a:pPr marL="285750" indent="-285750">
              <a:buFontTx/>
              <a:buChar char="-"/>
            </a:pPr>
            <a:r>
              <a:rPr lang="th-TH" dirty="0"/>
              <a:t>เก็บเลข พวกข้อมูลต่าง</a:t>
            </a:r>
          </a:p>
          <a:p>
            <a:pPr marL="285750" indent="-285750">
              <a:buFontTx/>
              <a:buChar char="-"/>
            </a:pPr>
            <a:r>
              <a:rPr lang="th-TH" dirty="0"/>
              <a:t>เป็น</a:t>
            </a:r>
            <a:r>
              <a:rPr lang="en-US" dirty="0"/>
              <a:t> NFT </a:t>
            </a:r>
            <a:r>
              <a:rPr lang="th-TH" dirty="0"/>
              <a:t>มาตรฐาน </a:t>
            </a:r>
            <a:r>
              <a:rPr lang="en-US" dirty="0"/>
              <a:t>ERC721</a:t>
            </a:r>
            <a:endParaRPr lang="th-TH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552B5655-50DC-8A40-91B5-FA1D9FA42ED0}"/>
              </a:ext>
            </a:extLst>
          </p:cNvPr>
          <p:cNvSpPr/>
          <p:nvPr/>
        </p:nvSpPr>
        <p:spPr>
          <a:xfrm>
            <a:off x="4471090" y="5720311"/>
            <a:ext cx="525236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86FF7-927E-0142-AFB5-A017B0527C33}"/>
              </a:ext>
            </a:extLst>
          </p:cNvPr>
          <p:cNvSpPr txBox="1"/>
          <p:nvPr/>
        </p:nvSpPr>
        <p:spPr>
          <a:xfrm>
            <a:off x="5111988" y="57969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เจ้ามือหวย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6615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36-BE68-3F4A-926B-304816C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ตอนเปิดกองสลาก </a:t>
            </a:r>
            <a:r>
              <a:rPr lang="en-US" dirty="0"/>
              <a:t>Deploy </a:t>
            </a:r>
            <a:r>
              <a:rPr lang="th-TH" dirty="0"/>
              <a:t>ตามนี้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7C1D-8A96-BA4E-8BBD-4C8EC2B8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1. THBToken</a:t>
            </a:r>
            <a:r>
              <a:rPr lang="en-US" dirty="0"/>
              <a:t>()</a:t>
            </a:r>
            <a:endParaRPr lang="en-TH" dirty="0"/>
          </a:p>
          <a:p>
            <a:r>
              <a:rPr lang="en-TH" dirty="0"/>
              <a:t>2. ChokchanaTicket(</a:t>
            </a:r>
            <a:r>
              <a:rPr lang="th-TH" dirty="0"/>
              <a:t>ซ้ำได้มั้ย</a:t>
            </a:r>
            <a:r>
              <a:rPr lang="en-US" dirty="0"/>
              <a:t>?, </a:t>
            </a:r>
            <a:r>
              <a:rPr lang="th-TH" dirty="0"/>
              <a:t>เริ่ม</a:t>
            </a:r>
            <a:r>
              <a:rPr lang="en-TH" dirty="0"/>
              <a:t>,</a:t>
            </a:r>
            <a:r>
              <a:rPr lang="th-TH" dirty="0"/>
              <a:t> จบ</a:t>
            </a:r>
            <a:r>
              <a:rPr lang="en-TH" dirty="0"/>
              <a:t>)</a:t>
            </a:r>
          </a:p>
          <a:p>
            <a:r>
              <a:rPr lang="en-TH" dirty="0"/>
              <a:t>3. ChokchanaLottery(address ticket, address token, </a:t>
            </a:r>
            <a:r>
              <a:rPr lang="th-TH" dirty="0"/>
              <a:t>จำนวนรางวัล</a:t>
            </a:r>
            <a:r>
              <a:rPr lang="en-US" dirty="0"/>
              <a:t>, </a:t>
            </a:r>
            <a:r>
              <a:rPr lang="th-TH" dirty="0"/>
              <a:t>ราคาสลาก</a:t>
            </a:r>
            <a:r>
              <a:rPr lang="en-TH" dirty="0"/>
              <a:t>)</a:t>
            </a:r>
          </a:p>
          <a:p>
            <a:endParaRPr lang="en-TH" dirty="0"/>
          </a:p>
          <a:p>
            <a:r>
              <a:rPr lang="th-TH" dirty="0"/>
              <a:t>ตั้งค่ารางวัลให้กองสลาก </a:t>
            </a:r>
            <a:r>
              <a:rPr lang="en-TH" dirty="0"/>
              <a:t>ChokchanaLottery</a:t>
            </a:r>
            <a:endParaRPr lang="th-TH" dirty="0"/>
          </a:p>
          <a:p>
            <a:r>
              <a:rPr lang="th-TH" dirty="0"/>
              <a:t>คำสั่ง </a:t>
            </a:r>
            <a:r>
              <a:rPr lang="en-US" dirty="0" err="1"/>
              <a:t>setReward</a:t>
            </a:r>
            <a:r>
              <a:rPr lang="en-US" dirty="0"/>
              <a:t>(rank, percentage) </a:t>
            </a:r>
            <a:r>
              <a:rPr lang="th-TH" dirty="0"/>
              <a:t>ให้ครบ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779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98-F72C-6B40-ACDF-258DAB3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Smart contract structure</a:t>
            </a:r>
            <a:r>
              <a:rPr lang="th-TH" dirty="0"/>
              <a:t> ตอนซื้อสลาก</a:t>
            </a:r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9D472-5C1E-C64E-841D-A707BFF24342}"/>
              </a:ext>
            </a:extLst>
          </p:cNvPr>
          <p:cNvSpPr/>
          <p:nvPr/>
        </p:nvSpPr>
        <p:spPr>
          <a:xfrm>
            <a:off x="8333015" y="169068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ChokchanaTicket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C773-E8B4-F94F-8C7C-73C85EB87A54}"/>
              </a:ext>
            </a:extLst>
          </p:cNvPr>
          <p:cNvSpPr/>
          <p:nvPr/>
        </p:nvSpPr>
        <p:spPr>
          <a:xfrm>
            <a:off x="4969327" y="3259446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</a:t>
            </a:r>
            <a:r>
              <a:rPr lang="en-US" dirty="0"/>
              <a:t>Lottery</a:t>
            </a:r>
            <a:endParaRPr lang="en-TH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03BF81F-FBDF-5645-BABD-8600A4A38A9A}"/>
              </a:ext>
            </a:extLst>
          </p:cNvPr>
          <p:cNvSpPr/>
          <p:nvPr/>
        </p:nvSpPr>
        <p:spPr>
          <a:xfrm>
            <a:off x="5833381" y="5755821"/>
            <a:ext cx="525236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4B5C6-9197-004C-8592-384273A5CD62}"/>
              </a:ext>
            </a:extLst>
          </p:cNvPr>
          <p:cNvSpPr txBox="1"/>
          <p:nvPr/>
        </p:nvSpPr>
        <p:spPr>
          <a:xfrm>
            <a:off x="6474279" y="583241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คนโดนหวยแดก</a:t>
            </a:r>
            <a:endParaRPr lang="en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7A8C2-4177-4A4E-B056-EA8C3CCFE7BA}"/>
              </a:ext>
            </a:extLst>
          </p:cNvPr>
          <p:cNvSpPr/>
          <p:nvPr/>
        </p:nvSpPr>
        <p:spPr>
          <a:xfrm>
            <a:off x="2152649" y="527412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THBToken</a:t>
            </a:r>
            <a:endParaRPr lang="en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2AA6E-29F2-144E-8399-D272FEDEEE2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9" y="4263653"/>
            <a:ext cx="0" cy="14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B03079-C998-BF45-BBDB-31B2C80F0730}"/>
              </a:ext>
            </a:extLst>
          </p:cNvPr>
          <p:cNvSpPr txBox="1"/>
          <p:nvPr/>
        </p:nvSpPr>
        <p:spPr>
          <a:xfrm>
            <a:off x="5615121" y="4765756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buyTicket()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18EF6-4541-DA4A-96DD-1AAC5A10213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279320" y="3761550"/>
            <a:ext cx="1690007" cy="15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527B3E-8747-0C41-A2A4-2EF0A264E010}"/>
              </a:ext>
            </a:extLst>
          </p:cNvPr>
          <p:cNvSpPr txBox="1"/>
          <p:nvPr/>
        </p:nvSpPr>
        <p:spPr>
          <a:xfrm>
            <a:off x="3016703" y="4147292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H" dirty="0"/>
              <a:t>ransferFrom()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E2960E-07B9-B946-9FA2-C60896D1EFE8}"/>
              </a:ext>
            </a:extLst>
          </p:cNvPr>
          <p:cNvCxnSpPr>
            <a:cxnSpLocks/>
          </p:cNvCxnSpPr>
          <p:nvPr/>
        </p:nvCxnSpPr>
        <p:spPr>
          <a:xfrm flipH="1">
            <a:off x="4405992" y="6026772"/>
            <a:ext cx="13740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0AF45F-B3A8-644E-9159-C9C0E2A88EF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95998" y="2192792"/>
            <a:ext cx="2237017" cy="106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D9456F-2D5C-1E4D-9099-E48ECB59488E}"/>
              </a:ext>
            </a:extLst>
          </p:cNvPr>
          <p:cNvSpPr txBox="1"/>
          <p:nvPr/>
        </p:nvSpPr>
        <p:spPr>
          <a:xfrm>
            <a:off x="6841829" y="2290401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TH" dirty="0"/>
              <a:t>int()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0EEB0A-D6FE-2148-AA62-BF37967F409D}"/>
              </a:ext>
            </a:extLst>
          </p:cNvPr>
          <p:cNvCxnSpPr>
            <a:cxnSpLocks/>
          </p:cNvCxnSpPr>
          <p:nvPr/>
        </p:nvCxnSpPr>
        <p:spPr>
          <a:xfrm flipH="1">
            <a:off x="6358617" y="2694895"/>
            <a:ext cx="3092906" cy="31375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8EBAD1-6899-C147-812A-67D4C1BF951A}"/>
              </a:ext>
            </a:extLst>
          </p:cNvPr>
          <p:cNvSpPr txBox="1"/>
          <p:nvPr/>
        </p:nvSpPr>
        <p:spPr>
          <a:xfrm>
            <a:off x="7905070" y="3894321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H" dirty="0"/>
              <a:t>ransfer()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BC8C0B-1121-4143-B729-7027CDD2F7F7}"/>
              </a:ext>
            </a:extLst>
          </p:cNvPr>
          <p:cNvSpPr txBox="1"/>
          <p:nvPr/>
        </p:nvSpPr>
        <p:spPr>
          <a:xfrm>
            <a:off x="8980375" y="6013946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 A</a:t>
            </a:r>
            <a:r>
              <a:rPr lang="en-TH" dirty="0">
                <a:solidFill>
                  <a:srgbClr val="FF0000"/>
                </a:solidFill>
              </a:rPr>
              <a:t>pprove </a:t>
            </a:r>
            <a:r>
              <a:rPr lang="th-TH" dirty="0">
                <a:solidFill>
                  <a:srgbClr val="FF0000"/>
                </a:solidFill>
              </a:rPr>
              <a:t>ให้กองสลากก่อน</a:t>
            </a:r>
            <a:endParaRPr lang="en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98-F72C-6B40-ACDF-258DAB3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Smart contract structure</a:t>
            </a:r>
            <a:r>
              <a:rPr lang="th-TH" dirty="0"/>
              <a:t> ตอนสั่งสุ่ม</a:t>
            </a:r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C773-E8B4-F94F-8C7C-73C85EB87A54}"/>
              </a:ext>
            </a:extLst>
          </p:cNvPr>
          <p:cNvSpPr/>
          <p:nvPr/>
        </p:nvSpPr>
        <p:spPr>
          <a:xfrm>
            <a:off x="4969327" y="3259446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</a:t>
            </a:r>
            <a:r>
              <a:rPr lang="en-US" dirty="0"/>
              <a:t>Lottery</a:t>
            </a:r>
            <a:endParaRPr lang="en-TH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03BF81F-FBDF-5645-BABD-8600A4A38A9A}"/>
              </a:ext>
            </a:extLst>
          </p:cNvPr>
          <p:cNvSpPr/>
          <p:nvPr/>
        </p:nvSpPr>
        <p:spPr>
          <a:xfrm>
            <a:off x="5833381" y="5755821"/>
            <a:ext cx="525236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4B5C6-9197-004C-8592-384273A5CD62}"/>
              </a:ext>
            </a:extLst>
          </p:cNvPr>
          <p:cNvSpPr txBox="1"/>
          <p:nvPr/>
        </p:nvSpPr>
        <p:spPr>
          <a:xfrm>
            <a:off x="6474279" y="58324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เจ้ามือหวย</a:t>
            </a:r>
            <a:endParaRPr lang="en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2AA6E-29F2-144E-8399-D272FEDEEE2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9" y="4263653"/>
            <a:ext cx="0" cy="14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B03079-C998-BF45-BBDB-31B2C80F0730}"/>
              </a:ext>
            </a:extLst>
          </p:cNvPr>
          <p:cNvSpPr txBox="1"/>
          <p:nvPr/>
        </p:nvSpPr>
        <p:spPr>
          <a:xfrm>
            <a:off x="5615121" y="4765756"/>
            <a:ext cx="15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drawRewards</a:t>
            </a:r>
            <a:r>
              <a:rPr lang="en-TH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871A-6755-E843-A0F5-563A8F505BFD}"/>
              </a:ext>
            </a:extLst>
          </p:cNvPr>
          <p:cNvSpPr txBox="1"/>
          <p:nvPr/>
        </p:nvSpPr>
        <p:spPr>
          <a:xfrm>
            <a:off x="7874493" y="2183907"/>
            <a:ext cx="3254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เรียกใช้ </a:t>
            </a:r>
            <a:r>
              <a:rPr lang="en-TH" dirty="0"/>
              <a:t>drawReward</a:t>
            </a:r>
            <a:r>
              <a:rPr lang="en-US" dirty="0"/>
              <a:t>s</a:t>
            </a:r>
            <a:r>
              <a:rPr lang="en-TH" dirty="0"/>
              <a:t>() </a:t>
            </a:r>
            <a:r>
              <a:rPr lang="th-TH" dirty="0"/>
              <a:t>ระบบจะไปทำการ</a:t>
            </a:r>
          </a:p>
          <a:p>
            <a:pPr marL="285750" indent="-285750">
              <a:buFontTx/>
              <a:buChar char="-"/>
            </a:pPr>
            <a:r>
              <a:rPr lang="th-TH" dirty="0"/>
              <a:t>สุ่มเลข</a:t>
            </a:r>
          </a:p>
          <a:p>
            <a:pPr marL="285750" indent="-285750">
              <a:buFontTx/>
              <a:buChar char="-"/>
            </a:pPr>
            <a:r>
              <a:rPr lang="th-TH" dirty="0"/>
              <a:t>กระจายรางวัล (</a:t>
            </a:r>
            <a:r>
              <a:rPr lang="en-US" dirty="0" err="1"/>
              <a:t>distributeReward</a:t>
            </a:r>
            <a:r>
              <a:rPr lang="th-TH" dirty="0"/>
              <a:t>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รี</a:t>
            </a:r>
            <a:r>
              <a:rPr lang="th-TH" dirty="0" err="1"/>
              <a:t>เซ็ท</a:t>
            </a:r>
            <a:r>
              <a:rPr lang="th-TH" dirty="0"/>
              <a:t>ระบบใหม่ขยับไปงวดถัดไป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8099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D98-F72C-6B40-ACDF-258DAB3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Smart contract structure</a:t>
            </a:r>
            <a:r>
              <a:rPr lang="th-TH" dirty="0"/>
              <a:t> ตอน</a:t>
            </a:r>
            <a:r>
              <a:rPr lang="th-TH" dirty="0" err="1"/>
              <a:t>เค</a:t>
            </a:r>
            <a:r>
              <a:rPr lang="th-TH" dirty="0"/>
              <a:t>ลมรางวัล</a:t>
            </a:r>
            <a:endParaRPr lang="en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FAE09-9CB9-D94E-899B-DB711408DF15}"/>
              </a:ext>
            </a:extLst>
          </p:cNvPr>
          <p:cNvSpPr/>
          <p:nvPr/>
        </p:nvSpPr>
        <p:spPr>
          <a:xfrm>
            <a:off x="8333015" y="169068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ChokchanaTicket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7752F-7337-C940-BA1C-F63D140B4B9B}"/>
              </a:ext>
            </a:extLst>
          </p:cNvPr>
          <p:cNvSpPr/>
          <p:nvPr/>
        </p:nvSpPr>
        <p:spPr>
          <a:xfrm>
            <a:off x="4969327" y="3259446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Chokchana</a:t>
            </a:r>
            <a:r>
              <a:rPr lang="en-US" dirty="0"/>
              <a:t>Lottery</a:t>
            </a:r>
            <a:endParaRPr lang="en-TH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F8A85FC-1B75-BB4D-A1B1-EA5B34A988BF}"/>
              </a:ext>
            </a:extLst>
          </p:cNvPr>
          <p:cNvSpPr/>
          <p:nvPr/>
        </p:nvSpPr>
        <p:spPr>
          <a:xfrm>
            <a:off x="5833381" y="5755821"/>
            <a:ext cx="525236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2A108-BCA8-5B4E-9173-D429D2A73FD6}"/>
              </a:ext>
            </a:extLst>
          </p:cNvPr>
          <p:cNvSpPr txBox="1"/>
          <p:nvPr/>
        </p:nvSpPr>
        <p:spPr>
          <a:xfrm>
            <a:off x="6474279" y="583241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คนโดนหวยแดก</a:t>
            </a:r>
            <a:endParaRPr lang="en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CEBDD-4A09-6E46-B529-0FFB2DA4620A}"/>
              </a:ext>
            </a:extLst>
          </p:cNvPr>
          <p:cNvSpPr/>
          <p:nvPr/>
        </p:nvSpPr>
        <p:spPr>
          <a:xfrm>
            <a:off x="2152649" y="5274128"/>
            <a:ext cx="2253343" cy="100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THBToken</a:t>
            </a:r>
            <a:endParaRPr lang="en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BEB6B8-6165-2443-9764-399CCF8E2173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6095999" y="4263653"/>
            <a:ext cx="0" cy="149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EBD11B-A2D0-504F-9DAF-408E20904C7D}"/>
              </a:ext>
            </a:extLst>
          </p:cNvPr>
          <p:cNvSpPr txBox="1"/>
          <p:nvPr/>
        </p:nvSpPr>
        <p:spPr>
          <a:xfrm>
            <a:off x="5615121" y="4765756"/>
            <a:ext cx="15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claimReward</a:t>
            </a:r>
            <a:r>
              <a:rPr lang="en-TH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0B063-5886-494D-8969-036B5608828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79321" y="3809082"/>
            <a:ext cx="1676774" cy="146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89690C-A609-5D41-AD36-0C167CBA1B7B}"/>
              </a:ext>
            </a:extLst>
          </p:cNvPr>
          <p:cNvSpPr txBox="1"/>
          <p:nvPr/>
        </p:nvSpPr>
        <p:spPr>
          <a:xfrm>
            <a:off x="3016703" y="414729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</a:t>
            </a:r>
            <a:r>
              <a:rPr lang="en-TH" dirty="0"/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A8D77-3F50-7A4C-84F4-840C702BC56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449707" y="6013946"/>
            <a:ext cx="1383674" cy="31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DAE73-705A-D64F-AC5F-FE82AFA0ADA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5998" y="2192792"/>
            <a:ext cx="2237017" cy="106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19B11F-FAC5-614E-AFBF-6AEEE88BB3C5}"/>
              </a:ext>
            </a:extLst>
          </p:cNvPr>
          <p:cNvSpPr txBox="1"/>
          <p:nvPr/>
        </p:nvSpPr>
        <p:spPr>
          <a:xfrm>
            <a:off x="6841829" y="2290401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setClaim</a:t>
            </a:r>
            <a:r>
              <a:rPr lang="en-TH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0D41C-E012-D346-A1DF-E7EBBD58FB1C}"/>
              </a:ext>
            </a:extLst>
          </p:cNvPr>
          <p:cNvSpPr txBox="1"/>
          <p:nvPr/>
        </p:nvSpPr>
        <p:spPr>
          <a:xfrm>
            <a:off x="8980375" y="6013946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 A</a:t>
            </a:r>
            <a:r>
              <a:rPr lang="en-TH" dirty="0">
                <a:solidFill>
                  <a:srgbClr val="FF0000"/>
                </a:solidFill>
              </a:rPr>
              <a:t>pprove </a:t>
            </a:r>
            <a:r>
              <a:rPr lang="th-TH" dirty="0">
                <a:solidFill>
                  <a:srgbClr val="FF0000"/>
                </a:solidFill>
              </a:rPr>
              <a:t>ให้กองสลากก่อน</a:t>
            </a:r>
            <a:endParaRPr lang="en-TH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373F-C6D6-1441-A923-0719E770A1AD}"/>
              </a:ext>
            </a:extLst>
          </p:cNvPr>
          <p:cNvSpPr txBox="1"/>
          <p:nvPr/>
        </p:nvSpPr>
        <p:spPr>
          <a:xfrm>
            <a:off x="9117367" y="284973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th-TH" dirty="0"/>
              <a:t>จะได้ไม่มา</a:t>
            </a:r>
            <a:r>
              <a:rPr lang="en-TH" dirty="0"/>
              <a:t> claim </a:t>
            </a:r>
            <a:r>
              <a:rPr lang="th-TH" dirty="0"/>
              <a:t>ซ้ำ</a:t>
            </a:r>
            <a:endParaRPr lang="en-T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A4F9E-54F2-1D4B-B6CF-95D9A89B9F77}"/>
              </a:ext>
            </a:extLst>
          </p:cNvPr>
          <p:cNvSpPr txBox="1"/>
          <p:nvPr/>
        </p:nvSpPr>
        <p:spPr>
          <a:xfrm>
            <a:off x="7400221" y="3731722"/>
            <a:ext cx="251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accent2"/>
                </a:solidFill>
              </a:rPr>
              <a:t>ไปดึงข้อมูลจาก </a:t>
            </a:r>
            <a:r>
              <a:rPr lang="en-TH" dirty="0">
                <a:solidFill>
                  <a:schemeClr val="accent2"/>
                </a:solidFill>
              </a:rPr>
              <a:t>getClaimInfo()</a:t>
            </a:r>
          </a:p>
          <a:p>
            <a:r>
              <a:rPr lang="th-TH" dirty="0">
                <a:solidFill>
                  <a:schemeClr val="accent2"/>
                </a:solidFill>
              </a:rPr>
              <a:t>ว่าได้รับรางวัลเท่าไร</a:t>
            </a:r>
            <a:endParaRPr lang="en-T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5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contract structure (ตอนนี้นะ)</vt:lpstr>
      <vt:lpstr>ตอนเปิดกองสลาก Deploy ตามนี้</vt:lpstr>
      <vt:lpstr>Smart contract structure ตอนซื้อสลาก</vt:lpstr>
      <vt:lpstr>Smart contract structure ตอนสั่งสุ่ม</vt:lpstr>
      <vt:lpstr>Smart contract structure ตอนเคลมรางวัล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structure (ตอนนี้นะ)</dc:title>
  <dc:creator>NONTHAKON JITCHIRANANT</dc:creator>
  <cp:lastModifiedBy>NONTHAKON JITCHIRANANT</cp:lastModifiedBy>
  <cp:revision>3</cp:revision>
  <dcterms:created xsi:type="dcterms:W3CDTF">2021-04-13T04:27:34Z</dcterms:created>
  <dcterms:modified xsi:type="dcterms:W3CDTF">2021-04-13T04:49:14Z</dcterms:modified>
</cp:coreProperties>
</file>