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44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6E1B8-8E69-F841-BF4D-F3B6C8A1F308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2E2A8-5DA4-A443-A1FE-4C146073E8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5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2E2A8-5DA4-A443-A1FE-4C146073E87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09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83867-7D4D-EF47-8ACC-D67F13EF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25ADDB-1948-1B49-8F0D-9254AB45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9CE875-B0DF-CA46-AF07-207151D2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26235-E5F7-9341-95DD-ACB375D4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AC225-B83A-3F4D-A072-B9621CB8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8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D648A-6DD4-A247-810C-0344BA57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58A93-1035-2C44-8891-6DD41359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1FE55-1998-9142-9F80-CD6C76CD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4B1EBA-9D48-7543-BE9C-950C8610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798D2-6343-A443-8FFA-7B2E4781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65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1D1D29-866B-A34E-AF84-6CB9F87B2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7FB7C3-65AE-9948-AE2A-4A6F3CC92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1F39D7-629E-8543-A592-F2CFA7C8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7EE18-5D36-E441-8782-550DA354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268C9-7CDB-AD4B-BA3A-11028588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9F370-E3B1-A749-B6A0-C6B39445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FF6C3-0C8A-644F-94E1-5503C237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B2D0F-F653-4949-AF95-50ABFA04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3E5A8-5D4B-414A-875A-F10DE1C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EC5E7-A92C-7345-BA0F-88BBEAD6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05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D662E-0E1D-D341-BDDB-98BAA764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E32B72-C9FA-B747-9870-F4B873F7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85C91-B6C9-9C40-B6F3-A92563BD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6B778-6FBF-064E-A290-7D1C5BAA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2E392D-AD89-5E4C-9EA4-5B93209F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91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9DA19-C0E4-6742-B338-DECEB5A1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9BACDB-B348-5140-9FA7-D8C71DC58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CE4F6-5F30-4D42-B4C9-0B880A0F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4F5911-DC4A-3B45-8FA1-2F007A34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7C5767-AE70-454E-9406-C7F97655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3A363-A43A-E64A-BFC9-606F2C8F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6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7D737-68FC-3F44-8EB9-93781C4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24F37F-D77E-5C41-B461-7F8AE2A7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F6A32B-13EE-D947-81A8-3D067F2B2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1BA7D3-BB16-0740-BFDC-4D5A106F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F6B0FC-616A-524D-A036-542EF854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02D4C3-3AEE-804D-8B77-F72D497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2D3900-FBC3-BB40-B86E-05915482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CA20D1-68B2-B640-BFAB-216B134D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51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D7BC1-539B-B342-9492-678367F6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1A4117-E786-9143-941A-E0530FF2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C03D6A-5192-DB40-967A-A0EFB1C7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CA7582-9E2F-3C4F-A4D2-FDDFF128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9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F9279A-497D-0947-9CC9-58F84DBE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5287AC-6468-5340-AC36-159C22C5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FC2DF0-1835-7B4E-A626-06D2C59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9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60510-AFA9-9843-A9FA-A5DF39BC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67E36B-87AF-B64F-8D4A-97FF8988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3DD390-5106-5B4D-8551-D2F118D54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DBC0DC-40DF-FD4A-B869-01EA2F76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8EFCB-C247-1D4B-82AF-7D7CF95D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09C99C-8EC6-8D4C-AB22-FFFD0948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5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9F124-AF7E-654A-9C61-1694F0B9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855DB9-B072-8C49-BD72-8B5A62D2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E99B64-6E9A-A744-B0ED-276E8BCA4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DD5810-1461-8C4B-A808-B55806D3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26EDA-8267-DE49-8263-21C2C902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0C35D6-F94B-214C-B7D9-98CF6A39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81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750B13-BBED-F947-91CE-CA79DFF2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7B8C8D-9A3C-994B-8C71-0117178B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7A2494-F43A-9F43-A558-8C5F3F835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3486-1E4C-E84A-893F-305E1E96A47D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3F5BB4-6D4B-3B4F-AF06-4276317B9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207A6-6691-304C-9EAF-0E1B2901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9F39-04E4-3C4A-A6B4-CBA282101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3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2FAB97-26EA-8242-A28D-E8AD5572AA9C}"/>
              </a:ext>
            </a:extLst>
          </p:cNvPr>
          <p:cNvSpPr/>
          <p:nvPr/>
        </p:nvSpPr>
        <p:spPr>
          <a:xfrm>
            <a:off x="2880075" y="2175716"/>
            <a:ext cx="2162645" cy="369332"/>
          </a:xfrm>
          <a:prstGeom prst="rect">
            <a:avLst/>
          </a:prstGeom>
          <a:blipFill>
            <a:blip r:embed="rId3"/>
            <a:stretch>
              <a:fillRect l="-100512" t="-214871" r="512" b="-113902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4EECE-B8EF-AF49-9126-70C403316945}"/>
              </a:ext>
            </a:extLst>
          </p:cNvPr>
          <p:cNvSpPr txBox="1"/>
          <p:nvPr/>
        </p:nvSpPr>
        <p:spPr>
          <a:xfrm>
            <a:off x="2361832" y="53781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9/10</a:t>
            </a:r>
            <a:r>
              <a:rPr kumimoji="1" lang="ja-JP" altLang="en-US"/>
              <a:t>に取得できた教師データ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ED916-54EA-714C-887A-E89B49C795BA}"/>
              </a:ext>
            </a:extLst>
          </p:cNvPr>
          <p:cNvSpPr txBox="1"/>
          <p:nvPr/>
        </p:nvSpPr>
        <p:spPr>
          <a:xfrm>
            <a:off x="5817870" y="537818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9/10</a:t>
            </a:r>
            <a:r>
              <a:rPr lang="en-US" altLang="ja-JP" dirty="0"/>
              <a:t>/7</a:t>
            </a:r>
            <a:r>
              <a:rPr kumimoji="1" lang="en-US" altLang="ja-JP" dirty="0"/>
              <a:t>:00</a:t>
            </a:r>
            <a:r>
              <a:rPr kumimoji="1" lang="ja-JP" altLang="en-US"/>
              <a:t>に取得できたデータ</a:t>
            </a:r>
            <a:endParaRPr kumimoji="1" lang="en-US" altLang="ja-JP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1D9FCEED-AF88-4D46-B15D-0E6C18ECC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5609"/>
              </p:ext>
            </p:extLst>
          </p:nvPr>
        </p:nvGraphicFramePr>
        <p:xfrm>
          <a:off x="5582585" y="907150"/>
          <a:ext cx="37167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788">
                  <a:extLst>
                    <a:ext uri="{9D8B030D-6E8A-4147-A177-3AD203B41FA5}">
                      <a16:colId xmlns:a16="http://schemas.microsoft.com/office/drawing/2014/main" val="390034960"/>
                    </a:ext>
                  </a:extLst>
                </a:gridCol>
                <a:gridCol w="1821991">
                  <a:extLst>
                    <a:ext uri="{9D8B030D-6E8A-4147-A177-3AD203B41FA5}">
                      <a16:colId xmlns:a16="http://schemas.microsoft.com/office/drawing/2014/main" val="457872918"/>
                    </a:ext>
                  </a:extLst>
                </a:gridCol>
              </a:tblGrid>
              <a:tr h="302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風速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34515"/>
                  </a:ext>
                </a:extLst>
              </a:tr>
              <a:tr h="302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最大風速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35071"/>
                  </a:ext>
                </a:extLst>
              </a:tr>
              <a:tr h="302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最大風速の風向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94323"/>
                  </a:ext>
                </a:extLst>
              </a:tr>
              <a:tr h="302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波高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570588"/>
                  </a:ext>
                </a:extLst>
              </a:tr>
              <a:tr h="302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波の向き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80441"/>
                  </a:ext>
                </a:extLst>
              </a:tr>
              <a:tr h="3022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うねり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037030"/>
                  </a:ext>
                </a:extLst>
              </a:tr>
              <a:tr h="3090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うねりの間隔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8.8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09577"/>
                  </a:ext>
                </a:extLst>
              </a:tr>
              <a:tr h="3090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うねりの向き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503191"/>
                  </a:ext>
                </a:extLst>
              </a:tr>
            </a:tbl>
          </a:graphicData>
        </a:graphic>
      </p:graphicFrame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0FF963AE-3656-5447-9D0F-9A190497388C}"/>
              </a:ext>
            </a:extLst>
          </p:cNvPr>
          <p:cNvSpPr/>
          <p:nvPr/>
        </p:nvSpPr>
        <p:spPr>
          <a:xfrm rot="5400000">
            <a:off x="5780445" y="959364"/>
            <a:ext cx="618547" cy="6419288"/>
          </a:xfrm>
          <a:prstGeom prst="rightBrac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4CB3B006-EC1A-9443-B974-46F09D49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95898"/>
              </p:ext>
            </p:extLst>
          </p:nvPr>
        </p:nvGraphicFramePr>
        <p:xfrm>
          <a:off x="720618" y="4618151"/>
          <a:ext cx="1033169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35">
                  <a:extLst>
                    <a:ext uri="{9D8B030D-6E8A-4147-A177-3AD203B41FA5}">
                      <a16:colId xmlns:a16="http://schemas.microsoft.com/office/drawing/2014/main" val="4130049265"/>
                    </a:ext>
                  </a:extLst>
                </a:gridCol>
                <a:gridCol w="1110935">
                  <a:extLst>
                    <a:ext uri="{9D8B030D-6E8A-4147-A177-3AD203B41FA5}">
                      <a16:colId xmlns:a16="http://schemas.microsoft.com/office/drawing/2014/main" val="610228208"/>
                    </a:ext>
                  </a:extLst>
                </a:gridCol>
                <a:gridCol w="1110935">
                  <a:extLst>
                    <a:ext uri="{9D8B030D-6E8A-4147-A177-3AD203B41FA5}">
                      <a16:colId xmlns:a16="http://schemas.microsoft.com/office/drawing/2014/main" val="3443045477"/>
                    </a:ext>
                  </a:extLst>
                </a:gridCol>
                <a:gridCol w="1110935">
                  <a:extLst>
                    <a:ext uri="{9D8B030D-6E8A-4147-A177-3AD203B41FA5}">
                      <a16:colId xmlns:a16="http://schemas.microsoft.com/office/drawing/2014/main" val="2710965945"/>
                    </a:ext>
                  </a:extLst>
                </a:gridCol>
                <a:gridCol w="1110935">
                  <a:extLst>
                    <a:ext uri="{9D8B030D-6E8A-4147-A177-3AD203B41FA5}">
                      <a16:colId xmlns:a16="http://schemas.microsoft.com/office/drawing/2014/main" val="245586374"/>
                    </a:ext>
                  </a:extLst>
                </a:gridCol>
                <a:gridCol w="1110935">
                  <a:extLst>
                    <a:ext uri="{9D8B030D-6E8A-4147-A177-3AD203B41FA5}">
                      <a16:colId xmlns:a16="http://schemas.microsoft.com/office/drawing/2014/main" val="3636242331"/>
                    </a:ext>
                  </a:extLst>
                </a:gridCol>
                <a:gridCol w="1110935">
                  <a:extLst>
                    <a:ext uri="{9D8B030D-6E8A-4147-A177-3AD203B41FA5}">
                      <a16:colId xmlns:a16="http://schemas.microsoft.com/office/drawing/2014/main" val="1896975476"/>
                    </a:ext>
                  </a:extLst>
                </a:gridCol>
                <a:gridCol w="1277574">
                  <a:extLst>
                    <a:ext uri="{9D8B030D-6E8A-4147-A177-3AD203B41FA5}">
                      <a16:colId xmlns:a16="http://schemas.microsoft.com/office/drawing/2014/main" val="2770443476"/>
                    </a:ext>
                  </a:extLst>
                </a:gridCol>
                <a:gridCol w="1277574">
                  <a:extLst>
                    <a:ext uri="{9D8B030D-6E8A-4147-A177-3AD203B41FA5}">
                      <a16:colId xmlns:a16="http://schemas.microsoft.com/office/drawing/2014/main" val="1103189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教師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風速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最大風速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最大風速の風向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波高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波の向き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うねり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うねりの間隔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うねりの向き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6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通常運行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154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8.8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7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08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</Words>
  <Application>Microsoft Macintosh PowerPoint</Application>
  <PresentationFormat>ワイド画面</PresentationFormat>
  <Paragraphs>38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大城　紳之亮</dc:creator>
  <cp:lastModifiedBy>大城　紳之亮</cp:lastModifiedBy>
  <cp:revision>9</cp:revision>
  <dcterms:created xsi:type="dcterms:W3CDTF">2020-09-10T04:10:33Z</dcterms:created>
  <dcterms:modified xsi:type="dcterms:W3CDTF">2021-02-08T16:11:04Z</dcterms:modified>
</cp:coreProperties>
</file>