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CF817-F2CD-A14A-AF47-835998EA1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B5C31B-8C43-8044-B047-685F650DF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D4CE7-1034-6143-8221-24FFF146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19BF4C-48D6-F944-9AEF-9D00BC9B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838ADB-8731-134C-A4CB-3FDAFDC4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49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C5AA7-E38C-E246-8B6E-A2CF9145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B7118E-1D3F-5749-AFE0-C898DFBB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6C9AE-68B5-2245-93A9-97A65F85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9227C-0550-3840-86E5-BEC9CDA5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37325-3BD2-C240-A867-61C6AA2A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54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2FC6E6-94EA-6C4D-96CC-C217D0471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AD7348-CB34-4548-903F-1E88FD9E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554F41-41FC-5940-9F03-AD6620E1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3C078-3F13-A844-9C4E-0C82A041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A858B-1F6E-094E-BF9E-A5AFB6EE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07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5BAFA-9B62-5E4D-BD1A-32480A33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6CEF5-685A-6F47-B656-D2B82032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A2F87-1229-1741-BC02-27B6F05A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D2689C-BEBB-2947-8B7B-E44A07C3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6BBBF-0D97-294D-B12E-64978DB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7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94E56-146A-F14C-94C6-B45490CF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60862-1C23-EE4F-87F9-46DF291E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25285-CBF5-A947-AF33-21BDD3B0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3490D1-72D0-BB49-9EAB-9EF1C082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FC40E-9E28-E94A-B3EE-76FD18FA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7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667AA-9919-0F45-BFCB-D776F87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F2C1E-5B22-8941-806E-A910526E2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12AA61-A14F-B44C-921F-4B4EDB7F8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E7A41B-0F5A-004D-9D26-024C0D82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0D1ECC-DDEC-304E-8BEF-A632324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9732A-DE58-6048-8BC4-65EA827E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7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F4989-177A-CF45-AADE-9FDC5F40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323DCE-39DD-E443-9C98-30584A8D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56BD02-BD4D-E54E-9446-F6130DDE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E92D56-40D9-1041-BCE5-964BBD70F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DA171B-5FD7-9846-AD71-67C76DB40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4E2E67-5885-E449-94E5-971C20D9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05A58C-2345-964E-83B3-F06A0F10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91FDE3-FF53-704B-BC57-AC314C91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0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9588C-CA49-AF47-9959-F3795646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764D42-010F-B549-858F-7E4D0137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BB2A43-565A-084F-8C7C-FD1D3042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9E1BAA-9D89-8343-AB54-5E003984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48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63115C-682B-B44C-9307-2859DE3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44924A-99FB-0543-A23B-33D455FD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FA607F-DC1F-9B42-9546-B7C503D4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7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38005-882F-0840-AE70-C9BC7E40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74F884-9B4B-3240-BD4A-15E25BED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C6DF73-D639-054E-B274-EE6D2B25B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F13401-805A-1E49-829D-EA107490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5BF098-13BC-6F48-9851-C4BB8721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522ADC-DCDE-3F4A-B245-8447DB07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9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BA822-6493-3945-8BA3-5E257B2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2F6B6C-2158-0444-8B1E-5E49A0E33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2D0BCB-D820-0242-B161-5AAC5442E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12BA6-77EA-344C-9490-D8F4B898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C48AD3-BD57-C040-9C57-D6DA1D37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B395EA-9093-874E-BB61-61410023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97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1ED811-F3FC-3D49-ACEB-F5089B13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2FDC96-9CAC-E748-94A5-1D3CEBA0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9B6636-D290-EF49-99C5-259F2E5EB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CF0E-8492-5C4F-9C84-5497063B346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403F0-3CE2-A847-A31A-0C0854635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685D9-F6CB-314A-A43A-CE5DE42FB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B5C5D-5BB5-FA47-AED0-7773D31E6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8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198C4E93-25A3-354C-BAD7-1058D1B574EB}"/>
              </a:ext>
            </a:extLst>
          </p:cNvPr>
          <p:cNvSpPr/>
          <p:nvPr/>
        </p:nvSpPr>
        <p:spPr>
          <a:xfrm>
            <a:off x="3956009" y="455070"/>
            <a:ext cx="2371219" cy="1037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風速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19AEE5C-320F-E543-9144-FD47C0CA0074}"/>
              </a:ext>
            </a:extLst>
          </p:cNvPr>
          <p:cNvCxnSpPr>
            <a:stCxn id="4" idx="4"/>
          </p:cNvCxnSpPr>
          <p:nvPr/>
        </p:nvCxnSpPr>
        <p:spPr>
          <a:xfrm flipH="1">
            <a:off x="3615559" y="1492469"/>
            <a:ext cx="1526060" cy="112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>
            <a:extLst>
              <a:ext uri="{FF2B5EF4-FFF2-40B4-BE49-F238E27FC236}">
                <a16:creationId xmlns:a16="http://schemas.microsoft.com/office/drawing/2014/main" id="{A398CD81-5B0F-2740-B53A-E9EABBEB989B}"/>
              </a:ext>
            </a:extLst>
          </p:cNvPr>
          <p:cNvSpPr/>
          <p:nvPr/>
        </p:nvSpPr>
        <p:spPr>
          <a:xfrm>
            <a:off x="2429949" y="2617076"/>
            <a:ext cx="2371219" cy="1037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欠航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BD41A4E-99ED-F24B-898D-9AD5AE0615B8}"/>
              </a:ext>
            </a:extLst>
          </p:cNvPr>
          <p:cNvSpPr/>
          <p:nvPr/>
        </p:nvSpPr>
        <p:spPr>
          <a:xfrm>
            <a:off x="5472693" y="2617076"/>
            <a:ext cx="2371219" cy="1037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波の高さ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213CB25-30F4-9C44-99E7-6119DB08F128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141619" y="1492469"/>
            <a:ext cx="1516684" cy="112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67087B-8BDA-4F42-B20F-762F5423E47B}"/>
              </a:ext>
            </a:extLst>
          </p:cNvPr>
          <p:cNvSpPr txBox="1"/>
          <p:nvPr/>
        </p:nvSpPr>
        <p:spPr>
          <a:xfrm>
            <a:off x="3090041" y="182650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15m/s</a:t>
            </a:r>
            <a:r>
              <a:rPr kumimoji="1" lang="ja-JP" altLang="en-US"/>
              <a:t>以上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282FD7-EB2B-3842-912A-A67E8B9D07A5}"/>
              </a:ext>
            </a:extLst>
          </p:cNvPr>
          <p:cNvSpPr txBox="1"/>
          <p:nvPr/>
        </p:nvSpPr>
        <p:spPr>
          <a:xfrm>
            <a:off x="6096000" y="179907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15m/s</a:t>
            </a:r>
            <a:r>
              <a:rPr kumimoji="1" lang="ja-JP" altLang="en-US"/>
              <a:t>未満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EC6972B-E54B-CD4B-8841-A03C1C8F33BB}"/>
              </a:ext>
            </a:extLst>
          </p:cNvPr>
          <p:cNvCxnSpPr>
            <a:cxnSpLocks/>
          </p:cNvCxnSpPr>
          <p:nvPr/>
        </p:nvCxnSpPr>
        <p:spPr>
          <a:xfrm flipH="1">
            <a:off x="5141619" y="3654475"/>
            <a:ext cx="1526060" cy="112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>
            <a:extLst>
              <a:ext uri="{FF2B5EF4-FFF2-40B4-BE49-F238E27FC236}">
                <a16:creationId xmlns:a16="http://schemas.microsoft.com/office/drawing/2014/main" id="{8F71ADB3-1F71-1249-B528-7DC1B38661A9}"/>
              </a:ext>
            </a:extLst>
          </p:cNvPr>
          <p:cNvSpPr/>
          <p:nvPr/>
        </p:nvSpPr>
        <p:spPr>
          <a:xfrm>
            <a:off x="3956009" y="4779082"/>
            <a:ext cx="2371219" cy="1037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欠航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E65BD1F-9043-EA44-B6EC-F2A56D788B1B}"/>
              </a:ext>
            </a:extLst>
          </p:cNvPr>
          <p:cNvSpPr/>
          <p:nvPr/>
        </p:nvSpPr>
        <p:spPr>
          <a:xfrm>
            <a:off x="6998753" y="4779082"/>
            <a:ext cx="2371219" cy="1037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運行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4F6A0-B09D-DB45-9707-42012633D1D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667679" y="3654475"/>
            <a:ext cx="1516684" cy="112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097A5F-2B7D-8F46-BD19-FF74D592DC5D}"/>
              </a:ext>
            </a:extLst>
          </p:cNvPr>
          <p:cNvSpPr txBox="1"/>
          <p:nvPr/>
        </p:nvSpPr>
        <p:spPr>
          <a:xfrm>
            <a:off x="4616101" y="398850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1.5</a:t>
            </a:r>
            <a:r>
              <a:rPr kumimoji="1" lang="en-US" altLang="ja-JP" dirty="0"/>
              <a:t>m</a:t>
            </a:r>
            <a:r>
              <a:rPr kumimoji="1" lang="ja-JP" altLang="en-US"/>
              <a:t>以上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96FFA1-C8FC-364F-9EEA-C18086AFF4DC}"/>
              </a:ext>
            </a:extLst>
          </p:cNvPr>
          <p:cNvSpPr txBox="1"/>
          <p:nvPr/>
        </p:nvSpPr>
        <p:spPr>
          <a:xfrm>
            <a:off x="7622060" y="396108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1.5m</a:t>
            </a:r>
            <a:r>
              <a:rPr kumimoji="1" lang="ja-JP" altLang="en-US"/>
              <a:t>未満</a:t>
            </a:r>
          </a:p>
        </p:txBody>
      </p:sp>
    </p:spTree>
    <p:extLst>
      <p:ext uri="{BB962C8B-B14F-4D97-AF65-F5344CB8AC3E}">
        <p14:creationId xmlns:p14="http://schemas.microsoft.com/office/powerpoint/2010/main" val="72922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大城　紳之亮</dc:creator>
  <cp:lastModifiedBy>大城　紳之亮</cp:lastModifiedBy>
  <cp:revision>2</cp:revision>
  <dcterms:created xsi:type="dcterms:W3CDTF">2021-01-31T12:41:23Z</dcterms:created>
  <dcterms:modified xsi:type="dcterms:W3CDTF">2021-01-31T14:50:21Z</dcterms:modified>
</cp:coreProperties>
</file>