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5246D-4695-784F-91F3-B7F6CB53FB95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5AA83-80DC-3D49-AD99-39932D696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9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5AA83-80DC-3D49-AD99-39932D6964F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8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83867-7D4D-EF47-8ACC-D67F13EF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25ADDB-1948-1B49-8F0D-9254AB45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9CE875-B0DF-CA46-AF07-207151D2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26235-E5F7-9341-95DD-ACB375D4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AC225-B83A-3F4D-A072-B9621CB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D648A-6DD4-A247-810C-0344BA57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58A93-1035-2C44-8891-6DD41359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1FE55-1998-9142-9F80-CD6C76CD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B1EBA-9D48-7543-BE9C-950C8610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798D2-6343-A443-8FFA-7B2E4781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D1D29-866B-A34E-AF84-6CB9F87B2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7FB7C3-65AE-9948-AE2A-4A6F3CC9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F39D7-629E-8543-A592-F2CFA7C8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7EE18-5D36-E441-8782-550DA354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268C9-7CDB-AD4B-BA3A-11028588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9F370-E3B1-A749-B6A0-C6B3944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FF6C3-0C8A-644F-94E1-5503C237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B2D0F-F653-4949-AF95-50ABFA04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3E5A8-5D4B-414A-875A-F10DE1C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EC5E7-A92C-7345-BA0F-88BBEAD6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0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D662E-0E1D-D341-BDDB-98BAA764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32B72-C9FA-B747-9870-F4B873F7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85C91-B6C9-9C40-B6F3-A92563BD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6B778-6FBF-064E-A290-7D1C5BAA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E392D-AD89-5E4C-9EA4-5B93209F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9DA19-C0E4-6742-B338-DECEB5A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BACDB-B348-5140-9FA7-D8C71DC58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CE4F6-5F30-4D42-B4C9-0B880A0F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F5911-DC4A-3B45-8FA1-2F007A3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7C5767-AE70-454E-9406-C7F9765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A363-A43A-E64A-BFC9-606F2C8F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7D737-68FC-3F44-8EB9-93781C4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4F37F-D77E-5C41-B461-7F8AE2A7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6A32B-13EE-D947-81A8-3D067F2B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1BA7D3-BB16-0740-BFDC-4D5A106F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F6B0FC-616A-524D-A036-542EF854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2D4C3-3AEE-804D-8B77-F72D497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2D3900-FBC3-BB40-B86E-05915482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CA20D1-68B2-B640-BFAB-216B134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D7BC1-539B-B342-9492-678367F6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1A4117-E786-9143-941A-E0530FF2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C03D6A-5192-DB40-967A-A0EFB1C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CA7582-9E2F-3C4F-A4D2-FDDFF12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9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F9279A-497D-0947-9CC9-58F84DBE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5287AC-6468-5340-AC36-159C22C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FC2DF0-1835-7B4E-A626-06D2C59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60510-AFA9-9843-A9FA-A5DF39BC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7E36B-87AF-B64F-8D4A-97FF8988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3DD390-5106-5B4D-8551-D2F118D5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DBC0DC-40DF-FD4A-B869-01EA2F7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8EFCB-C247-1D4B-82AF-7D7CF95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09C99C-8EC6-8D4C-AB22-FFFD0948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5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9F124-AF7E-654A-9C61-1694F0B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855DB9-B072-8C49-BD72-8B5A62D2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E99B64-6E9A-A744-B0ED-276E8BCA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D5810-1461-8C4B-A808-B55806D3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26EDA-8267-DE49-8263-21C2C902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C35D6-F94B-214C-B7D9-98CF6A39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750B13-BBED-F947-91CE-CA79DFF2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7B8C8D-9A3C-994B-8C71-0117178B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A2494-F43A-9F43-A558-8C5F3F83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F5BB4-6D4B-3B4F-AF06-4276317B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207A6-6691-304C-9EAF-0E1B2901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2FAB97-26EA-8242-A28D-E8AD5572AA9C}"/>
              </a:ext>
            </a:extLst>
          </p:cNvPr>
          <p:cNvSpPr/>
          <p:nvPr/>
        </p:nvSpPr>
        <p:spPr>
          <a:xfrm>
            <a:off x="1870468" y="1682332"/>
            <a:ext cx="2162645" cy="369332"/>
          </a:xfrm>
          <a:prstGeom prst="rect">
            <a:avLst/>
          </a:prstGeom>
          <a:blipFill>
            <a:blip r:embed="rId3"/>
            <a:stretch>
              <a:fillRect l="-100512" t="-214871" r="512" b="-11390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4EECE-B8EF-AF49-9126-70C403316945}"/>
              </a:ext>
            </a:extLst>
          </p:cNvPr>
          <p:cNvSpPr txBox="1"/>
          <p:nvPr/>
        </p:nvSpPr>
        <p:spPr>
          <a:xfrm>
            <a:off x="1341415" y="194824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kumimoji="1" lang="ja-JP" altLang="en-US"/>
              <a:t>に取得できた教師データ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ED916-54EA-714C-887A-E89B49C795BA}"/>
              </a:ext>
            </a:extLst>
          </p:cNvPr>
          <p:cNvSpPr txBox="1"/>
          <p:nvPr/>
        </p:nvSpPr>
        <p:spPr>
          <a:xfrm>
            <a:off x="4998829" y="194824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lang="en-US" altLang="ja-JP" dirty="0"/>
              <a:t>/7</a:t>
            </a:r>
            <a:r>
              <a:rPr kumimoji="1" lang="en-US" altLang="ja-JP" dirty="0"/>
              <a:t>:00</a:t>
            </a:r>
            <a:r>
              <a:rPr kumimoji="1" lang="ja-JP" altLang="en-US"/>
              <a:t>に取得できたデータ</a:t>
            </a:r>
            <a:endParaRPr kumimoji="1" lang="en-US" altLang="ja-JP" dirty="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0FF963AE-3656-5447-9D0F-9A190497388C}"/>
              </a:ext>
            </a:extLst>
          </p:cNvPr>
          <p:cNvSpPr/>
          <p:nvPr/>
        </p:nvSpPr>
        <p:spPr>
          <a:xfrm rot="5400000">
            <a:off x="4872127" y="767122"/>
            <a:ext cx="618547" cy="6170769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テキスト, 地図, トラック, 大きい が含まれている画像&#10;&#10;自動的に生成された説明">
            <a:extLst>
              <a:ext uri="{FF2B5EF4-FFF2-40B4-BE49-F238E27FC236}">
                <a16:creationId xmlns:a16="http://schemas.microsoft.com/office/drawing/2014/main" id="{CA377BF0-23B6-4E48-B498-4A6453EB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53" y="564156"/>
            <a:ext cx="3678614" cy="2605685"/>
          </a:xfrm>
          <a:prstGeom prst="rect">
            <a:avLst/>
          </a:prstGeom>
        </p:spPr>
      </p:pic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02EE707F-F313-2642-A00D-4A170D6F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04177"/>
              </p:ext>
            </p:extLst>
          </p:nvPr>
        </p:nvGraphicFramePr>
        <p:xfrm>
          <a:off x="2380716" y="4433988"/>
          <a:ext cx="54186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8870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244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教師データ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波高レイヤー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5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通常運行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RBG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0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水, ボート, 座る, 大きい が含まれている画像&#10;&#10;自動的に生成された説明">
            <a:extLst>
              <a:ext uri="{FF2B5EF4-FFF2-40B4-BE49-F238E27FC236}">
                <a16:creationId xmlns:a16="http://schemas.microsoft.com/office/drawing/2014/main" id="{9B652AA1-7244-C447-818C-EBB78972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68" y="564156"/>
            <a:ext cx="3973569" cy="281461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2E89A1-26BB-9D48-BDB1-C59BE2550AC7}"/>
              </a:ext>
            </a:extLst>
          </p:cNvPr>
          <p:cNvSpPr/>
          <p:nvPr/>
        </p:nvSpPr>
        <p:spPr>
          <a:xfrm>
            <a:off x="1870468" y="1682332"/>
            <a:ext cx="2162645" cy="369332"/>
          </a:xfrm>
          <a:prstGeom prst="rect">
            <a:avLst/>
          </a:prstGeom>
          <a:blipFill>
            <a:blip r:embed="rId3"/>
            <a:stretch>
              <a:fillRect l="-100512" t="-214871" r="512" b="-11390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77C560-452C-F640-AC6B-56B293835147}"/>
              </a:ext>
            </a:extLst>
          </p:cNvPr>
          <p:cNvSpPr txBox="1"/>
          <p:nvPr/>
        </p:nvSpPr>
        <p:spPr>
          <a:xfrm>
            <a:off x="1341415" y="194824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kumimoji="1" lang="ja-JP" altLang="en-US"/>
              <a:t>に取得できた教師データ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663D66-C3C3-A849-927E-226C3B6E205C}"/>
              </a:ext>
            </a:extLst>
          </p:cNvPr>
          <p:cNvSpPr txBox="1"/>
          <p:nvPr/>
        </p:nvSpPr>
        <p:spPr>
          <a:xfrm>
            <a:off x="4998829" y="194824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lang="en-US" altLang="ja-JP" dirty="0"/>
              <a:t>/7</a:t>
            </a:r>
            <a:r>
              <a:rPr kumimoji="1" lang="en-US" altLang="ja-JP" dirty="0"/>
              <a:t>:00</a:t>
            </a:r>
            <a:r>
              <a:rPr kumimoji="1" lang="ja-JP" altLang="en-US"/>
              <a:t>に取得できたデータ</a:t>
            </a:r>
            <a:endParaRPr kumimoji="1" lang="en-US" altLang="ja-JP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22EA852-C685-F445-A3E5-ED4487E1559A}"/>
              </a:ext>
            </a:extLst>
          </p:cNvPr>
          <p:cNvSpPr/>
          <p:nvPr/>
        </p:nvSpPr>
        <p:spPr>
          <a:xfrm rot="5400000">
            <a:off x="4872127" y="767122"/>
            <a:ext cx="618547" cy="6170769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21">
            <a:extLst>
              <a:ext uri="{FF2B5EF4-FFF2-40B4-BE49-F238E27FC236}">
                <a16:creationId xmlns:a16="http://schemas.microsoft.com/office/drawing/2014/main" id="{4C6D8C83-0E23-EA45-8FD3-CB40855C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36516"/>
              </p:ext>
            </p:extLst>
          </p:nvPr>
        </p:nvGraphicFramePr>
        <p:xfrm>
          <a:off x="2472067" y="4433988"/>
          <a:ext cx="54186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8870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244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教師データ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風速レイヤー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5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通常運行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RBG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5741</TotalTime>
  <Words>39</Words>
  <Application>Microsoft Macintosh PowerPoint</Application>
  <PresentationFormat>ワイド画面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11</cp:revision>
  <dcterms:created xsi:type="dcterms:W3CDTF">2020-09-10T04:10:33Z</dcterms:created>
  <dcterms:modified xsi:type="dcterms:W3CDTF">2021-02-08T16:10:28Z</dcterms:modified>
</cp:coreProperties>
</file>