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DEDBC-D738-0842-A354-F8943103A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CCF604-7F09-B949-9A2C-7C5486CCD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377CD6-7327-8A43-8D06-5BA6645A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2AE1-8607-3E41-BFDB-E1BC817F7FAF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FC1186-6A8E-C044-957C-83284F6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6FA4D2-85A0-2B45-B3EB-DC624B43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F957-3BFB-8641-B0C4-4B6577B156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65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A60078-05F8-AB4C-B01C-2843984A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70193E-96A6-CC43-8416-E88606C25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0589CC-EDCD-BC45-AD24-7E747390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2AE1-8607-3E41-BFDB-E1BC817F7FAF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ABF1BB-1224-CF4F-9E53-D76425A6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F46017-7858-4B46-87F6-C269D7A8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F957-3BFB-8641-B0C4-4B6577B156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42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36D31A-B0D7-704D-8F48-02B9B4A9F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E8A715-2963-6442-851C-7CC339B94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DC1AFA-8001-3F49-AB14-B20ADB2F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2AE1-8607-3E41-BFDB-E1BC817F7FAF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73B36A-6C70-724B-ABE2-35816F50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A60375-889D-884A-A306-B37344D2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F957-3BFB-8641-B0C4-4B6577B156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30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FE462-AB5C-FF47-B017-0B4DFA4A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E02F1C-71E5-6841-925E-2EEBFE31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E184A5-DCA5-9244-B64C-DFB63F68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2AE1-8607-3E41-BFDB-E1BC817F7FAF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6FE87B-3C70-6540-BC3B-7C253DA1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A352B8-F3C2-9E48-A33F-64696643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F957-3BFB-8641-B0C4-4B6577B156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40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4C756-F722-0441-A539-78D46EDD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A81CC-3289-AE40-A1B2-A9D739FA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9A9E2B-1B53-A942-AEC7-742B55BD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2AE1-8607-3E41-BFDB-E1BC817F7FAF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0C248-5189-F44B-B4E7-B1079F5B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3F32AF-6B9C-4442-A072-3F66BDAE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F957-3BFB-8641-B0C4-4B6577B156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9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C6A2A-954A-5D4A-8AB4-D6C1A6DF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BC346-236D-2F4F-A461-062834D51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745905-5299-2041-A37C-054668EC0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851A80-3938-AC43-AAE2-02397BC3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2AE1-8607-3E41-BFDB-E1BC817F7FAF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6A7DFE-8478-A349-9A8B-8A9FC03B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EBD559-D376-6D42-BA60-72777F2D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F957-3BFB-8641-B0C4-4B6577B156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68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B5E2C-42B2-F84B-BCBC-CF7E9C03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A64642-71CA-C543-9A92-AE7C7F2D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46E5D1-696B-5A43-8A5C-0AA12E9E7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C232EB-31A0-0F4D-9941-FFB02C876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A7804CF-E28C-9B42-8789-7C06B2342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89E6798-0F57-254F-B113-028EBE44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2AE1-8607-3E41-BFDB-E1BC817F7FAF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1217889-1182-4249-BD90-90D5259C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BE7B9B-68F7-5947-B8B2-C10AC9C1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F957-3BFB-8641-B0C4-4B6577B156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15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C62C3F-3365-344C-B480-84F8ACD4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2B9372-795D-DD44-B940-E9B60E56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2AE1-8607-3E41-BFDB-E1BC817F7FAF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D6BD7E-288C-2843-A199-DC8D6F6C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AEE345-6C75-3E46-BC1C-FCF1D556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F957-3BFB-8641-B0C4-4B6577B156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73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6967A4-B507-3747-82E1-06BB20AA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2AE1-8607-3E41-BFDB-E1BC817F7FAF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EE3792-0DB9-2249-A74C-F9AFC9FA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6C3407-4AAB-8345-A5FD-8B2B0EE3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F957-3BFB-8641-B0C4-4B6577B156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58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EA121-C8FC-934A-A64A-FCD79111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F1CD38-2C71-DA44-984C-9A11DF1F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954955-A96B-1A43-924E-35B94748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90E0F3-D29B-3644-BEDD-0A60DAF7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2AE1-8607-3E41-BFDB-E1BC817F7FAF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34A070-0BD2-E240-AFF6-51419C72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F3D74A-24E8-1547-8B5C-53E4C12E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F957-3BFB-8641-B0C4-4B6577B156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6B91FA-B7C2-2A4A-A9E7-490967B3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2F59B6-078E-654A-B8FA-451B9A24F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05EA68-2B27-C44E-B506-56C71FB59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6722F0-71CE-7F48-80F1-A563DC95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2AE1-8607-3E41-BFDB-E1BC817F7FAF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6ACA10-6CB0-4646-B8E1-0E182CAE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7D435A-34B2-8348-9236-5CBE7965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F957-3BFB-8641-B0C4-4B6577B156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6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ED7AC4D-7954-4146-BA59-5E0E8136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8BBB55-6175-054C-A559-8B51FB900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4B790B-ACDC-D84A-A455-7F2C4D23B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92AE1-8607-3E41-BFDB-E1BC817F7FAF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5138FE-875A-FB40-B2D4-08E34FB48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47D44E-1720-8E49-9923-E7706592F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2F957-3BFB-8641-B0C4-4B6577B156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23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A93CB3-EF05-9340-B983-DEDDDF748B66}"/>
              </a:ext>
            </a:extLst>
          </p:cNvPr>
          <p:cNvSpPr/>
          <p:nvPr/>
        </p:nvSpPr>
        <p:spPr>
          <a:xfrm>
            <a:off x="1556951" y="1285103"/>
            <a:ext cx="840259" cy="8402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n>
                  <a:solidFill>
                    <a:sysClr val="windowText" lastClr="000000"/>
                  </a:solidFill>
                </a:ln>
              </a:rPr>
              <a:t>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7FEACCF-6958-5A40-8C20-0AB2F9B58B25}"/>
              </a:ext>
            </a:extLst>
          </p:cNvPr>
          <p:cNvSpPr/>
          <p:nvPr/>
        </p:nvSpPr>
        <p:spPr>
          <a:xfrm>
            <a:off x="1556950" y="2125362"/>
            <a:ext cx="840259" cy="8402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n>
                  <a:solidFill>
                    <a:sysClr val="windowText" lastClr="000000"/>
                  </a:solidFill>
                </a:ln>
              </a:rPr>
              <a:t>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D0CE8A-BD88-EC41-9A27-355981741C4C}"/>
              </a:ext>
            </a:extLst>
          </p:cNvPr>
          <p:cNvSpPr/>
          <p:nvPr/>
        </p:nvSpPr>
        <p:spPr>
          <a:xfrm>
            <a:off x="1556950" y="2965621"/>
            <a:ext cx="840259" cy="8402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n>
                  <a:solidFill>
                    <a:sysClr val="windowText" lastClr="000000"/>
                  </a:solidFill>
                </a:ln>
              </a:rPr>
              <a:t>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674C69F-36CB-7D46-B3D1-6BBC79E13068}"/>
              </a:ext>
            </a:extLst>
          </p:cNvPr>
          <p:cNvSpPr/>
          <p:nvPr/>
        </p:nvSpPr>
        <p:spPr>
          <a:xfrm>
            <a:off x="1556949" y="3805880"/>
            <a:ext cx="840259" cy="8402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×</a:t>
            </a:r>
            <a:endParaRPr kumimoji="1" lang="ja-JP" altLang="en-US" sz="32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B986FB1-3D6A-854D-9620-2200159709BA}"/>
              </a:ext>
            </a:extLst>
          </p:cNvPr>
          <p:cNvSpPr txBox="1"/>
          <p:nvPr/>
        </p:nvSpPr>
        <p:spPr>
          <a:xfrm>
            <a:off x="1556949" y="915771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正解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88F2250-171A-864F-8BDA-DAE710A23E98}"/>
              </a:ext>
            </a:extLst>
          </p:cNvPr>
          <p:cNvSpPr/>
          <p:nvPr/>
        </p:nvSpPr>
        <p:spPr>
          <a:xfrm>
            <a:off x="3054675" y="127984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n>
                  <a:solidFill>
                    <a:sysClr val="windowText" lastClr="000000"/>
                  </a:solidFill>
                </a:ln>
              </a:rPr>
              <a:t>○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A19F9D1-96C3-A443-A7B2-6223ABA89166}"/>
              </a:ext>
            </a:extLst>
          </p:cNvPr>
          <p:cNvSpPr/>
          <p:nvPr/>
        </p:nvSpPr>
        <p:spPr>
          <a:xfrm>
            <a:off x="3054674" y="212010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n>
                  <a:solidFill>
                    <a:sysClr val="windowText" lastClr="000000"/>
                  </a:solidFill>
                </a:ln>
              </a:rPr>
              <a:t>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EE2759E-46AD-0841-9701-8DEDC748C844}"/>
              </a:ext>
            </a:extLst>
          </p:cNvPr>
          <p:cNvSpPr/>
          <p:nvPr/>
        </p:nvSpPr>
        <p:spPr>
          <a:xfrm>
            <a:off x="3054674" y="2960367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×</a:t>
            </a:r>
            <a:endParaRPr kumimoji="1" lang="ja-JP" altLang="en-US" sz="32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4225D37-3AE9-8E4F-B1AF-A69C98CBA695}"/>
              </a:ext>
            </a:extLst>
          </p:cNvPr>
          <p:cNvSpPr/>
          <p:nvPr/>
        </p:nvSpPr>
        <p:spPr>
          <a:xfrm>
            <a:off x="3054673" y="3800626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×</a:t>
            </a:r>
            <a:endParaRPr kumimoji="1" lang="ja-JP" altLang="en-US" sz="32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5B538C6-9BDF-A648-85A9-7C6E55E70BAE}"/>
              </a:ext>
            </a:extLst>
          </p:cNvPr>
          <p:cNvSpPr txBox="1"/>
          <p:nvPr/>
        </p:nvSpPr>
        <p:spPr>
          <a:xfrm>
            <a:off x="2847518" y="915771"/>
            <a:ext cx="125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モデル１</a:t>
            </a:r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996A2CE-359B-BC4F-BE29-1081C35EB437}"/>
              </a:ext>
            </a:extLst>
          </p:cNvPr>
          <p:cNvSpPr/>
          <p:nvPr/>
        </p:nvSpPr>
        <p:spPr>
          <a:xfrm>
            <a:off x="4132267" y="1274595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×</a:t>
            </a:r>
            <a:endParaRPr kumimoji="1" lang="ja-JP" altLang="en-US" sz="32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188F6A-78B1-944E-8AF1-21A734D78043}"/>
              </a:ext>
            </a:extLst>
          </p:cNvPr>
          <p:cNvSpPr/>
          <p:nvPr/>
        </p:nvSpPr>
        <p:spPr>
          <a:xfrm>
            <a:off x="4132266" y="2114854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n>
                  <a:solidFill>
                    <a:sysClr val="windowText" lastClr="000000"/>
                  </a:solidFill>
                </a:ln>
              </a:rPr>
              <a:t>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4F1E8C3-0B62-F647-836E-B648BCF801CE}"/>
              </a:ext>
            </a:extLst>
          </p:cNvPr>
          <p:cNvSpPr/>
          <p:nvPr/>
        </p:nvSpPr>
        <p:spPr>
          <a:xfrm>
            <a:off x="4132266" y="2955113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○</a:t>
            </a:r>
            <a:endParaRPr kumimoji="1" lang="ja-JP" altLang="en-US" sz="32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F5557C8-37E8-1545-A9D5-26D39C7AB58A}"/>
              </a:ext>
            </a:extLst>
          </p:cNvPr>
          <p:cNvSpPr/>
          <p:nvPr/>
        </p:nvSpPr>
        <p:spPr>
          <a:xfrm>
            <a:off x="4132265" y="3795372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×</a:t>
            </a:r>
            <a:endParaRPr kumimoji="1" lang="ja-JP" altLang="en-US" sz="32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7234771-D158-3640-B3E0-233C5DDF8ED6}"/>
              </a:ext>
            </a:extLst>
          </p:cNvPr>
          <p:cNvSpPr txBox="1"/>
          <p:nvPr/>
        </p:nvSpPr>
        <p:spPr>
          <a:xfrm>
            <a:off x="3925110" y="910517"/>
            <a:ext cx="125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モデル</a:t>
            </a:r>
            <a:r>
              <a:rPr lang="en-US" altLang="ja-JP" dirty="0"/>
              <a:t>2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C0A19D7-157D-6148-A7A4-204B527183C5}"/>
              </a:ext>
            </a:extLst>
          </p:cNvPr>
          <p:cNvSpPr/>
          <p:nvPr/>
        </p:nvSpPr>
        <p:spPr>
          <a:xfrm>
            <a:off x="5209862" y="1285103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n>
                  <a:solidFill>
                    <a:sysClr val="windowText" lastClr="000000"/>
                  </a:solidFill>
                </a:ln>
              </a:rPr>
              <a:t>○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794E000-9D84-6241-9D15-311EBC7B5639}"/>
              </a:ext>
            </a:extLst>
          </p:cNvPr>
          <p:cNvSpPr/>
          <p:nvPr/>
        </p:nvSpPr>
        <p:spPr>
          <a:xfrm>
            <a:off x="5209861" y="2125362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×</a:t>
            </a:r>
            <a:endParaRPr kumimoji="1" lang="ja-JP" altLang="en-US" sz="32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1A9DAA4-62C1-E04A-BE5D-FBD955D2122E}"/>
              </a:ext>
            </a:extLst>
          </p:cNvPr>
          <p:cNvSpPr/>
          <p:nvPr/>
        </p:nvSpPr>
        <p:spPr>
          <a:xfrm>
            <a:off x="5209861" y="2965621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○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CFFDE88-E36D-8B44-81E3-BA36806DF99C}"/>
              </a:ext>
            </a:extLst>
          </p:cNvPr>
          <p:cNvSpPr/>
          <p:nvPr/>
        </p:nvSpPr>
        <p:spPr>
          <a:xfrm>
            <a:off x="5209860" y="3805880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×</a:t>
            </a:r>
            <a:endParaRPr kumimoji="1" lang="ja-JP" altLang="en-US" sz="32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4E33B1-B9C4-7944-875D-CC274333E2AF}"/>
              </a:ext>
            </a:extLst>
          </p:cNvPr>
          <p:cNvSpPr txBox="1"/>
          <p:nvPr/>
        </p:nvSpPr>
        <p:spPr>
          <a:xfrm>
            <a:off x="5002705" y="921025"/>
            <a:ext cx="125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モデル</a:t>
            </a:r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5F40588-093D-614B-9125-8D363798E50F}"/>
              </a:ext>
            </a:extLst>
          </p:cNvPr>
          <p:cNvSpPr/>
          <p:nvPr/>
        </p:nvSpPr>
        <p:spPr>
          <a:xfrm>
            <a:off x="6287453" y="1269341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n>
                  <a:solidFill>
                    <a:sysClr val="windowText" lastClr="000000"/>
                  </a:solidFill>
                </a:ln>
              </a:rPr>
              <a:t>○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376D081-4D3E-814E-B832-4C502EF89C59}"/>
              </a:ext>
            </a:extLst>
          </p:cNvPr>
          <p:cNvSpPr/>
          <p:nvPr/>
        </p:nvSpPr>
        <p:spPr>
          <a:xfrm>
            <a:off x="6287452" y="2109600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n>
                  <a:solidFill>
                    <a:sysClr val="windowText" lastClr="000000"/>
                  </a:solidFill>
                </a:ln>
              </a:rPr>
              <a:t>○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4ED5F02-F949-1149-BB07-A59FA99C7F8E}"/>
              </a:ext>
            </a:extLst>
          </p:cNvPr>
          <p:cNvSpPr/>
          <p:nvPr/>
        </p:nvSpPr>
        <p:spPr>
          <a:xfrm>
            <a:off x="6287452" y="2949859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○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CE8BFDC-03A7-1A46-9EB3-4EB2A39F1A2F}"/>
              </a:ext>
            </a:extLst>
          </p:cNvPr>
          <p:cNvSpPr/>
          <p:nvPr/>
        </p:nvSpPr>
        <p:spPr>
          <a:xfrm>
            <a:off x="6287451" y="3790118"/>
            <a:ext cx="840259" cy="840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○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5AE276A-1A56-AE49-A101-04B9918D7F27}"/>
              </a:ext>
            </a:extLst>
          </p:cNvPr>
          <p:cNvSpPr txBox="1"/>
          <p:nvPr/>
        </p:nvSpPr>
        <p:spPr>
          <a:xfrm>
            <a:off x="6080296" y="905263"/>
            <a:ext cx="125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モデル</a:t>
            </a:r>
            <a:r>
              <a:rPr lang="en-US" altLang="ja-JP" dirty="0"/>
              <a:t>4</a:t>
            </a:r>
            <a:endParaRPr kumimoji="1" lang="ja-JP" altLang="en-US"/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AE780C9C-E672-944A-BD1F-1DA1AB0C96A3}"/>
              </a:ext>
            </a:extLst>
          </p:cNvPr>
          <p:cNvSpPr/>
          <p:nvPr/>
        </p:nvSpPr>
        <p:spPr>
          <a:xfrm>
            <a:off x="7252137" y="2773110"/>
            <a:ext cx="735725" cy="3534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81CC6E2-DD1C-3940-A607-95E9D4DB9112}"/>
              </a:ext>
            </a:extLst>
          </p:cNvPr>
          <p:cNvSpPr/>
          <p:nvPr/>
        </p:nvSpPr>
        <p:spPr>
          <a:xfrm>
            <a:off x="8112290" y="1210616"/>
            <a:ext cx="840259" cy="8402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n>
                  <a:solidFill>
                    <a:sysClr val="windowText" lastClr="000000"/>
                  </a:solidFill>
                </a:ln>
              </a:rPr>
              <a:t>○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360AD7B-2902-9244-8023-1B12FAC8E698}"/>
              </a:ext>
            </a:extLst>
          </p:cNvPr>
          <p:cNvSpPr/>
          <p:nvPr/>
        </p:nvSpPr>
        <p:spPr>
          <a:xfrm>
            <a:off x="8112289" y="2050875"/>
            <a:ext cx="840259" cy="8402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n>
                  <a:solidFill>
                    <a:sysClr val="windowText" lastClr="000000"/>
                  </a:solidFill>
                </a:ln>
              </a:rPr>
              <a:t>○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113F79A-6D63-FC48-ABD9-F7980966173A}"/>
              </a:ext>
            </a:extLst>
          </p:cNvPr>
          <p:cNvSpPr/>
          <p:nvPr/>
        </p:nvSpPr>
        <p:spPr>
          <a:xfrm>
            <a:off x="8112289" y="2891134"/>
            <a:ext cx="840259" cy="8402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ln>
                  <a:solidFill>
                    <a:sysClr val="windowText" lastClr="000000"/>
                  </a:solidFill>
                </a:ln>
              </a:rPr>
              <a:t>○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EE9D19B-6005-8C41-9C63-58DB77E759F3}"/>
              </a:ext>
            </a:extLst>
          </p:cNvPr>
          <p:cNvSpPr/>
          <p:nvPr/>
        </p:nvSpPr>
        <p:spPr>
          <a:xfrm>
            <a:off x="8112288" y="3731393"/>
            <a:ext cx="840259" cy="8402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×</a:t>
            </a:r>
            <a:endParaRPr kumimoji="1" lang="ja-JP" altLang="en-US" sz="32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724A53-94FA-BF44-BD68-0EF80645FE27}"/>
              </a:ext>
            </a:extLst>
          </p:cNvPr>
          <p:cNvSpPr txBox="1"/>
          <p:nvPr/>
        </p:nvSpPr>
        <p:spPr>
          <a:xfrm>
            <a:off x="8112288" y="841284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予測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05700ED-E32B-2F48-9AED-D3537A034F31}"/>
              </a:ext>
            </a:extLst>
          </p:cNvPr>
          <p:cNvSpPr txBox="1"/>
          <p:nvPr/>
        </p:nvSpPr>
        <p:spPr>
          <a:xfrm>
            <a:off x="3045186" y="4737893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75%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0DBD118-9DB0-F64C-B4E1-4077A2A9658B}"/>
              </a:ext>
            </a:extLst>
          </p:cNvPr>
          <p:cNvSpPr txBox="1"/>
          <p:nvPr/>
        </p:nvSpPr>
        <p:spPr>
          <a:xfrm>
            <a:off x="4144126" y="4737893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75%</a:t>
            </a:r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1293898-5FAE-B04A-8695-7699E8318FA5}"/>
              </a:ext>
            </a:extLst>
          </p:cNvPr>
          <p:cNvSpPr txBox="1"/>
          <p:nvPr/>
        </p:nvSpPr>
        <p:spPr>
          <a:xfrm>
            <a:off x="5179678" y="4737893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75%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BAFBD2-19A4-DB49-9508-D4D51ACA5F78}"/>
              </a:ext>
            </a:extLst>
          </p:cNvPr>
          <p:cNvSpPr txBox="1"/>
          <p:nvPr/>
        </p:nvSpPr>
        <p:spPr>
          <a:xfrm>
            <a:off x="6172065" y="4705557"/>
            <a:ext cx="92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75%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2A4FE6C-3820-384C-88CE-F3DF75EBAFED}"/>
              </a:ext>
            </a:extLst>
          </p:cNvPr>
          <p:cNvSpPr txBox="1"/>
          <p:nvPr/>
        </p:nvSpPr>
        <p:spPr>
          <a:xfrm>
            <a:off x="8024602" y="4737893"/>
            <a:ext cx="92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100</a:t>
            </a:r>
            <a:r>
              <a:rPr kumimoji="1" lang="en-US" altLang="ja-JP" dirty="0"/>
              <a:t>%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64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44</Words>
  <Application>Microsoft Macintosh PowerPoint</Application>
  <PresentationFormat>ワイド画面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大城　紳之亮</dc:creator>
  <cp:lastModifiedBy>大城　紳之亮</cp:lastModifiedBy>
  <cp:revision>1</cp:revision>
  <dcterms:created xsi:type="dcterms:W3CDTF">2021-01-31T13:32:12Z</dcterms:created>
  <dcterms:modified xsi:type="dcterms:W3CDTF">2021-01-31T13:49:40Z</dcterms:modified>
</cp:coreProperties>
</file>