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10B1C-F879-1A49-8961-67173E8E6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A21D92-F70B-9544-9D84-06F5F30E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0BD30-A07B-7240-9AD4-DAABF2E0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2BB80-DF1F-C343-8D59-4214DC62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E0129-46D5-9548-8045-F737878F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CD2FA-6465-1B41-950E-53914203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D0BF3-1ECD-CD4C-A324-876BADC4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63589-B8CF-604C-A4FC-279DE63B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64329-194A-3448-83DF-5FB68EE1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EBD3B-634E-DF47-A03F-862A852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663AA3-E1FE-EC49-AC7F-3592F619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76CEA8-5EE3-664C-BF86-3FE75374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D74A7-CBD9-BD4A-90DC-BCB29FAC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54097-4B70-8640-9783-862AA38D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5ACA2B-D0FD-ED4D-927F-721F945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7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35B5-0667-3B44-A34B-E185FE07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997F4-E2A6-6F41-81E9-13EB8DE1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AF9C8-A6D2-D442-9404-C21869D1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FC49B-CFBB-AC4F-AE1F-6EAB8D35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02635-F586-314C-A993-06E6237F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18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18258-1DC8-F148-BE12-FA9264C1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CEB9F0-5D5C-D848-8E8C-1E81A36C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40B8-E1B4-EE4A-84BB-4F8C988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A450C-D9B0-554B-A36E-58217EA0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1F646-1DA1-414F-B155-84F953C1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7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94A5E-ED8C-7843-942A-0340B63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BA8C3-25E6-4842-9434-81C63E44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35EC3A-87E8-4C48-AC85-3B7378BC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BAF687-00CA-C749-9EDF-2E727EC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16824-5E97-334D-9809-B6596080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9AEF0-7D87-F948-980D-9994A0D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200EB-91FF-764D-BD16-9FD30DA2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C42EE-393C-5D4D-B86F-154CF5B0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34A89-25F2-EB4B-9467-A3CF30C18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0035F4-5DC1-574C-9BBB-3D3F7A07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AFDF52-0CF1-5C49-9965-111D50D1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64DA6A-6D22-7F48-BE4F-794DF932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82C1FB-9891-224B-9F87-B594355F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405E1-E474-674E-B701-7480CE59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6F060-CFBE-C84A-B22B-63EDF10A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65CC0F-FA72-9F44-AC67-EAD98BD3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185AA3-6EDD-F54B-B36F-AA827410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A10BAB-C748-D846-A497-7135A50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04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7C15E-7E5D-B143-B491-4BF563A1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F8B4A9-7753-F942-BF35-81D62F40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74659A-2F27-A74E-9820-82877B17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9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685AF-0A7D-DA42-BD44-3AEC77E4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B833FD-737B-AF43-A3DD-17CF4FF7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37E073-8023-DE4B-A858-F41C47FC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62097D-9777-614B-A546-7D743399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A07C46-8656-D245-A88B-2EBE026A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E3BA-1040-EF41-9604-4EE5901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0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FDD0A-B5F4-0048-8C13-86AB5589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3FD8C2-EB0C-8741-A6C1-0FA20082C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63A921-C049-2640-87EB-D7F6AC38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6B990-E2F9-CF4D-901A-C8CA79A4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FC671-4A9D-DA4F-90C9-A60F9422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C8E18-51B2-7245-8071-9789052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3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B4FE2E-3671-D64F-9B51-CCDE192C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4C26CE-2E70-5A44-A28F-7CE8A9F2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C61F8-830A-5F49-AABC-424C552C0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3D8C-0CA9-274E-8D0E-941E32D15CEE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880A5-9111-054B-96AF-6BA885805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E9483-DA47-E948-AD3C-5E878FB96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6C19-50C4-2C44-A924-FA04346F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61A31D-0EF7-2443-9218-69D1075C46C8}"/>
              </a:ext>
            </a:extLst>
          </p:cNvPr>
          <p:cNvSpPr/>
          <p:nvPr/>
        </p:nvSpPr>
        <p:spPr>
          <a:xfrm>
            <a:off x="3066748" y="2239982"/>
            <a:ext cx="1470454" cy="1359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TP(</a:t>
            </a:r>
            <a:r>
              <a: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真陽性</a:t>
            </a:r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6DA6B2-B674-364F-AF61-E703A94D12EF}"/>
              </a:ext>
            </a:extLst>
          </p:cNvPr>
          <p:cNvSpPr/>
          <p:nvPr/>
        </p:nvSpPr>
        <p:spPr>
          <a:xfrm>
            <a:off x="4537202" y="2239981"/>
            <a:ext cx="1470454" cy="1359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TP(</a:t>
            </a:r>
            <a:r>
              <a:rPr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蛾</a:t>
            </a:r>
            <a:r>
              <a: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陽性</a:t>
            </a:r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5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2</cp:revision>
  <dcterms:created xsi:type="dcterms:W3CDTF">2021-01-31T14:28:27Z</dcterms:created>
  <dcterms:modified xsi:type="dcterms:W3CDTF">2021-01-31T14:50:52Z</dcterms:modified>
</cp:coreProperties>
</file>