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085D7-9CE7-DE4C-B440-91395ACC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8F15AF-FD95-E14C-A001-6DE2A261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247C8-5343-FF40-8475-B48DA4C2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203F-F869-A047-9904-AABBA18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D8837-8F10-204B-A9F4-6094FAE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FC7A-5B07-764B-9905-74B9B15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C75FCA-21B1-3640-B390-5AEB4733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88646-9FF2-084C-A542-7F4FC83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51F-EAD6-C84B-B2A7-5033AC8B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C8CCA-37C8-B344-ADB4-5C39711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95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6CC313-2DF4-0B44-A1E2-CE8E3C67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3D3281-A4C2-EB40-AD6F-E02AB1CE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B8F7E-7964-AD4E-977A-6A01664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5D77A-9236-E440-9D27-1E5FA13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3D2CC-3AD7-B446-BD98-F2E6009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5CA01-6C5E-9745-9473-04787AD5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1356C-D567-C948-9975-2CD1326A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BF8A8-8436-3A4E-B14E-F9DA8A07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6FE5D-0171-7B45-839C-84121867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C29B8-3CB7-3D4C-8E50-EBE85354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F863-F1BB-604E-84B2-28F461CA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5EA4D5-AAF9-E746-87D3-45F9045B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B8A8-C7D7-FB4B-A3CB-5032932E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FF860F-FF86-F04F-BCA5-3E4D9AB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9AF09-9AD5-DC48-86F0-C61E92F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8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FFB51-98AD-A149-AF57-0D74C9E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74F21-A95C-B042-A483-4F26FDD5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7C5EB5-F3DE-154C-8A8B-DEEC3C3B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2F9ABC-4B6A-1A45-848A-1D3460F3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22F1C-CE2D-DF49-B1B0-570AC34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557120-1C49-DB42-B00C-8B2540BA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2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2A514-1D83-B744-AED5-F0155E3D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7E9AB9-6598-2A4B-854A-E829CAAA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251F03-4D06-B347-8226-FE11C321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29D4C0-B116-4F46-85E1-B95EAC07D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6E620-FBB7-B748-974D-00A8CF9AE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8132D7-ED58-AE4C-B6C8-AC260CE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205744-866A-B741-AB8A-27031518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BB2EA9-1D77-FD4D-B31A-692DE6BF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AE01-78F7-9C44-8899-29FC94B3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76CABE-DE5B-8B44-9C9D-AEF70CDE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E8F83E-D278-8746-886E-E7A8F797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2BD2D-C49B-BF4E-BBC8-2C38DBC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1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5E5D17-2ED2-0D40-B5D6-A5418A7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C46E52-67B9-A74D-B966-AE67261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8BDFC7-8CF1-2346-A74E-6D62F17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6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73722-5CC1-5949-A0BE-8651FDD7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599361-F04C-6D40-98A1-E46F81D5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629980-B94D-D045-93D2-9334DD52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82154-3782-554C-8D8B-2225C838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427464-407F-4D48-ACEC-A9DE75C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A5A2F9-31E6-3D4D-80B8-1841D720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2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A89CA-7AEC-A749-AC69-5B145FC5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4F5F76-29CE-0145-A6C1-F3FC083D6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05D4DB-3F92-B94F-BB7B-CE0CD475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CB9CC-A3C3-AC47-8FE4-F86EC8BF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E4F171-DF4D-9C4F-A30B-6038CEC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997422-FD4E-1F43-A59D-71D61FFD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8D9C1F-F280-AF4A-BD1A-9745F1B9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38112-1142-4549-8FE7-532F3A57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89E55-6645-DB41-9452-B1FB79FDA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8292-A763-E64E-83C4-A0AD261554C8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085FB-D15D-7A47-AAE3-D1CF00E4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8EE27-0AD3-ED49-94C2-C9007CA97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00B-CD3E-5042-8FF8-1F8474174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90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F74184-50BB-0244-A692-B1F60A360BFD}"/>
              </a:ext>
            </a:extLst>
          </p:cNvPr>
          <p:cNvSpPr/>
          <p:nvPr/>
        </p:nvSpPr>
        <p:spPr>
          <a:xfrm>
            <a:off x="785813" y="398463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EAE733-1AA3-AE40-B627-29E78899F868}"/>
              </a:ext>
            </a:extLst>
          </p:cNvPr>
          <p:cNvSpPr/>
          <p:nvPr/>
        </p:nvSpPr>
        <p:spPr>
          <a:xfrm>
            <a:off x="1466850" y="398463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B8B243-A336-6E44-8055-590E40104E94}"/>
              </a:ext>
            </a:extLst>
          </p:cNvPr>
          <p:cNvSpPr/>
          <p:nvPr/>
        </p:nvSpPr>
        <p:spPr>
          <a:xfrm>
            <a:off x="2147887" y="398462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41B91A-546D-5945-B10D-22583ED8B6DA}"/>
              </a:ext>
            </a:extLst>
          </p:cNvPr>
          <p:cNvSpPr/>
          <p:nvPr/>
        </p:nvSpPr>
        <p:spPr>
          <a:xfrm>
            <a:off x="785813" y="1079499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3CADBE-6696-C948-A32E-01D11D8EA564}"/>
              </a:ext>
            </a:extLst>
          </p:cNvPr>
          <p:cNvSpPr/>
          <p:nvPr/>
        </p:nvSpPr>
        <p:spPr>
          <a:xfrm>
            <a:off x="1466850" y="1079499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D051C5-CBD3-754E-938D-7D5F2F955EE3}"/>
              </a:ext>
            </a:extLst>
          </p:cNvPr>
          <p:cNvSpPr/>
          <p:nvPr/>
        </p:nvSpPr>
        <p:spPr>
          <a:xfrm>
            <a:off x="2147886" y="1079499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003E3A-D94E-7D4D-AB2C-5AC0918242BA}"/>
              </a:ext>
            </a:extLst>
          </p:cNvPr>
          <p:cNvSpPr/>
          <p:nvPr/>
        </p:nvSpPr>
        <p:spPr>
          <a:xfrm>
            <a:off x="785812" y="1760535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7A265C-8D4F-0940-9FF4-E9685F72CA71}"/>
              </a:ext>
            </a:extLst>
          </p:cNvPr>
          <p:cNvSpPr/>
          <p:nvPr/>
        </p:nvSpPr>
        <p:spPr>
          <a:xfrm>
            <a:off x="1466849" y="1760535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847317-0F43-4F4A-87DE-26569597DADB}"/>
              </a:ext>
            </a:extLst>
          </p:cNvPr>
          <p:cNvSpPr/>
          <p:nvPr/>
        </p:nvSpPr>
        <p:spPr>
          <a:xfrm>
            <a:off x="2147886" y="1760535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48C857-6137-1B49-976C-237966915517}"/>
              </a:ext>
            </a:extLst>
          </p:cNvPr>
          <p:cNvSpPr/>
          <p:nvPr/>
        </p:nvSpPr>
        <p:spPr>
          <a:xfrm>
            <a:off x="785812" y="403223"/>
            <a:ext cx="1362073" cy="1362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E1195EB-E2B2-084A-847A-0314D1D17BF9}"/>
              </a:ext>
            </a:extLst>
          </p:cNvPr>
          <p:cNvSpPr/>
          <p:nvPr/>
        </p:nvSpPr>
        <p:spPr>
          <a:xfrm>
            <a:off x="3633786" y="736599"/>
            <a:ext cx="681037" cy="68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8684323-A1F2-904B-823B-E4D47CBFCC3F}"/>
              </a:ext>
            </a:extLst>
          </p:cNvPr>
          <p:cNvSpPr/>
          <p:nvPr/>
        </p:nvSpPr>
        <p:spPr>
          <a:xfrm>
            <a:off x="4314823" y="1417636"/>
            <a:ext cx="681037" cy="68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E769AA-83CC-7E4C-BECA-7979F7AEF191}"/>
              </a:ext>
            </a:extLst>
          </p:cNvPr>
          <p:cNvSpPr/>
          <p:nvPr/>
        </p:nvSpPr>
        <p:spPr>
          <a:xfrm>
            <a:off x="3633786" y="1417635"/>
            <a:ext cx="681037" cy="68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9FD1C5-3BB1-364B-84C6-CE8DB1E74522}"/>
              </a:ext>
            </a:extLst>
          </p:cNvPr>
          <p:cNvSpPr/>
          <p:nvPr/>
        </p:nvSpPr>
        <p:spPr>
          <a:xfrm>
            <a:off x="4311646" y="736598"/>
            <a:ext cx="681037" cy="68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53300A2-6CB5-9E4A-8E06-7140C3B65339}"/>
              </a:ext>
            </a:extLst>
          </p:cNvPr>
          <p:cNvCxnSpPr>
            <a:cxnSpLocks/>
          </p:cNvCxnSpPr>
          <p:nvPr/>
        </p:nvCxnSpPr>
        <p:spPr>
          <a:xfrm>
            <a:off x="2144709" y="398462"/>
            <a:ext cx="1485898" cy="338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435BAE-BD91-BA46-A6FB-74D6603575EF}"/>
              </a:ext>
            </a:extLst>
          </p:cNvPr>
          <p:cNvCxnSpPr>
            <a:cxnSpLocks/>
          </p:cNvCxnSpPr>
          <p:nvPr/>
        </p:nvCxnSpPr>
        <p:spPr>
          <a:xfrm>
            <a:off x="2144709" y="1760535"/>
            <a:ext cx="1485898" cy="347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5F80C5-A043-E044-93BF-BC2F0EA05564}"/>
              </a:ext>
            </a:extLst>
          </p:cNvPr>
          <p:cNvSpPr/>
          <p:nvPr/>
        </p:nvSpPr>
        <p:spPr>
          <a:xfrm>
            <a:off x="6391282" y="3105938"/>
            <a:ext cx="681037" cy="6810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74FB1B-9C8A-4C46-89F0-9BFC55AC7EB3}"/>
              </a:ext>
            </a:extLst>
          </p:cNvPr>
          <p:cNvSpPr/>
          <p:nvPr/>
        </p:nvSpPr>
        <p:spPr>
          <a:xfrm>
            <a:off x="7072318" y="3105938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229ABC-F838-6447-8316-C57491947AE4}"/>
              </a:ext>
            </a:extLst>
          </p:cNvPr>
          <p:cNvSpPr/>
          <p:nvPr/>
        </p:nvSpPr>
        <p:spPr>
          <a:xfrm>
            <a:off x="6391281" y="3786974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7DF64BB-5FB2-1F41-92EE-C6E1DD5E5D0D}"/>
              </a:ext>
            </a:extLst>
          </p:cNvPr>
          <p:cNvSpPr/>
          <p:nvPr/>
        </p:nvSpPr>
        <p:spPr>
          <a:xfrm>
            <a:off x="7072318" y="3786974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A46D586-8722-E141-8E80-AEF1AE71039F}"/>
              </a:ext>
            </a:extLst>
          </p:cNvPr>
          <p:cNvCxnSpPr>
            <a:cxnSpLocks/>
          </p:cNvCxnSpPr>
          <p:nvPr/>
        </p:nvCxnSpPr>
        <p:spPr>
          <a:xfrm>
            <a:off x="4992681" y="743742"/>
            <a:ext cx="1395423" cy="2369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8D8C16-1536-4642-8687-8236F3345A14}"/>
              </a:ext>
            </a:extLst>
          </p:cNvPr>
          <p:cNvCxnSpPr>
            <a:cxnSpLocks/>
          </p:cNvCxnSpPr>
          <p:nvPr/>
        </p:nvCxnSpPr>
        <p:spPr>
          <a:xfrm>
            <a:off x="4963320" y="2093910"/>
            <a:ext cx="1424782" cy="169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372664-355B-3240-8214-506DFBE28336}"/>
              </a:ext>
            </a:extLst>
          </p:cNvPr>
          <p:cNvSpPr/>
          <p:nvPr/>
        </p:nvSpPr>
        <p:spPr>
          <a:xfrm>
            <a:off x="782634" y="2772564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4EEB437-FCB8-A340-91D0-EF140BD4BA5D}"/>
              </a:ext>
            </a:extLst>
          </p:cNvPr>
          <p:cNvSpPr/>
          <p:nvPr/>
        </p:nvSpPr>
        <p:spPr>
          <a:xfrm>
            <a:off x="1463671" y="2772564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56CACBA-B762-B643-8A72-BC29062B7B84}"/>
              </a:ext>
            </a:extLst>
          </p:cNvPr>
          <p:cNvSpPr/>
          <p:nvPr/>
        </p:nvSpPr>
        <p:spPr>
          <a:xfrm>
            <a:off x="2144708" y="2772563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D90DDDC-3E98-3647-B79A-988C4EF47B8F}"/>
              </a:ext>
            </a:extLst>
          </p:cNvPr>
          <p:cNvSpPr/>
          <p:nvPr/>
        </p:nvSpPr>
        <p:spPr>
          <a:xfrm>
            <a:off x="782634" y="3453600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23A00D-FDB4-D846-9798-3C2CF2E397A2}"/>
              </a:ext>
            </a:extLst>
          </p:cNvPr>
          <p:cNvSpPr/>
          <p:nvPr/>
        </p:nvSpPr>
        <p:spPr>
          <a:xfrm>
            <a:off x="1463671" y="3453600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0DCF8F1-20DF-504E-98EC-58940CA6E048}"/>
              </a:ext>
            </a:extLst>
          </p:cNvPr>
          <p:cNvSpPr/>
          <p:nvPr/>
        </p:nvSpPr>
        <p:spPr>
          <a:xfrm>
            <a:off x="2144707" y="3453600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4F2C319-A22D-0240-BED6-4C81E6BC1484}"/>
              </a:ext>
            </a:extLst>
          </p:cNvPr>
          <p:cNvSpPr/>
          <p:nvPr/>
        </p:nvSpPr>
        <p:spPr>
          <a:xfrm>
            <a:off x="782633" y="4134636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4CCC9B2-41FB-A341-BD84-1D7A9DC057DA}"/>
              </a:ext>
            </a:extLst>
          </p:cNvPr>
          <p:cNvSpPr/>
          <p:nvPr/>
        </p:nvSpPr>
        <p:spPr>
          <a:xfrm>
            <a:off x="1463670" y="4134636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484A637-A81E-AB49-830E-89B9C87001ED}"/>
              </a:ext>
            </a:extLst>
          </p:cNvPr>
          <p:cNvSpPr/>
          <p:nvPr/>
        </p:nvSpPr>
        <p:spPr>
          <a:xfrm>
            <a:off x="2144707" y="4134636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83F2B0-41A0-4E4E-97AD-7A9D9F54E731}"/>
              </a:ext>
            </a:extLst>
          </p:cNvPr>
          <p:cNvSpPr/>
          <p:nvPr/>
        </p:nvSpPr>
        <p:spPr>
          <a:xfrm>
            <a:off x="782633" y="2777324"/>
            <a:ext cx="1362073" cy="13620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B78ADC-0E28-5542-96DC-19D133260CFD}"/>
              </a:ext>
            </a:extLst>
          </p:cNvPr>
          <p:cNvSpPr/>
          <p:nvPr/>
        </p:nvSpPr>
        <p:spPr>
          <a:xfrm>
            <a:off x="3630607" y="3110700"/>
            <a:ext cx="681037" cy="6810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5BEF3F-628E-AA48-885F-ADEEF452800E}"/>
              </a:ext>
            </a:extLst>
          </p:cNvPr>
          <p:cNvSpPr/>
          <p:nvPr/>
        </p:nvSpPr>
        <p:spPr>
          <a:xfrm>
            <a:off x="4311644" y="3791737"/>
            <a:ext cx="681037" cy="6810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1274B9C-C2C9-3045-8C75-533735A8BE11}"/>
              </a:ext>
            </a:extLst>
          </p:cNvPr>
          <p:cNvSpPr/>
          <p:nvPr/>
        </p:nvSpPr>
        <p:spPr>
          <a:xfrm>
            <a:off x="3630607" y="3791736"/>
            <a:ext cx="681037" cy="6810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842AC40-EBE6-4949-93EB-90CC01CAAB68}"/>
              </a:ext>
            </a:extLst>
          </p:cNvPr>
          <p:cNvSpPr/>
          <p:nvPr/>
        </p:nvSpPr>
        <p:spPr>
          <a:xfrm>
            <a:off x="4308467" y="3110699"/>
            <a:ext cx="681037" cy="6810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61E6210-C6B8-A54C-988E-5CABD030653D}"/>
              </a:ext>
            </a:extLst>
          </p:cNvPr>
          <p:cNvCxnSpPr>
            <a:cxnSpLocks/>
          </p:cNvCxnSpPr>
          <p:nvPr/>
        </p:nvCxnSpPr>
        <p:spPr>
          <a:xfrm>
            <a:off x="2141530" y="2772563"/>
            <a:ext cx="1485898" cy="3381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A8B1F22-8A77-7F4E-8F73-A5942CDF39CF}"/>
              </a:ext>
            </a:extLst>
          </p:cNvPr>
          <p:cNvCxnSpPr>
            <a:cxnSpLocks/>
          </p:cNvCxnSpPr>
          <p:nvPr/>
        </p:nvCxnSpPr>
        <p:spPr>
          <a:xfrm>
            <a:off x="2141530" y="4134636"/>
            <a:ext cx="1485898" cy="3476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9A01ED6A-DC62-C248-8CBB-A36982CF35BD}"/>
              </a:ext>
            </a:extLst>
          </p:cNvPr>
          <p:cNvCxnSpPr>
            <a:cxnSpLocks/>
          </p:cNvCxnSpPr>
          <p:nvPr/>
        </p:nvCxnSpPr>
        <p:spPr>
          <a:xfrm>
            <a:off x="4924415" y="3113081"/>
            <a:ext cx="14668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223CC11-4FC2-0E48-8D65-B0492A33A148}"/>
              </a:ext>
            </a:extLst>
          </p:cNvPr>
          <p:cNvCxnSpPr>
            <a:cxnSpLocks/>
          </p:cNvCxnSpPr>
          <p:nvPr/>
        </p:nvCxnSpPr>
        <p:spPr>
          <a:xfrm flipV="1">
            <a:off x="4960141" y="3794118"/>
            <a:ext cx="1427963" cy="673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52EC66B-AE60-8043-89C0-BF876AE78DD4}"/>
              </a:ext>
            </a:extLst>
          </p:cNvPr>
          <p:cNvSpPr/>
          <p:nvPr/>
        </p:nvSpPr>
        <p:spPr>
          <a:xfrm>
            <a:off x="779455" y="5095086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9C73FFC-F147-414D-B9F5-ABA57D97B8AD}"/>
              </a:ext>
            </a:extLst>
          </p:cNvPr>
          <p:cNvSpPr/>
          <p:nvPr/>
        </p:nvSpPr>
        <p:spPr>
          <a:xfrm>
            <a:off x="1460492" y="5095086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FE753FB-4DE7-984F-B906-B2BE19DE77B7}"/>
              </a:ext>
            </a:extLst>
          </p:cNvPr>
          <p:cNvSpPr/>
          <p:nvPr/>
        </p:nvSpPr>
        <p:spPr>
          <a:xfrm>
            <a:off x="2141529" y="5095085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6D14678-D012-6B46-992E-22AA39F7E286}"/>
              </a:ext>
            </a:extLst>
          </p:cNvPr>
          <p:cNvSpPr/>
          <p:nvPr/>
        </p:nvSpPr>
        <p:spPr>
          <a:xfrm>
            <a:off x="779455" y="5776122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EC36BCC-BD2F-5E4A-B599-BCFB75445465}"/>
              </a:ext>
            </a:extLst>
          </p:cNvPr>
          <p:cNvSpPr/>
          <p:nvPr/>
        </p:nvSpPr>
        <p:spPr>
          <a:xfrm>
            <a:off x="1460492" y="5776122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E95075C-9C1F-1A45-A526-E024C379C69C}"/>
              </a:ext>
            </a:extLst>
          </p:cNvPr>
          <p:cNvSpPr/>
          <p:nvPr/>
        </p:nvSpPr>
        <p:spPr>
          <a:xfrm>
            <a:off x="2141528" y="5776122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559E3A4-9832-354B-8484-A9AF6B6050FA}"/>
              </a:ext>
            </a:extLst>
          </p:cNvPr>
          <p:cNvSpPr/>
          <p:nvPr/>
        </p:nvSpPr>
        <p:spPr>
          <a:xfrm>
            <a:off x="779454" y="6457158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A7DA77F-99E4-714E-AE79-47D681E2CF1C}"/>
              </a:ext>
            </a:extLst>
          </p:cNvPr>
          <p:cNvSpPr/>
          <p:nvPr/>
        </p:nvSpPr>
        <p:spPr>
          <a:xfrm>
            <a:off x="1460491" y="6457158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815951D-15AC-5947-A316-3C31F8898E2B}"/>
              </a:ext>
            </a:extLst>
          </p:cNvPr>
          <p:cNvSpPr/>
          <p:nvPr/>
        </p:nvSpPr>
        <p:spPr>
          <a:xfrm>
            <a:off x="2141528" y="6457158"/>
            <a:ext cx="681037" cy="681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C06F07-5041-2348-9DA2-F2B37C1CA68D}"/>
              </a:ext>
            </a:extLst>
          </p:cNvPr>
          <p:cNvSpPr/>
          <p:nvPr/>
        </p:nvSpPr>
        <p:spPr>
          <a:xfrm>
            <a:off x="779454" y="5099846"/>
            <a:ext cx="1362073" cy="13620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F7B7CCD-B5FB-5446-A992-39B68FF828A2}"/>
              </a:ext>
            </a:extLst>
          </p:cNvPr>
          <p:cNvSpPr/>
          <p:nvPr/>
        </p:nvSpPr>
        <p:spPr>
          <a:xfrm>
            <a:off x="3627428" y="5433222"/>
            <a:ext cx="681037" cy="681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1399B0-82EA-0D4F-A9FE-CCAFFEC07321}"/>
              </a:ext>
            </a:extLst>
          </p:cNvPr>
          <p:cNvSpPr/>
          <p:nvPr/>
        </p:nvSpPr>
        <p:spPr>
          <a:xfrm>
            <a:off x="4308465" y="6114259"/>
            <a:ext cx="681037" cy="681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96624BD-6823-0C49-AF24-F98EA5274B56}"/>
              </a:ext>
            </a:extLst>
          </p:cNvPr>
          <p:cNvSpPr/>
          <p:nvPr/>
        </p:nvSpPr>
        <p:spPr>
          <a:xfrm>
            <a:off x="3627428" y="6114258"/>
            <a:ext cx="681037" cy="681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E4D980-6B81-D849-8B1D-6600F26F0CFB}"/>
              </a:ext>
            </a:extLst>
          </p:cNvPr>
          <p:cNvSpPr/>
          <p:nvPr/>
        </p:nvSpPr>
        <p:spPr>
          <a:xfrm>
            <a:off x="4305288" y="5433221"/>
            <a:ext cx="681037" cy="681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6B00579-FAEC-ED4E-8EEC-EFD4A0261D39}"/>
              </a:ext>
            </a:extLst>
          </p:cNvPr>
          <p:cNvCxnSpPr>
            <a:cxnSpLocks/>
          </p:cNvCxnSpPr>
          <p:nvPr/>
        </p:nvCxnSpPr>
        <p:spPr>
          <a:xfrm>
            <a:off x="2138351" y="5095085"/>
            <a:ext cx="1485898" cy="338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79DE969-78C0-C842-AE57-2A1ABB974A08}"/>
              </a:ext>
            </a:extLst>
          </p:cNvPr>
          <p:cNvCxnSpPr>
            <a:cxnSpLocks/>
          </p:cNvCxnSpPr>
          <p:nvPr/>
        </p:nvCxnSpPr>
        <p:spPr>
          <a:xfrm>
            <a:off x="2138351" y="6457158"/>
            <a:ext cx="1485898" cy="3476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2F10223-90B1-7E47-B6E0-59A2C1DB2F3F}"/>
              </a:ext>
            </a:extLst>
          </p:cNvPr>
          <p:cNvCxnSpPr>
            <a:cxnSpLocks/>
          </p:cNvCxnSpPr>
          <p:nvPr/>
        </p:nvCxnSpPr>
        <p:spPr>
          <a:xfrm flipV="1">
            <a:off x="4992681" y="3113081"/>
            <a:ext cx="1395423" cy="23669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7AC0600-6935-3C43-AB58-597E56BF31DB}"/>
              </a:ext>
            </a:extLst>
          </p:cNvPr>
          <p:cNvCxnSpPr>
            <a:cxnSpLocks/>
          </p:cNvCxnSpPr>
          <p:nvPr/>
        </p:nvCxnSpPr>
        <p:spPr>
          <a:xfrm flipV="1">
            <a:off x="4956962" y="3794116"/>
            <a:ext cx="1431142" cy="29964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79B97A3-D565-574F-ACF0-553CBC83D18B}"/>
              </a:ext>
            </a:extLst>
          </p:cNvPr>
          <p:cNvSpPr txBox="1"/>
          <p:nvPr/>
        </p:nvSpPr>
        <p:spPr>
          <a:xfrm>
            <a:off x="6731799" y="2647416"/>
            <a:ext cx="7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BF33835-2682-0F41-932C-FFDA8FE3B59F}"/>
              </a:ext>
            </a:extLst>
          </p:cNvPr>
          <p:cNvSpPr txBox="1"/>
          <p:nvPr/>
        </p:nvSpPr>
        <p:spPr>
          <a:xfrm>
            <a:off x="1517648" y="-62667"/>
            <a:ext cx="6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E0B4EFF-DD85-3749-B384-E14B71A8E332}"/>
              </a:ext>
            </a:extLst>
          </p:cNvPr>
          <p:cNvSpPr txBox="1"/>
          <p:nvPr/>
        </p:nvSpPr>
        <p:spPr>
          <a:xfrm>
            <a:off x="3759585" y="371740"/>
            <a:ext cx="115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フィルタ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69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</Words>
  <Application>Microsoft Macintosh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4</cp:revision>
  <dcterms:created xsi:type="dcterms:W3CDTF">2021-01-30T12:43:20Z</dcterms:created>
  <dcterms:modified xsi:type="dcterms:W3CDTF">2021-01-30T13:30:25Z</dcterms:modified>
</cp:coreProperties>
</file>