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bfaa55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1bfaa55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1bfaa5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1bfaa558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bfaa55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1bfaa558e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bfaa56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1bfaa5601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i.meteo.uniparthenope.it/products/wrf5/forecast/com6304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it-IT">
                <a:solidFill>
                  <a:srgbClr val="FFFFFF"/>
                </a:solidFill>
              </a:rPr>
              <a:t>Tecnologie Web:</a:t>
            </a:r>
            <a:br>
              <a:rPr b="1" lang="it-IT">
                <a:solidFill>
                  <a:srgbClr val="FFFFFF"/>
                </a:solidFill>
              </a:rPr>
            </a:br>
            <a:r>
              <a:rPr b="1" i="0" lang="it-IT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-IT"/>
              <a:t>Prof. </a:t>
            </a:r>
            <a:r>
              <a:rPr lang="it-IT"/>
              <a:t>Raffaele Montella, PhD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1" lang="it-IT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raffaele.montella@uniparthenope.it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48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 dato strutturato che permette la memorizzazione di una sequenza di valori dello stesso tipo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definisce come un nuovo oggetto Array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nomi = new Array(3)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dimensione non è necessariamente fissa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nomi = new Array();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nomi[0]=“Raffaele”;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nomi[1]=“Giulio”;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nomi[2]=“Angelo”;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Sintassi alternativa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nomi = { “Raffaele”, “Giulio”, “Angelo” };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Definizione di array con elementi vuoti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colori = { “Giallo”, “Rosso”, , , “Blu” };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Lunghezza di un array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colori = new Array(7);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l = colori.</a:t>
            </a:r>
            <a:r>
              <a:rPr b="1" lang="it-IT" sz="18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lunghezza di un array si può modificare assegnando un valore in una posizione oltre la lunghezza corrente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array sono sparsi, è allocato spazio solo per le posizioni effettivamente avvalorate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colori[50000] = “blu londra”;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esistono array multidimensionali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possibili array di array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colori[5][2]=“Indaco”;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indici devono essere compresi fra 0 e 2^32-1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classe Array ha alcune funzionalità predefinite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myArray.sort(): ordina alfabeticamente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myArray.sort(function): ordina l’array in base ad una funzione di confronto fra elementi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myArray.sort(function(a,b) { return a – b; })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myArray.reverse(): inverte l’ordine degli elementi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myArray.push(…): aggiunge un elemento alla fine dell’array e ne incrementa la dimensione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myArray.pop(): preleva l’ultimo elemento dell’array e ne riduce le dimensioni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myArray.toString(): restituisce una stringa contenente i valori dell’array separati da virgole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Sintassi alternative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Coppia di slash: re = /ab+c/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Costruttore di oggetto: re = new RegExp(“ab+c”);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sintassi delle espressioni regolari è uguale a quella di altri linguaggi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metodo stringa.match(regexp) ricerca l’occorrenza dell’espressione regolare all’interno della stringa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Espressioni regolari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metodo stringa.match(regexp) restituisce null se non esiste alcuna occorrenza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l’attributo g (global search) di regexp è impostato, allora match restituisce un array di stringhe.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l’attributo g è non impostato, match restituisce un array in cui l’elemento 0 è il testo individuato e la proprietà index è la posizione iniziale della sottostringa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Espressioni regolari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Javascript è un linguaggio ad oggetti</a:t>
            </a:r>
            <a:br>
              <a:rPr lang="it-IT"/>
            </a:b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È basato su prototipi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Non </a:t>
            </a:r>
            <a:r>
              <a:rPr lang="it-IT"/>
              <a:t>utilizza le classi: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it-IT"/>
              <a:t>Implementazione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it-IT"/>
              <a:t>Riutilizzo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Classless, prototype-oriented, instance-oriented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Oggetti</a:t>
            </a:r>
            <a:br>
              <a:rPr lang="it-IT"/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it-IT"/>
              <a:t>Array</a:t>
            </a:r>
            <a:br>
              <a:rPr lang="it-IT"/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it-IT"/>
              <a:t>Espressioni regolari</a:t>
            </a:r>
            <a:br>
              <a:rPr lang="it-IT"/>
            </a:b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Conclusioni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it-IT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Sommario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57200" y="8953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oggetto JavaScript è un costrutto che possiede proprietà (attributi) e metodi (funzioni)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sintassi per accedere alle proprietà di un oggetto è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oggetto.nomeProprietà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aggiungere una nuova proprietà ad un oggetto basta assegnarle un valore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obj.nome = “Pippo”;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accedere ai metodi di un oggetto: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object.methodName( par1, par2, … parn)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Oggetti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58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oggetto JavaScript è un array associativo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costituito da coppie chiave-valore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chiavi sono i nomi delle proprietà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obj.name = “Pippo”;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obj[“name”]=“Pippo”;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eliminare una proprietà si usa l’operatore delete: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obj.name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Oggetti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definizione di un oggetto avviene implementando la funzione costruttore:</a:t>
            </a:r>
            <a:b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Persona(nome, cognome) {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this.nome = nome;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this.cognome = cognome;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Creare Oggetti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alternativa si può utilizzare un’istruzione di inizializzazione</a:t>
            </a:r>
            <a:b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persone = { nome: “Raffaele”, cognome: “Montella” };</a:t>
            </a:r>
            <a:b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es: </a:t>
            </a:r>
            <a:r>
              <a:rPr lang="it-IT" sz="2240" u="sng">
                <a:solidFill>
                  <a:schemeClr val="hlink"/>
                </a:solidFill>
                <a:hlinkClick r:id="rId3"/>
              </a:rPr>
              <a:t>https://api.meteo.uniparthenope.it/products/wrf5/forecast/com63049</a:t>
            </a:r>
            <a:r>
              <a:rPr lang="it-IT" sz="2240"/>
              <a:t>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Creazione di un’istanza vuota</a:t>
            </a:r>
            <a:b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persona = new Persona();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persona.nome = “Raffaele”;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persona.cognome=“Montella”;</a:t>
            </a:r>
            <a:r>
              <a:rPr b="0" i="0" lang="it-IT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Creare Oggetti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97150" y="650850"/>
            <a:ext cx="82296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58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aggiungere un metodo ad un oggetto basta assegnare al nome del metodo una funzione precedentemente definita: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setAnnoDiNascita(a) {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this.anno = a;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Persona(nome) {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this.nome = nome;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this.setAnno = setAnnoDiNascita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raffaele = new Persona(“Raffaele Montella”);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raffaele.setAnno(1972);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Metodi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57200" y="6608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Operazioni con le stringhe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Costanti e formule matematiche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 oggetto statico, non occorre istanziarlo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area = Math.PI * Math.pow(r,2);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Gestione di data ed ora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d = new Date();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Oggetti di uso comune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97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Permette di riferirsi ad attributi e metodi di un oggetto impostando un default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Sintassi: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(oggetto) statement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 oggetto come prefisso all’interno dello statement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 (istruzioni equivalenti)</a:t>
            </a: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document.myForm.result.value = compute(document.myForm.myInput.value);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(document.myForm) {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result.value = compute(myInput.value);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Istruzione with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