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85204fc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85204f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771d9a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771d9a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0771d9a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0771d9a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771d9a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771d9a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771d9a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771d9a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771d9a2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771d9a2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771d9a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771d9a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0771d9a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0771d9a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771d9a2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0771d9a2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771d9a2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771d9a2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d7918f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d7918f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5204f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5204f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7918f9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d7918f9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771d9a2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771d9a2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771d9a2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771d9a2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771d9a2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771d9a2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771d9a2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771d9a2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0771d9a2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0771d9a2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771d9a2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771d9a2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0771d9a2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0771d9a2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771d9a2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771d9a2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771d9a2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0771d9a2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5caf9a2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5caf9a2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0771d9a2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0771d9a2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771d9a2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771d9a2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0771d9a2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0771d9a2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771d9a2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0771d9a2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0771d9a2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0771d9a2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0771d9a2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0771d9a2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0771d9a2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0771d9a2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0771d9a2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0771d9a2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0771d9a2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0771d9a2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0771d9a2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0771d9a2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771d9a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771d9a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771d9a2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771d9a2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0771d9a2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0771d9a2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0771d9a2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0771d9a2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0771d9a2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0771d9a2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0771d9a2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0771d9a2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0771d9a2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0771d9a2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0771d9a2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0771d9a2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0771d9a2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0771d9a2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0771d9a2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0771d9a2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391ad3d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391ad3d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771d9a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0771d9a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0771d9a2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0771d9a2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771d9a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771d9a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771d9a2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771d9a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0771d9a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0771d9a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771d9a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0771d9a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docker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mongodb.com/manual/reference/operator/query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w3schools.com/python/python_regex.asp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Tecnologie Web:</a:t>
            </a:r>
            <a:br>
              <a:rPr b="1" lang="en" sz="4200">
                <a:solidFill>
                  <a:srgbClr val="FFFFFF"/>
                </a:solidFill>
              </a:rPr>
            </a:br>
            <a:r>
              <a:rPr b="1" lang="en" sz="4200">
                <a:solidFill>
                  <a:srgbClr val="FFFFFF"/>
                </a:solidFill>
              </a:rPr>
              <a:t>MongoDb</a:t>
            </a:r>
            <a:endParaRPr b="1" sz="4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</a:t>
            </a:r>
            <a:r>
              <a:rPr lang="en"/>
              <a:t>Raffaele Montella, PhD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raffaele.montella@uniparthenope.it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Database non (solo) relazionali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Organizzati in documenti, grafi, coppie chiave/valore, non sono escluse le tabelle.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Sono utilizzati per dati non strutturati o che è non conveniente strutturare.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Devono essere progettati tenendo conto delle query che si andranno ad effettuare.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Introduzione: Database non (solo) relazionali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Gli attributi che caratterizzano i documenti possono essere variabili in numero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tipologia.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Gestione dei valori nulli.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 dati sono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rappresentati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da un documento JSON.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Introduzione: Database non (solo) relazionali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Risorse computazionali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 database noSQL sono più esosi rispetto ai SQL.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 database noSQL sono più scalabili rispetto ai SQL.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È spesso conveniente utilizzare soluzioni cloud.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MongoDB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MongoDB (da "humongous", enorme) è un DBMS non relazionale, orientato ai documenti.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Classificato come un database di tipo NoSQL.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Documenti in stile JSON con schema dinamico (BSON).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Rende l'integrazione di dati di alcuni tipi di applicazioni più facile e veloce.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MongoDB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633150"/>
            <a:ext cx="85206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Rilasciato sotto una combinazione della GNU Affero General Public License e dell'Apache License.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13" y="1709250"/>
            <a:ext cx="6498373" cy="34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MongoDB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633150"/>
            <a:ext cx="8520600" cy="4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Sviluppato inizialmente dalla società di software 10gen (ora diventata MongoDB Inc.) nell'ottobre 2007.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Prodotto di Platform as a Service (PaaS)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L'azienda si è spostata verso un modello di sviluppo open source nel 2009.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MongoDB Inc. offre supporto commerciale cloud-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MongoDB è gratuito.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 versioni rilasciate prima del 16 ottobre 2018 sono pubblicate sotto AGPL.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Tutte le versioni rilasciate dopo il 16 ottobre 2018, incluse le correzioni per le versioni precedenti, sono pubblicate sotto Licenza pubblica lato server (SSPL) v1.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MongoDB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633150"/>
            <a:ext cx="85206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Fanno uso di MongoDB: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4050"/>
            <a:ext cx="9143999" cy="231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MongoDB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Python il linguaggio di riferimento.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Funziona come un ORM, senza avere necessità di realizzare il mapping tra oggetti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modello relazionale.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Gli strumenti per accedere ai dati sono: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Query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Indici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Collezioni.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Usare Docker per avere un’istanza di MongoDb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Installare Docker sulla propria macchina (</a:t>
            </a:r>
            <a:r>
              <a:rPr lang="en" sz="24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https://www.docker.com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Scaricare l’immagine più recente di MongoDb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docker pull mongo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Creare una directory persistente per mantenere i dati di MongoDB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mkdir mongodata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Definire la variabile di ambiente MONGODATA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export MONGODATA="$PWD/mongodata"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Sommario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  <a:t>Introduzione</a:t>
            </a:r>
            <a:b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  <a:t>Database NoSQL</a:t>
            </a:r>
            <a:b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  <a:t>MongoDB</a:t>
            </a:r>
            <a:b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  <a:t>PyMongo</a:t>
            </a:r>
            <a:b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  <a:t>CRUD</a:t>
            </a:r>
            <a:b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  <a:t>Conclusioni</a:t>
            </a:r>
            <a:br>
              <a:rPr lang="en" sz="23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Usare Docker per avere un’istanza di MongoDb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Lanciare il container con il comando run montando la directory /data/db del container su $MONGODATA della macchina host: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docker run -it -v $MONGODATA:/data/db -p 27017:27017 --name mongodb -d mongo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Verificare che il container sia attivo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docker ps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Controllare i log di MongoDB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docker logs mongodb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È l’interfaccia Python verso MongoDb.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 suppone che mongodb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sia già disponibile nel sistema in uso.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Preparare l’ambiente: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ython3 -m venv venv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 venv/bin/activate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ip install pymongo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HelloWorld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Importo il namespace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from pymongo import MongoClient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Crea un’istanza del client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client = MongoClient(“mongodb://localhost:27017/”)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Accede ad un database (se non presente, allora è creato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db = client[‘microblog’)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Accedo ad una collezione (se non presente, allora è creata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posts = db[‘posts’]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HelloWorld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L’accesso ad un server MongoDB è possibile specificando ip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porta o utilizzando l’URL.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 necessario, vanno specificate le credenziali per l’accesso.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Sebbene database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collezioni possano essere create al volo da programma, l’effettiva a livello di DBMS sarà effettuata solo quando saranno aggiunti dati.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insert_one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Creo un post come dizionario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post = { “author”: “John”,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“text”:”My first microblog post!”,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“tags”:[“mongodb”,”python”,”pymongo”],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“date”: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datetime.datetime.utcnow()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Inserisco il post nella collezione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 = posts.insert_one(post)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Visualizza l’id univoco del documento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print(result.inserted_id)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insert_one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insert_one()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restituisce un oggetto InsertOneResult, che ha una proprietà,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inserted_id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che contiene l'id del documento inserito.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 non si specifica un campo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MongoDB ne aggiungerà uno di default e assegnerà un ID univoco per ciascun documento.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insert_many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Creazione di un elenco di utenti come lista di dizionari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"_id": 1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, "name": "John", "address": "Highway 37"},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"_id": 2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, "name": "Peter", "address": "Lowstreet 27"},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"_id": 3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, "name": "Amy", "address": "Apple st 652"},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"_id": 4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, "name": "Hannah", "address": "Mountain 21"},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"_id": 5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, "name": "Michael", "address": "Valley 345"},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"_id": 6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, "name": "Sandy", "address": "Ocean blvd 2"} 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Aggiungo la lista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 = client.insert_many(users)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insert_many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Per inserire più documenti in una raccolta in MongoDB, usiamo 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insert_many()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primo parametro del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insert_many()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è un elenco contenente dizionari con i dati da inserire.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Come nel caso del singolo documento, se non è specificato _id, ne è assegnato uno univoco di default.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find_one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 metodi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find_one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sono usati per cercare dati in una collezione (query di selezione, SELECT).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find_one()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restituisce un singolo documento che corrisponde a una query (o “None” se non ci sono corrispondenze).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È utile quando si sa che esiste una sola corrispondenza o che si è interessati solo alla prima.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find_one &amp; find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Recupero il primo utente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first_user = client.find_one()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Visualizza il documento trovato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print(first_user)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Recupero tutti gli utenti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items = client.find()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Visualizza tutti i documenti trovati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item in items: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print(item)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 servizi web sono per natura privi di connessione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di stato.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Un servizio web esaurisce il proprio compito fra la request da parte del client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la relativa response.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 il servizio web deve interagire con dati persistenti, allora è necessario l’uso di un sistema di memorizzazione (storage).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find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Per selezionare i dati da una collezione si usa 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restituisce un'istanza cursore, che consente di scorrere tutti i documenti nel risultato della ricerca.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primo parametro del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è un oggetto query.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 nessun parametro è specificato, tutti gli attributi del documento sono restituiti (equivalente a SELECT * FROM).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find_one &amp; find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Recupero un utente dato il suo id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_user = client.find({“_id”:3})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Visualizza il documento trovato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print(a_user)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Recupero _id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name di tutti gli utenti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items = client.find({},{“_id”:1,”name”:1,”address”:0})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Visualizza tutti i documenti trovati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item in items: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print(item)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find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secondo parametro del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è un oggetto che descrive quali campi includere nel risultato. 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Questo parametro è facoltativo.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 omesso tutti i campi verranno inclusi nel risultato.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 ottiene un errore se si specificano entrambi i valori 0 e 1 nello stesso oggetto (tranne se uno dei campi è il campo _id).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 si specifica un campo con il valore 0, tutti gli altri campi ottengono il valore 1 e viceversa.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query avanzate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Per costruire le query avanzate è possibile utilizzare i modificatori come valori nell'oggetto di tipo query. 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Per esempio: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Per trovare i documenti in cui il campo "indirizzo" inizia con la lettera "S" o superiore (in ordine alfabetico), si utilizza il modificatore “maggiore di” : {"$ gt": "S"}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myquery = { "address": { "$gt": "S" } }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https://docs.mongodb.com/manual/reference/operator/query/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query avanzate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È possibile utilizzare le espressioni regolari come modificatori.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 espressioni regolari possono essere utilizzate solo per le query di tipo stringa.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query avanzate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Per esempio: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Per trovare solo i documenti in cui il campo "indirizzo" inizia con la lettera "S", si  usa      l'espressione regolare {"$ regex": "^ S"}: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myquery = { "address": { "$regex": "^S" } }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https://www.w3schools.com/python/python_regex.asp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conteggio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 si vuole sapere solo quanti documenti corrispondono a una query, è possibile eseguire l'operazione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count_documents()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invece di una query completa.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È possibile ottenere il conteggio di tutti i documenti in una collezione: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posts.count_documents ({})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È possibile contare i documenti che corrispondono a una query specifica: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posts.count_documents ({"author": "Mike"})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ordinamento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 usa il metodo sort() per ordinare il risultato in ordine crescente o decrescente.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metodo sort() accetta un parametro per "nomecampo" e un parametro per "direzione" (il crescente è la direzione predefinita).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Esempio: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Ordinare il risultato in ordine alfabetico crescente per nome: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tems = users.find().sort(“name”)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ordinamento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 usa il valore -1 come secondo parametro per ordinare in modo decrescente.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sort("nome", 1)    #crescente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sort("nome", -1)   #decrescente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Esempio:</a:t>
            </a:r>
            <a:b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Ordinare il risultato in ordine alfabetico decrescente per nome: 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 = users.find().sort(“name”,-1)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delete_one &amp; delete_many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Definisco la query per selezionare un utente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 “address”:”Mountain 21”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Elimino l’utente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 = users.delete_one(query)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Elimino più utenti alla volte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 = users.delete_many({ "address": {"$regex": "^S"} })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Elimino tutti i documenti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 = users.delete_many()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Elimino la collezione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users.drop()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Persistenza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File System: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 dati sono mantenuti sul file system adoperando tipicamente una interfaccia di tipo POSIX (Linux, MacOS, Windows, …)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Binary Large Objects (BLOBs)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 dati sono identificati da oggetti binari di grandi dimensioni identificati univocamente.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Database: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 dati sono esposti mediante un modello logico che astrae il sottostante modello fisico.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delete_one &amp; delete_many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Per cancellare un documento, usiamo 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delete_one()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primo parametro del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delete_one()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è un oggetto query che definisce quale documento eliminare. 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 la query trova più di un documento, viene cancellata solo la prima occorrenza.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delete_one &amp; delete_many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Per cancellare più di un documento , si usa 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delete_many()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primo parametro del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delete_many()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è un oggetto query che definisce quali documenti eliminare.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Per eliminare tutti i documenti in una raccolta, si passa un oggetto di tipo query vuoto al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delete_many()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Con 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drop()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 cancella l’intera collezione.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update_one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3" name="Google Shape;303;p54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È possibile aggiornare un record o documento , come viene chiamato in MongoDB, usando 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update_one()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primo parametro del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update_one()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è un oggetto di tipo query che definisce quale documento aggiornare.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Se la query trova più di un record, viene aggiornata solo la prima occorrenza.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secondo parametro è un oggetto che definisce i nuovi valori del documento,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update_one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9" name="Google Shape;309;p55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Definisco la query per selezionare un utente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query = { “address”:”Valley 345”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Definisco i nuovi valori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 = users.delete_one(query)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Elimino più utenti alla volte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values = { "$set": { "address": "Canyon 123" }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Effettuo la query di aggiornamento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users.update_one(query, values)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update_many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5" name="Google Shape;315;p56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Per aggiornare tutti i documenti che soddisfano i criteri della query, si utilizza 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update_many()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Esempio: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Aggiornare tutti i documenti in cui l'indirizzo inizia con la lettera "S":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query = { "address": { "$regex": "^S" } }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values = { "$set": { "name": "Minnie" } }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result = users.update_many(query, values)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print(result.modified_count)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limit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1" name="Google Shape;321;p57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Per limitare il risultato si usa 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limit()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metodo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limit()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accetta un parametro , un numero che definisce quanti documenti restituire. 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 si considera di avere una collezione di 14 "users".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Esempio: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Limitare il risultato per restituire solo 5 documenti.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result = users.find().limit(5)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indicizzazione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7" name="Google Shape;327;p58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L'aggiunta di indici può aiutare ad accelerare la creazione di determinate query.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Può aggiungere funzionalità per archiviare i documenti e potervi accedere più facilmente.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Esempio: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Creare un indice univoco su una chiave che non permette di aggiungere altri documenti perché il valore, per quella chiave,esiste già nell'indice.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indicizzazione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3" name="Google Shape;333;p59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Creazione dell’indice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 = db.users.create_index(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[('name', pymongo.ASCENDING)],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unique=True)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Restituisce gli indici attivi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sorted(list(db.users.index_information()))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[u'_id', u'name']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PyMongo: indicizzazione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9" name="Google Shape;339;p60"/>
          <p:cNvSpPr txBox="1"/>
          <p:nvPr>
            <p:ph idx="1" type="body"/>
          </p:nvPr>
        </p:nvSpPr>
        <p:spPr>
          <a:xfrm>
            <a:off x="311700" y="633150"/>
            <a:ext cx="8520600" cy="29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Aggiungere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utenti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users = [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 "name": "Linda", "address": "Lake View Dr. 21"},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 "name": "Peter", "address": "Floridiana Green 3A"},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{ "name": "Angelica", "address": "Breakout Rd 90"}]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# Aggiungo la lista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 = client.insert_many(users)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60"/>
          <p:cNvSpPr txBox="1"/>
          <p:nvPr>
            <p:ph idx="1" type="body"/>
          </p:nvPr>
        </p:nvSpPr>
        <p:spPr>
          <a:xfrm>
            <a:off x="0" y="3601950"/>
            <a:ext cx="91440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Traceback (most recent call last):</a:t>
            </a:r>
            <a:b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DuplicateKeyError: E11000 duplicate key error index: mydatabase.users.$name dup key: { : “Peter” }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6" name="Google Shape;34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 Database NoSQL sono semplici da usare.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Si integrano facilmente nelle tecnologie web server side.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 livello di prototipo sono semplici da installare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gestire.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Sono adatti a dati non strutturati, non strutturabili o non convenienti da strutturare.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Definizione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r>
              <a:rPr i="1" lang="en" sz="2400">
                <a:latin typeface="Source Sans Pro"/>
                <a:ea typeface="Source Sans Pro"/>
                <a:cs typeface="Source Sans Pro"/>
                <a:sym typeface="Source Sans Pro"/>
              </a:rPr>
              <a:t>In informatica, con base di dati, banca dati, database o anche solo DB, si indica una collezione di dati correlati (o archivio strutturato che conserva i dati omogenei per formato e contenuto) che, mediante un computer, vengono utilizzati per rappresentare una certa porzione del mondo reale.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2" name="Google Shape;35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NON sono sempre la migliore delle alternative.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In produzione sono costosi da gestire e manutenere.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consigliabile un approccio cloud.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Database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Lo scopo di un database è quello di raccogliere un certo insieme di dati.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Offrire i dati, o un sottoinsieme di essi, a utenti o altri componenti software.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 metodologie con cui i database rendono persistenti i dati sono molteplici.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DBMS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modello logico di un database descrive come i dati sono rappresentati: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Relazionale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Gerarchico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Reticolare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Ad oggetti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Database Management System (DBMS):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componente software che si occupa della gestione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dell’astrazione del database si definisce come.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DBMS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CRUD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Read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Update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Delete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Funzionalità del DBMS: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CRUD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Query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Introduzione: Database Relazionali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Structured Query Language (SQL).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Database Relazionali: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Organizzati in tabelle, in cui ogni riga è detta record (o tupla) e ogni colonna “attributo”.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Il numero di colonne è costante in numero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tipologia. 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Valori di attributi non disponibili sono gestiti come valori nulli.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Database Non (solo) Relazionali (noSQL):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Organizzati in documenti, grafi, coppie chiave/valore, non sono escluse le tabelle.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