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2161-6DF9-4EAF-8B3E-7EC0813A414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6BE5A-10C2-4374-8CDF-989095BEF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6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https://blog.naver.com/kdr06006/221876117430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6BE5A-10C2-4374-8CDF-989095BEF1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6BE5A-10C2-4374-8CDF-989095BEF1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4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128EB9FA-F585-473E-881D-2A02C65B7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5" r="15402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D482FC-AA6B-43A6-B1DF-E42B200C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273417"/>
            <a:ext cx="4762500" cy="695213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36455-02BE-4210-8D8E-C118170B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479" y="3884614"/>
            <a:ext cx="4762500" cy="1371601"/>
          </a:xfrm>
        </p:spPr>
        <p:txBody>
          <a:bodyPr>
            <a:normAutofit/>
          </a:bodyPr>
          <a:lstStyle/>
          <a:p>
            <a:r>
              <a:rPr lang="en-US" altLang="ko-KR" dirty="0"/>
              <a:t>-</a:t>
            </a:r>
            <a:r>
              <a:rPr lang="ko-KR" altLang="en-US" i="0" dirty="0" err="1"/>
              <a:t>인덱스트리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387155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AF47C8-B647-4889-ABD2-185DD8030CFE}"/>
              </a:ext>
            </a:extLst>
          </p:cNvPr>
          <p:cNvSpPr txBox="1"/>
          <p:nvPr/>
        </p:nvSpPr>
        <p:spPr>
          <a:xfrm>
            <a:off x="2015412" y="1678702"/>
            <a:ext cx="758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인덱스트리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펜윅트리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F584D-711B-4F9F-8FB1-7F5CB4B11156}"/>
              </a:ext>
            </a:extLst>
          </p:cNvPr>
          <p:cNvSpPr txBox="1"/>
          <p:nvPr/>
        </p:nvSpPr>
        <p:spPr>
          <a:xfrm>
            <a:off x="2425959" y="2882376"/>
            <a:ext cx="7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</a:t>
            </a:r>
            <a:r>
              <a:rPr lang="ko-KR" altLang="en-US" dirty="0" err="1"/>
              <a:t>구간합</a:t>
            </a:r>
            <a:r>
              <a:rPr lang="ko-KR" altLang="en-US" dirty="0"/>
              <a:t> </a:t>
            </a:r>
            <a:r>
              <a:rPr lang="ko-KR" altLang="en-US" dirty="0" err="1"/>
              <a:t>구할때</a:t>
            </a:r>
            <a:r>
              <a:rPr lang="ko-KR" altLang="en-US" dirty="0"/>
              <a:t> 주로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2C09C-FF8A-44C7-AB53-55A545468736}"/>
              </a:ext>
            </a:extLst>
          </p:cNvPr>
          <p:cNvSpPr txBox="1"/>
          <p:nvPr/>
        </p:nvSpPr>
        <p:spPr>
          <a:xfrm>
            <a:off x="2425959" y="3428999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시간복잡도</a:t>
            </a:r>
            <a:r>
              <a:rPr lang="en-US" altLang="ko-KR" dirty="0"/>
              <a:t>: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0AE129-EFC0-41C4-93EE-690CAF883233}"/>
              </a:ext>
            </a:extLst>
          </p:cNvPr>
          <p:cNvSpPr/>
          <p:nvPr/>
        </p:nvSpPr>
        <p:spPr>
          <a:xfrm>
            <a:off x="74645" y="74646"/>
            <a:ext cx="12036490" cy="6690048"/>
          </a:xfrm>
          <a:prstGeom prst="rect">
            <a:avLst/>
          </a:prstGeom>
          <a:noFill/>
          <a:ln w="2540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F808F-0665-4235-82A3-6CD3233E5141}"/>
              </a:ext>
            </a:extLst>
          </p:cNvPr>
          <p:cNvSpPr txBox="1"/>
          <p:nvPr/>
        </p:nvSpPr>
        <p:spPr>
          <a:xfrm>
            <a:off x="2425958" y="3960087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공간복잡도</a:t>
            </a:r>
            <a:r>
              <a:rPr lang="en-US" altLang="ko-KR" dirty="0"/>
              <a:t>: O(N)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9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EDACAA-5767-42BF-AD4D-AB0FA585CF96}"/>
              </a:ext>
            </a:extLst>
          </p:cNvPr>
          <p:cNvSpPr/>
          <p:nvPr/>
        </p:nvSpPr>
        <p:spPr>
          <a:xfrm>
            <a:off x="74645" y="74646"/>
            <a:ext cx="12036490" cy="6690048"/>
          </a:xfrm>
          <a:prstGeom prst="rect">
            <a:avLst/>
          </a:prstGeom>
          <a:noFill/>
          <a:ln w="2540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2ECE5B1-282A-47A0-B1BE-F8F102DBA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51" y="2590072"/>
            <a:ext cx="1349277" cy="1349277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84E3C859-9585-444B-B89E-D82EB6A5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15" y="4186006"/>
            <a:ext cx="6528747" cy="20816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425773-D7F5-46FE-B259-5CA79BEAED29}"/>
              </a:ext>
            </a:extLst>
          </p:cNvPr>
          <p:cNvSpPr txBox="1"/>
          <p:nvPr/>
        </p:nvSpPr>
        <p:spPr>
          <a:xfrm>
            <a:off x="662473" y="501836"/>
            <a:ext cx="236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표현</a:t>
            </a:r>
            <a:endParaRPr lang="ko-KR" altLang="en-US" b="1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46AF3A43-A71F-41B7-B0DF-3F9A3BC64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90108"/>
              </p:ext>
            </p:extLst>
          </p:nvPr>
        </p:nvGraphicFramePr>
        <p:xfrm>
          <a:off x="2243560" y="1710166"/>
          <a:ext cx="8196585" cy="438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39">
                  <a:extLst>
                    <a:ext uri="{9D8B030D-6E8A-4147-A177-3AD203B41FA5}">
                      <a16:colId xmlns:a16="http://schemas.microsoft.com/office/drawing/2014/main" val="4050633238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757932831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923287502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2889354097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4043651340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1301629620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665157393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2693696680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997836462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3282286899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3762534131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3476487365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3838832507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1374004246"/>
                    </a:ext>
                  </a:extLst>
                </a:gridCol>
                <a:gridCol w="546439">
                  <a:extLst>
                    <a:ext uri="{9D8B030D-6E8A-4147-A177-3AD203B41FA5}">
                      <a16:colId xmlns:a16="http://schemas.microsoft.com/office/drawing/2014/main" val="1182356044"/>
                    </a:ext>
                  </a:extLst>
                </a:gridCol>
              </a:tblGrid>
              <a:tr h="438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51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86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731440-3012-4646-A89A-61F0AC5740EC}"/>
              </a:ext>
            </a:extLst>
          </p:cNvPr>
          <p:cNvSpPr/>
          <p:nvPr/>
        </p:nvSpPr>
        <p:spPr>
          <a:xfrm>
            <a:off x="74645" y="74646"/>
            <a:ext cx="12036490" cy="6690048"/>
          </a:xfrm>
          <a:prstGeom prst="rect">
            <a:avLst/>
          </a:prstGeom>
          <a:noFill/>
          <a:ln w="2540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A5F61EC-8F01-4FC9-BC8B-F8F3587B4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2" y="1748274"/>
            <a:ext cx="10374320" cy="3361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FC8AB1-11E0-4E06-9F8C-2E1D0644AF95}"/>
              </a:ext>
            </a:extLst>
          </p:cNvPr>
          <p:cNvSpPr txBox="1"/>
          <p:nvPr/>
        </p:nvSpPr>
        <p:spPr>
          <a:xfrm>
            <a:off x="709127" y="530432"/>
            <a:ext cx="268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예시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값 수정</a:t>
            </a:r>
            <a:r>
              <a:rPr lang="en-US" altLang="ko-KR" sz="3200" b="1" dirty="0"/>
              <a:t>)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D655E-8550-4255-A840-DE435789CB3B}"/>
              </a:ext>
            </a:extLst>
          </p:cNvPr>
          <p:cNvSpPr/>
          <p:nvPr/>
        </p:nvSpPr>
        <p:spPr>
          <a:xfrm>
            <a:off x="4172777" y="4536490"/>
            <a:ext cx="230548" cy="239153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3540F6-C913-426C-A7DB-A2C8D29B68E1}"/>
              </a:ext>
            </a:extLst>
          </p:cNvPr>
          <p:cNvSpPr/>
          <p:nvPr/>
        </p:nvSpPr>
        <p:spPr>
          <a:xfrm>
            <a:off x="4547119" y="3881022"/>
            <a:ext cx="230548" cy="239153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B543-4A93-4B4F-B9EE-C626A56B3085}"/>
              </a:ext>
            </a:extLst>
          </p:cNvPr>
          <p:cNvSpPr txBox="1"/>
          <p:nvPr/>
        </p:nvSpPr>
        <p:spPr>
          <a:xfrm>
            <a:off x="1859903" y="1278605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 5</a:t>
            </a:r>
            <a:r>
              <a:rPr lang="ko-KR" altLang="en-US" dirty="0"/>
              <a:t>번의 값 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42CBE-4389-482A-927A-0F47C9B3F660}"/>
              </a:ext>
            </a:extLst>
          </p:cNvPr>
          <p:cNvSpPr txBox="1"/>
          <p:nvPr/>
        </p:nvSpPr>
        <p:spPr>
          <a:xfrm>
            <a:off x="3093868" y="4840730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최하위 비트에 더하기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1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8A35D8-E3DA-4CB9-889B-BB940046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909762"/>
            <a:ext cx="9201150" cy="30384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731440-3012-4646-A89A-61F0AC5740EC}"/>
              </a:ext>
            </a:extLst>
          </p:cNvPr>
          <p:cNvSpPr/>
          <p:nvPr/>
        </p:nvSpPr>
        <p:spPr>
          <a:xfrm>
            <a:off x="74645" y="74646"/>
            <a:ext cx="12036490" cy="6690048"/>
          </a:xfrm>
          <a:prstGeom prst="rect">
            <a:avLst/>
          </a:prstGeom>
          <a:noFill/>
          <a:ln w="2540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C8AB1-11E0-4E06-9F8C-2E1D0644AF95}"/>
              </a:ext>
            </a:extLst>
          </p:cNvPr>
          <p:cNvSpPr txBox="1"/>
          <p:nvPr/>
        </p:nvSpPr>
        <p:spPr>
          <a:xfrm>
            <a:off x="709127" y="530432"/>
            <a:ext cx="268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예시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값 수정</a:t>
            </a:r>
            <a:r>
              <a:rPr lang="en-US" altLang="ko-KR" sz="3200" b="1" dirty="0"/>
              <a:t>)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D655E-8550-4255-A840-DE435789CB3B}"/>
              </a:ext>
            </a:extLst>
          </p:cNvPr>
          <p:cNvSpPr/>
          <p:nvPr/>
        </p:nvSpPr>
        <p:spPr>
          <a:xfrm>
            <a:off x="7512532" y="4378592"/>
            <a:ext cx="230548" cy="239153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8121-7F79-4AAF-AD16-B5270A4016AF}"/>
              </a:ext>
            </a:extLst>
          </p:cNvPr>
          <p:cNvSpPr txBox="1"/>
          <p:nvPr/>
        </p:nvSpPr>
        <p:spPr>
          <a:xfrm>
            <a:off x="1930924" y="1386327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 11</a:t>
            </a:r>
            <a:r>
              <a:rPr lang="ko-KR" altLang="en-US" dirty="0"/>
              <a:t>번의 값 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4C750-85EA-4488-870B-CD7A3DB00F4E}"/>
              </a:ext>
            </a:extLst>
          </p:cNvPr>
          <p:cNvSpPr txBox="1"/>
          <p:nvPr/>
        </p:nvSpPr>
        <p:spPr>
          <a:xfrm>
            <a:off x="6318349" y="4763571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최하위 비트에 더하기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42E042-3B05-4B9F-A9BD-5E1810706686}"/>
              </a:ext>
            </a:extLst>
          </p:cNvPr>
          <p:cNvSpPr/>
          <p:nvPr/>
        </p:nvSpPr>
        <p:spPr>
          <a:xfrm>
            <a:off x="74645" y="74646"/>
            <a:ext cx="12036490" cy="6690048"/>
          </a:xfrm>
          <a:prstGeom prst="rect">
            <a:avLst/>
          </a:prstGeom>
          <a:noFill/>
          <a:ln w="2540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D207E-8E61-469B-A4E6-5D379C44A8AD}"/>
              </a:ext>
            </a:extLst>
          </p:cNvPr>
          <p:cNvSpPr txBox="1"/>
          <p:nvPr/>
        </p:nvSpPr>
        <p:spPr>
          <a:xfrm>
            <a:off x="709127" y="530432"/>
            <a:ext cx="268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예시 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구간합</a:t>
            </a:r>
            <a:r>
              <a:rPr lang="en-US" altLang="ko-KR" sz="3200" b="1" dirty="0"/>
              <a:t>)</a:t>
            </a:r>
            <a:endParaRPr lang="ko-KR" altLang="en-US" b="1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32B4A87-A523-448C-9974-2D26B0EF5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88" y="1822514"/>
            <a:ext cx="6183759" cy="190761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FA914DB-A1C2-438E-8F11-AB328CE45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20" y="4285740"/>
            <a:ext cx="6147627" cy="2036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FC93ED-AC92-4B18-9006-7068CDBCDD16}"/>
              </a:ext>
            </a:extLst>
          </p:cNvPr>
          <p:cNvSpPr txBox="1"/>
          <p:nvPr/>
        </p:nvSpPr>
        <p:spPr>
          <a:xfrm>
            <a:off x="3274533" y="763914"/>
            <a:ext cx="395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  <a:r>
              <a:rPr lang="en-US" altLang="ko-KR" dirty="0"/>
              <a:t>~ 15</a:t>
            </a:r>
            <a:r>
              <a:rPr lang="ko-KR" altLang="en-US" dirty="0"/>
              <a:t>번까지의 합 구하기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94B14-333C-4F2D-BAB4-B5D99DDF7BFB}"/>
              </a:ext>
            </a:extLst>
          </p:cNvPr>
          <p:cNvSpPr txBox="1"/>
          <p:nvPr/>
        </p:nvSpPr>
        <p:spPr>
          <a:xfrm>
            <a:off x="3055912" y="1655887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1~15</a:t>
            </a:r>
            <a:r>
              <a:rPr lang="ko-KR" altLang="en-US" dirty="0"/>
              <a:t>까지의 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F4E99-739A-488D-849C-58341F1105F5}"/>
              </a:ext>
            </a:extLst>
          </p:cNvPr>
          <p:cNvSpPr txBox="1"/>
          <p:nvPr/>
        </p:nvSpPr>
        <p:spPr>
          <a:xfrm>
            <a:off x="2934102" y="3982734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1~6</a:t>
            </a:r>
            <a:r>
              <a:rPr lang="ko-KR" altLang="en-US" dirty="0"/>
              <a:t>까지의 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C413BF9-E6A0-4F1B-B026-C4DEDE47B5CA}"/>
              </a:ext>
            </a:extLst>
          </p:cNvPr>
          <p:cNvSpPr/>
          <p:nvPr/>
        </p:nvSpPr>
        <p:spPr>
          <a:xfrm>
            <a:off x="6626244" y="2627169"/>
            <a:ext cx="120786" cy="142663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2A1590-0882-47CB-B5F0-6C084F602A61}"/>
              </a:ext>
            </a:extLst>
          </p:cNvPr>
          <p:cNvSpPr/>
          <p:nvPr/>
        </p:nvSpPr>
        <p:spPr>
          <a:xfrm>
            <a:off x="7790699" y="3402058"/>
            <a:ext cx="120786" cy="142663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F69E2C-AFD7-4979-BA4E-E43960FF8968}"/>
              </a:ext>
            </a:extLst>
          </p:cNvPr>
          <p:cNvSpPr/>
          <p:nvPr/>
        </p:nvSpPr>
        <p:spPr>
          <a:xfrm>
            <a:off x="7346815" y="3028143"/>
            <a:ext cx="120786" cy="142663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028270-33CF-48E0-986C-826C50228576}"/>
              </a:ext>
            </a:extLst>
          </p:cNvPr>
          <p:cNvSpPr/>
          <p:nvPr/>
        </p:nvSpPr>
        <p:spPr>
          <a:xfrm>
            <a:off x="4923211" y="5629301"/>
            <a:ext cx="120786" cy="142663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28521D-7313-4848-AEE6-024852BB11D5}"/>
              </a:ext>
            </a:extLst>
          </p:cNvPr>
          <p:cNvCxnSpPr>
            <a:cxnSpLocks/>
            <a:stCxn id="7" idx="3"/>
            <a:endCxn id="11" idx="3"/>
          </p:cNvCxnSpPr>
          <p:nvPr/>
        </p:nvCxnSpPr>
        <p:spPr>
          <a:xfrm>
            <a:off x="8886547" y="2776324"/>
            <a:ext cx="12700" cy="2527657"/>
          </a:xfrm>
          <a:prstGeom prst="bentConnector3">
            <a:avLst>
              <a:gd name="adj1" fmla="val 180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D06BC0-8DF8-4A2F-B70A-29D519EB509E}"/>
              </a:ext>
            </a:extLst>
          </p:cNvPr>
          <p:cNvSpPr txBox="1"/>
          <p:nvPr/>
        </p:nvSpPr>
        <p:spPr>
          <a:xfrm>
            <a:off x="9453080" y="3720151"/>
            <a:ext cx="18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두개를 뺀 값 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  <a:r>
              <a:rPr lang="en-US" altLang="ko-KR" dirty="0"/>
              <a:t>~15</a:t>
            </a:r>
            <a:r>
              <a:rPr lang="ko-KR" altLang="en-US" dirty="0"/>
              <a:t>번의 합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7091181-B517-49BA-9D2C-731D19CC1C8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113956" y="4043317"/>
            <a:ext cx="3391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</p:bldLst>
  </p:timing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107</Words>
  <Application>Microsoft Office PowerPoint</Application>
  <PresentationFormat>와이드스크린</PresentationFormat>
  <Paragraphs>37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Gill Sans MT</vt:lpstr>
      <vt:lpstr>Goudy Old Style</vt:lpstr>
      <vt:lpstr>ClassicFrameVTI</vt:lpstr>
      <vt:lpstr>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안병국</dc:creator>
  <cp:lastModifiedBy>안병국</cp:lastModifiedBy>
  <cp:revision>11</cp:revision>
  <dcterms:created xsi:type="dcterms:W3CDTF">2020-09-21T09:05:46Z</dcterms:created>
  <dcterms:modified xsi:type="dcterms:W3CDTF">2020-09-21T10:42:53Z</dcterms:modified>
</cp:coreProperties>
</file>