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7" r:id="rId2"/>
    <p:sldId id="378" r:id="rId3"/>
    <p:sldId id="389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2" r:id="rId18"/>
    <p:sldId id="411" r:id="rId19"/>
    <p:sldId id="397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60B"/>
    <a:srgbClr val="98FCA9"/>
    <a:srgbClr val="00FFFF"/>
    <a:srgbClr val="FFCC00"/>
    <a:srgbClr val="10D8E2"/>
    <a:srgbClr val="FF0066"/>
    <a:srgbClr val="092739"/>
    <a:srgbClr val="5EB3E6"/>
    <a:srgbClr val="2B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F6D15-EF78-46DF-A6B2-A1EDF7DACDAC}" v="57" dt="2023-05-04T13:06:43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שיב לרנר" userId="aa1bece3151c7d6c" providerId="LiveId" clId="{2CBF6D15-EF78-46DF-A6B2-A1EDF7DACDAC}"/>
    <pc:docChg chg="undo custSel addSld delSld modSld sldOrd">
      <pc:chgData name="אלישיב לרנר" userId="aa1bece3151c7d6c" providerId="LiveId" clId="{2CBF6D15-EF78-46DF-A6B2-A1EDF7DACDAC}" dt="2023-05-04T13:07:39.578" v="82" actId="47"/>
      <pc:docMkLst>
        <pc:docMk/>
      </pc:docMkLst>
      <pc:sldChg chg="modSp mod">
        <pc:chgData name="אלישיב לרנר" userId="aa1bece3151c7d6c" providerId="LiveId" clId="{2CBF6D15-EF78-46DF-A6B2-A1EDF7DACDAC}" dt="2023-05-04T05:50:25.221" v="6" actId="20577"/>
        <pc:sldMkLst>
          <pc:docMk/>
          <pc:sldMk cId="2088469233" sldId="387"/>
        </pc:sldMkLst>
        <pc:spChg chg="mod">
          <ac:chgData name="אלישיב לרנר" userId="aa1bece3151c7d6c" providerId="LiveId" clId="{2CBF6D15-EF78-46DF-A6B2-A1EDF7DACDAC}" dt="2023-05-04T05:50:25.221" v="6" actId="20577"/>
          <ac:spMkLst>
            <pc:docMk/>
            <pc:sldMk cId="2088469233" sldId="387"/>
            <ac:spMk id="9" creationId="{F5E82C28-2891-32FB-29B1-E850BD0C64B4}"/>
          </ac:spMkLst>
        </pc:spChg>
      </pc:sldChg>
      <pc:sldChg chg="addSp delSp modSp">
        <pc:chgData name="אלישיב לרנר" userId="aa1bece3151c7d6c" providerId="LiveId" clId="{2CBF6D15-EF78-46DF-A6B2-A1EDF7DACDAC}" dt="2023-05-04T05:50:45.582" v="20"/>
        <pc:sldMkLst>
          <pc:docMk/>
          <pc:sldMk cId="3198745690" sldId="389"/>
        </pc:sldMkLst>
        <pc:picChg chg="add mod">
          <ac:chgData name="אלישיב לרנר" userId="aa1bece3151c7d6c" providerId="LiveId" clId="{2CBF6D15-EF78-46DF-A6B2-A1EDF7DACDAC}" dt="2023-05-04T05:50:45.582" v="20"/>
          <ac:picMkLst>
            <pc:docMk/>
            <pc:sldMk cId="3198745690" sldId="389"/>
            <ac:picMk id="2" creationId="{240ADC73-2881-0691-6B4A-54ED30BF7527}"/>
          </ac:picMkLst>
        </pc:picChg>
        <pc:picChg chg="del">
          <ac:chgData name="אלישיב לרנר" userId="aa1bece3151c7d6c" providerId="LiveId" clId="{2CBF6D15-EF78-46DF-A6B2-A1EDF7DACDAC}" dt="2023-04-30T13:15:47.890" v="2" actId="478"/>
          <ac:picMkLst>
            <pc:docMk/>
            <pc:sldMk cId="3198745690" sldId="389"/>
            <ac:picMk id="2" creationId="{648176A0-0F1D-423E-BDF7-02BB6455E8FE}"/>
          </ac:picMkLst>
        </pc:picChg>
        <pc:picChg chg="add del mod">
          <ac:chgData name="אלישיב לרנר" userId="aa1bece3151c7d6c" providerId="LiveId" clId="{2CBF6D15-EF78-46DF-A6B2-A1EDF7DACDAC}" dt="2023-05-04T05:50:28.506" v="7" actId="478"/>
          <ac:picMkLst>
            <pc:docMk/>
            <pc:sldMk cId="3198745690" sldId="389"/>
            <ac:picMk id="1026" creationId="{662C0860-E551-91DD-C345-02A42D3E0252}"/>
          </ac:picMkLst>
        </pc:picChg>
      </pc:sldChg>
      <pc:sldChg chg="addSp modSp add">
        <pc:chgData name="אלישיב לרנר" userId="aa1bece3151c7d6c" providerId="LiveId" clId="{2CBF6D15-EF78-46DF-A6B2-A1EDF7DACDAC}" dt="2023-05-04T05:50:52.949" v="21"/>
        <pc:sldMkLst>
          <pc:docMk/>
          <pc:sldMk cId="3326539615" sldId="397"/>
        </pc:sldMkLst>
        <pc:picChg chg="add mod">
          <ac:chgData name="אלישיב לרנר" userId="aa1bece3151c7d6c" providerId="LiveId" clId="{2CBF6D15-EF78-46DF-A6B2-A1EDF7DACDAC}" dt="2023-05-04T05:50:52.949" v="21"/>
          <ac:picMkLst>
            <pc:docMk/>
            <pc:sldMk cId="3326539615" sldId="397"/>
            <ac:picMk id="2050" creationId="{603C5A3A-B433-8765-712A-4809F9E0ED92}"/>
          </ac:picMkLst>
        </pc:picChg>
      </pc:sldChg>
      <pc:sldChg chg="addSp modSp add">
        <pc:chgData name="אלישיב לרנר" userId="aa1bece3151c7d6c" providerId="LiveId" clId="{2CBF6D15-EF78-46DF-A6B2-A1EDF7DACDAC}" dt="2023-05-04T05:51:05.165" v="22"/>
        <pc:sldMkLst>
          <pc:docMk/>
          <pc:sldMk cId="3556790709" sldId="398"/>
        </pc:sldMkLst>
        <pc:picChg chg="add mod">
          <ac:chgData name="אלישיב לרנר" userId="aa1bece3151c7d6c" providerId="LiveId" clId="{2CBF6D15-EF78-46DF-A6B2-A1EDF7DACDAC}" dt="2023-05-04T05:51:05.165" v="22"/>
          <ac:picMkLst>
            <pc:docMk/>
            <pc:sldMk cId="3556790709" sldId="398"/>
            <ac:picMk id="3074" creationId="{94FE8254-DB16-E3E2-5BFE-EC24B8E52B28}"/>
          </ac:picMkLst>
        </pc:picChg>
      </pc:sldChg>
      <pc:sldChg chg="addSp modSp add">
        <pc:chgData name="אלישיב לרנר" userId="aa1bece3151c7d6c" providerId="LiveId" clId="{2CBF6D15-EF78-46DF-A6B2-A1EDF7DACDAC}" dt="2023-05-04T05:51:30.578" v="23"/>
        <pc:sldMkLst>
          <pc:docMk/>
          <pc:sldMk cId="1594853169" sldId="399"/>
        </pc:sldMkLst>
        <pc:picChg chg="add mod">
          <ac:chgData name="אלישיב לרנר" userId="aa1bece3151c7d6c" providerId="LiveId" clId="{2CBF6D15-EF78-46DF-A6B2-A1EDF7DACDAC}" dt="2023-05-04T05:51:30.578" v="23"/>
          <ac:picMkLst>
            <pc:docMk/>
            <pc:sldMk cId="1594853169" sldId="399"/>
            <ac:picMk id="4098" creationId="{657EDCD3-E0CB-B143-0DBA-2F8D103564F1}"/>
          </ac:picMkLst>
        </pc:picChg>
      </pc:sldChg>
      <pc:sldChg chg="addSp modSp add">
        <pc:chgData name="אלישיב לרנר" userId="aa1bece3151c7d6c" providerId="LiveId" clId="{2CBF6D15-EF78-46DF-A6B2-A1EDF7DACDAC}" dt="2023-05-04T05:51:55.617" v="24"/>
        <pc:sldMkLst>
          <pc:docMk/>
          <pc:sldMk cId="3985867399" sldId="400"/>
        </pc:sldMkLst>
        <pc:picChg chg="add mod">
          <ac:chgData name="אלישיב לרנר" userId="aa1bece3151c7d6c" providerId="LiveId" clId="{2CBF6D15-EF78-46DF-A6B2-A1EDF7DACDAC}" dt="2023-05-04T05:51:55.617" v="24"/>
          <ac:picMkLst>
            <pc:docMk/>
            <pc:sldMk cId="3985867399" sldId="400"/>
            <ac:picMk id="5122" creationId="{BBE1BDE7-FBE0-EE03-3DE3-07F4902A26BE}"/>
          </ac:picMkLst>
        </pc:picChg>
      </pc:sldChg>
      <pc:sldChg chg="addSp modSp add">
        <pc:chgData name="אלישיב לרנר" userId="aa1bece3151c7d6c" providerId="LiveId" clId="{2CBF6D15-EF78-46DF-A6B2-A1EDF7DACDAC}" dt="2023-05-04T05:51:59.142" v="25"/>
        <pc:sldMkLst>
          <pc:docMk/>
          <pc:sldMk cId="397723700" sldId="401"/>
        </pc:sldMkLst>
        <pc:picChg chg="add mod">
          <ac:chgData name="אלישיב לרנר" userId="aa1bece3151c7d6c" providerId="LiveId" clId="{2CBF6D15-EF78-46DF-A6B2-A1EDF7DACDAC}" dt="2023-05-04T05:51:59.142" v="25"/>
          <ac:picMkLst>
            <pc:docMk/>
            <pc:sldMk cId="397723700" sldId="401"/>
            <ac:picMk id="6146" creationId="{CA83CB7F-6CD1-9354-A875-7B05B6DF3194}"/>
          </ac:picMkLst>
        </pc:picChg>
      </pc:sldChg>
      <pc:sldChg chg="addSp modSp add">
        <pc:chgData name="אלישיב לרנר" userId="aa1bece3151c7d6c" providerId="LiveId" clId="{2CBF6D15-EF78-46DF-A6B2-A1EDF7DACDAC}" dt="2023-05-04T05:52:01.904" v="26"/>
        <pc:sldMkLst>
          <pc:docMk/>
          <pc:sldMk cId="2100887040" sldId="402"/>
        </pc:sldMkLst>
        <pc:picChg chg="add mod">
          <ac:chgData name="אלישיב לרנר" userId="aa1bece3151c7d6c" providerId="LiveId" clId="{2CBF6D15-EF78-46DF-A6B2-A1EDF7DACDAC}" dt="2023-05-04T05:52:01.904" v="26"/>
          <ac:picMkLst>
            <pc:docMk/>
            <pc:sldMk cId="2100887040" sldId="402"/>
            <ac:picMk id="7170" creationId="{20AA5876-C2DD-3548-42F1-2CB710CB97BB}"/>
          </ac:picMkLst>
        </pc:picChg>
      </pc:sldChg>
      <pc:sldChg chg="addSp modSp add">
        <pc:chgData name="אלישיב לרנר" userId="aa1bece3151c7d6c" providerId="LiveId" clId="{2CBF6D15-EF78-46DF-A6B2-A1EDF7DACDAC}" dt="2023-05-04T05:53:10.881" v="31"/>
        <pc:sldMkLst>
          <pc:docMk/>
          <pc:sldMk cId="2494191831" sldId="403"/>
        </pc:sldMkLst>
        <pc:picChg chg="add mod">
          <ac:chgData name="אלישיב לרנר" userId="aa1bece3151c7d6c" providerId="LiveId" clId="{2CBF6D15-EF78-46DF-A6B2-A1EDF7DACDAC}" dt="2023-05-04T05:53:10.881" v="31"/>
          <ac:picMkLst>
            <pc:docMk/>
            <pc:sldMk cId="2494191831" sldId="403"/>
            <ac:picMk id="9218" creationId="{0406550D-9827-DF15-3FEF-918E35F46A25}"/>
          </ac:picMkLst>
        </pc:picChg>
      </pc:sldChg>
      <pc:sldChg chg="addSp modSp add">
        <pc:chgData name="אלישיב לרנר" userId="aa1bece3151c7d6c" providerId="LiveId" clId="{2CBF6D15-EF78-46DF-A6B2-A1EDF7DACDAC}" dt="2023-05-04T05:53:15.794" v="32"/>
        <pc:sldMkLst>
          <pc:docMk/>
          <pc:sldMk cId="4086862816" sldId="404"/>
        </pc:sldMkLst>
        <pc:picChg chg="add mod">
          <ac:chgData name="אלישיב לרנר" userId="aa1bece3151c7d6c" providerId="LiveId" clId="{2CBF6D15-EF78-46DF-A6B2-A1EDF7DACDAC}" dt="2023-05-04T05:53:15.794" v="32"/>
          <ac:picMkLst>
            <pc:docMk/>
            <pc:sldMk cId="4086862816" sldId="404"/>
            <ac:picMk id="10242" creationId="{F3867FAE-9204-0B75-A41F-F3B6612DCA3A}"/>
          </ac:picMkLst>
        </pc:picChg>
      </pc:sldChg>
      <pc:sldChg chg="addSp modSp add">
        <pc:chgData name="אלישיב לרנר" userId="aa1bece3151c7d6c" providerId="LiveId" clId="{2CBF6D15-EF78-46DF-A6B2-A1EDF7DACDAC}" dt="2023-05-04T05:53:18.467" v="33"/>
        <pc:sldMkLst>
          <pc:docMk/>
          <pc:sldMk cId="1154033486" sldId="405"/>
        </pc:sldMkLst>
        <pc:picChg chg="add mod">
          <ac:chgData name="אלישיב לרנר" userId="aa1bece3151c7d6c" providerId="LiveId" clId="{2CBF6D15-EF78-46DF-A6B2-A1EDF7DACDAC}" dt="2023-05-04T05:53:18.467" v="33"/>
          <ac:picMkLst>
            <pc:docMk/>
            <pc:sldMk cId="1154033486" sldId="405"/>
            <ac:picMk id="11266" creationId="{4E3052A5-6788-2774-44A3-18336AD93BEB}"/>
          </ac:picMkLst>
        </pc:picChg>
      </pc:sldChg>
      <pc:sldChg chg="addSp modSp add">
        <pc:chgData name="אלישיב לרנר" userId="aa1bece3151c7d6c" providerId="LiveId" clId="{2CBF6D15-EF78-46DF-A6B2-A1EDF7DACDAC}" dt="2023-05-04T05:53:23.745" v="34"/>
        <pc:sldMkLst>
          <pc:docMk/>
          <pc:sldMk cId="218615000" sldId="406"/>
        </pc:sldMkLst>
        <pc:picChg chg="add mod">
          <ac:chgData name="אלישיב לרנר" userId="aa1bece3151c7d6c" providerId="LiveId" clId="{2CBF6D15-EF78-46DF-A6B2-A1EDF7DACDAC}" dt="2023-05-04T05:53:23.745" v="34"/>
          <ac:picMkLst>
            <pc:docMk/>
            <pc:sldMk cId="218615000" sldId="406"/>
            <ac:picMk id="12290" creationId="{3B19E163-401D-DAD9-4D30-9BDFCA595E1A}"/>
          </ac:picMkLst>
        </pc:picChg>
      </pc:sldChg>
      <pc:sldChg chg="addSp modSp add">
        <pc:chgData name="אלישיב לרנר" userId="aa1bece3151c7d6c" providerId="LiveId" clId="{2CBF6D15-EF78-46DF-A6B2-A1EDF7DACDAC}" dt="2023-05-04T05:53:31.662" v="35"/>
        <pc:sldMkLst>
          <pc:docMk/>
          <pc:sldMk cId="1985170983" sldId="407"/>
        </pc:sldMkLst>
        <pc:picChg chg="add mod">
          <ac:chgData name="אלישיב לרנר" userId="aa1bece3151c7d6c" providerId="LiveId" clId="{2CBF6D15-EF78-46DF-A6B2-A1EDF7DACDAC}" dt="2023-05-04T05:53:31.662" v="35"/>
          <ac:picMkLst>
            <pc:docMk/>
            <pc:sldMk cId="1985170983" sldId="407"/>
            <ac:picMk id="13314" creationId="{39928261-55E4-BD2C-CB8A-7BA87EA2B22F}"/>
          </ac:picMkLst>
        </pc:picChg>
      </pc:sldChg>
      <pc:sldChg chg="addSp modSp add">
        <pc:chgData name="אלישיב לרנר" userId="aa1bece3151c7d6c" providerId="LiveId" clId="{2CBF6D15-EF78-46DF-A6B2-A1EDF7DACDAC}" dt="2023-05-04T05:53:40.560" v="36"/>
        <pc:sldMkLst>
          <pc:docMk/>
          <pc:sldMk cId="2961888554" sldId="408"/>
        </pc:sldMkLst>
        <pc:picChg chg="add mod">
          <ac:chgData name="אלישיב לרנר" userId="aa1bece3151c7d6c" providerId="LiveId" clId="{2CBF6D15-EF78-46DF-A6B2-A1EDF7DACDAC}" dt="2023-05-04T05:53:40.560" v="36"/>
          <ac:picMkLst>
            <pc:docMk/>
            <pc:sldMk cId="2961888554" sldId="408"/>
            <ac:picMk id="14338" creationId="{680C325B-376C-8D50-838D-51B208828A4D}"/>
          </ac:picMkLst>
        </pc:picChg>
      </pc:sldChg>
      <pc:sldChg chg="addSp modSp add ord">
        <pc:chgData name="אלישיב לרנר" userId="aa1bece3151c7d6c" providerId="LiveId" clId="{2CBF6D15-EF78-46DF-A6B2-A1EDF7DACDAC}" dt="2023-05-04T05:52:59.210" v="30"/>
        <pc:sldMkLst>
          <pc:docMk/>
          <pc:sldMk cId="356713868" sldId="409"/>
        </pc:sldMkLst>
        <pc:picChg chg="add mod">
          <ac:chgData name="אלישיב לרנר" userId="aa1bece3151c7d6c" providerId="LiveId" clId="{2CBF6D15-EF78-46DF-A6B2-A1EDF7DACDAC}" dt="2023-05-04T05:52:59.210" v="30"/>
          <ac:picMkLst>
            <pc:docMk/>
            <pc:sldMk cId="356713868" sldId="409"/>
            <ac:picMk id="8194" creationId="{AF9F76EF-460A-3AD0-2BB5-AEBC4F5EFCC3}"/>
          </ac:picMkLst>
        </pc:picChg>
      </pc:sldChg>
      <pc:sldChg chg="addSp delSp modSp add del mod">
        <pc:chgData name="אלישיב לרנר" userId="aa1bece3151c7d6c" providerId="LiveId" clId="{2CBF6D15-EF78-46DF-A6B2-A1EDF7DACDAC}" dt="2023-05-04T13:07:00.189" v="78" actId="47"/>
        <pc:sldMkLst>
          <pc:docMk/>
          <pc:sldMk cId="2040769011" sldId="410"/>
        </pc:sldMkLst>
        <pc:spChg chg="add del mod">
          <ac:chgData name="אלישיב לרנר" userId="aa1bece3151c7d6c" providerId="LiveId" clId="{2CBF6D15-EF78-46DF-A6B2-A1EDF7DACDAC}" dt="2023-05-04T13:06:12.865" v="50" actId="22"/>
          <ac:spMkLst>
            <pc:docMk/>
            <pc:sldMk cId="2040769011" sldId="410"/>
            <ac:spMk id="3" creationId="{38737825-2E0C-D042-4601-B08D4ADF5324}"/>
          </ac:spMkLst>
        </pc:spChg>
        <pc:picChg chg="del">
          <ac:chgData name="אלישיב לרנר" userId="aa1bece3151c7d6c" providerId="LiveId" clId="{2CBF6D15-EF78-46DF-A6B2-A1EDF7DACDAC}" dt="2023-05-04T12:45:51.263" v="38" actId="478"/>
          <ac:picMkLst>
            <pc:docMk/>
            <pc:sldMk cId="2040769011" sldId="410"/>
            <ac:picMk id="14338" creationId="{680C325B-376C-8D50-838D-51B208828A4D}"/>
          </ac:picMkLst>
        </pc:picChg>
        <pc:picChg chg="add mod">
          <ac:chgData name="אלישיב לרנר" userId="aa1bece3151c7d6c" providerId="LiveId" clId="{2CBF6D15-EF78-46DF-A6B2-A1EDF7DACDAC}" dt="2023-05-04T13:06:25.879" v="71"/>
          <ac:picMkLst>
            <pc:docMk/>
            <pc:sldMk cId="2040769011" sldId="410"/>
            <ac:picMk id="35842" creationId="{CA448BEB-7705-7580-019C-446CAA7955B7}"/>
          </ac:picMkLst>
        </pc:picChg>
      </pc:sldChg>
      <pc:sldChg chg="addSp modSp add del">
        <pc:chgData name="אלישיב לרנר" userId="aa1bece3151c7d6c" providerId="LiveId" clId="{2CBF6D15-EF78-46DF-A6B2-A1EDF7DACDAC}" dt="2023-05-04T13:07:00.935" v="79" actId="47"/>
        <pc:sldMkLst>
          <pc:docMk/>
          <pc:sldMk cId="305261587" sldId="411"/>
        </pc:sldMkLst>
        <pc:picChg chg="add mod">
          <ac:chgData name="אלישיב לרנר" userId="aa1bece3151c7d6c" providerId="LiveId" clId="{2CBF6D15-EF78-46DF-A6B2-A1EDF7DACDAC}" dt="2023-05-04T13:06:28.977" v="72"/>
          <ac:picMkLst>
            <pc:docMk/>
            <pc:sldMk cId="305261587" sldId="411"/>
            <ac:picMk id="34818" creationId="{12BBE186-0672-073B-1D79-E07CDC8CA041}"/>
          </ac:picMkLst>
        </pc:picChg>
      </pc:sldChg>
      <pc:sldChg chg="addSp modSp add del">
        <pc:chgData name="אלישיב לרנר" userId="aa1bece3151c7d6c" providerId="LiveId" clId="{2CBF6D15-EF78-46DF-A6B2-A1EDF7DACDAC}" dt="2023-05-04T13:07:01.409" v="80" actId="47"/>
        <pc:sldMkLst>
          <pc:docMk/>
          <pc:sldMk cId="502719797" sldId="412"/>
        </pc:sldMkLst>
        <pc:picChg chg="add mod">
          <ac:chgData name="אלישיב לרנר" userId="aa1bece3151c7d6c" providerId="LiveId" clId="{2CBF6D15-EF78-46DF-A6B2-A1EDF7DACDAC}" dt="2023-05-04T13:06:36.314" v="73"/>
          <ac:picMkLst>
            <pc:docMk/>
            <pc:sldMk cId="502719797" sldId="412"/>
            <ac:picMk id="33794" creationId="{5236ACBF-DD86-37C9-95D8-D95D3295801F}"/>
          </ac:picMkLst>
        </pc:picChg>
      </pc:sldChg>
      <pc:sldChg chg="addSp modSp add del">
        <pc:chgData name="אלישיב לרנר" userId="aa1bece3151c7d6c" providerId="LiveId" clId="{2CBF6D15-EF78-46DF-A6B2-A1EDF7DACDAC}" dt="2023-05-04T13:07:01.962" v="81" actId="47"/>
        <pc:sldMkLst>
          <pc:docMk/>
          <pc:sldMk cId="2882368476" sldId="413"/>
        </pc:sldMkLst>
        <pc:picChg chg="add mod">
          <ac:chgData name="אלישיב לרנר" userId="aa1bece3151c7d6c" providerId="LiveId" clId="{2CBF6D15-EF78-46DF-A6B2-A1EDF7DACDAC}" dt="2023-05-04T13:06:39.846" v="74"/>
          <ac:picMkLst>
            <pc:docMk/>
            <pc:sldMk cId="2882368476" sldId="413"/>
            <ac:picMk id="32770" creationId="{ACA6CAC3-6327-A463-E41A-E1C6634B844D}"/>
          </ac:picMkLst>
        </pc:picChg>
      </pc:sldChg>
      <pc:sldChg chg="addSp modSp add del">
        <pc:chgData name="אלישיב לרנר" userId="aa1bece3151c7d6c" providerId="LiveId" clId="{2CBF6D15-EF78-46DF-A6B2-A1EDF7DACDAC}" dt="2023-05-04T13:06:57.824" v="76" actId="47"/>
        <pc:sldMkLst>
          <pc:docMk/>
          <pc:sldMk cId="3228474467" sldId="414"/>
        </pc:sldMkLst>
        <pc:picChg chg="add mod">
          <ac:chgData name="אלישיב לרנר" userId="aa1bece3151c7d6c" providerId="LiveId" clId="{2CBF6D15-EF78-46DF-A6B2-A1EDF7DACDAC}" dt="2023-05-04T13:06:43.318" v="75"/>
          <ac:picMkLst>
            <pc:docMk/>
            <pc:sldMk cId="3228474467" sldId="414"/>
            <ac:picMk id="31746" creationId="{946F2BED-2367-5806-D316-294FF2CA58F3}"/>
          </ac:picMkLst>
        </pc:picChg>
      </pc:sldChg>
      <pc:sldChg chg="add del">
        <pc:chgData name="אלישיב לרנר" userId="aa1bece3151c7d6c" providerId="LiveId" clId="{2CBF6D15-EF78-46DF-A6B2-A1EDF7DACDAC}" dt="2023-05-04T13:06:57.985" v="77" actId="47"/>
        <pc:sldMkLst>
          <pc:docMk/>
          <pc:sldMk cId="3831091011" sldId="415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778543538" sldId="416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136859898" sldId="417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399097609" sldId="418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300170600" sldId="419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025464269" sldId="420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331001171" sldId="421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709135344" sldId="422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735415657" sldId="423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561968043" sldId="424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44958048" sldId="425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568331823" sldId="426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30385815" sldId="427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747458070" sldId="428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321169361" sldId="429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610362657" sldId="4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0F2ADE-F041-4B1C-B374-8C0D473C07EF}" type="datetimeFigureOut">
              <a:rPr lang="he-IL" smtClean="0"/>
              <a:t>כ"ט/שבט/תשפ"ד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E150B4-91C6-4834-AE42-4B9509E1EE7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267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504623-77D1-49D1-B30C-D59F893B54F8}" type="datetimeFigureOut">
              <a:rPr lang="he-IL" smtClean="0"/>
              <a:t>כ"ט/שבט/תשפ"ד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17DAF2-EC7D-4254-A04F-C1EFF6A4A2F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8023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387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97A13-FD72-06F8-C627-E64211762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2AEDD457-579F-CAC6-9D20-72DFFD58E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DA878A94-5864-8723-C773-4B833E7FE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8345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F1BEE-D70C-077C-5BFF-7481AA71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E8ACA30-EC48-E604-A552-1AB71E0FC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A28B37F-1916-95AD-4587-89D365652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8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9868E-52E3-4AA4-9FA7-9A1DB64B3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8E3F0CB5-F3DF-BEC7-A4CE-BA798C948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B0664639-9A9E-362D-89D8-E5966EC94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757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E1C12-1B8B-1740-E39E-53F08E5D8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E4D87845-47C8-CD3A-D6F1-8191D8F22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B5D49DCB-086D-29BB-557B-86E27A320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447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CB55B-3937-5FCE-A80C-36409F52A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5AF2D95-515C-97BB-8BA3-87C7FDC85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9E994EB-F247-A721-275A-262B00AC0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9456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5C9A6-2021-EF5E-9910-55F9AA5A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D5A9B421-D2EA-F871-2074-29EFF7A25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9550E50B-4103-CEB7-70C4-8CCE94AB9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34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47371-6AE9-2397-5612-87D81A26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64243B6D-1940-8D39-3286-E6D3BEFA47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66CB9633-884E-E88F-AE61-D590516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7639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7BC0C-4512-7475-5860-97F7C5712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2356E35-9A6A-654B-9B2D-3B562F94DE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04E9714-2E04-3B1F-209D-4BC22F198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0571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9D236-7327-BE07-6740-EE2D91E4B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3636B7F-E76F-ECDD-036C-751024F0E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89B1B4F8-D857-35E6-CD25-DE3D2CD81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0682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364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992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409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60A13-45D7-F517-9693-FC2B20E9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20FFF94-9F36-78D1-DCB2-F0F36CCF0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52C1E80-5BFF-3064-12F1-D65F088FA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7685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FCA4-DB44-DDD5-96F0-BCD58AE9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807DBF9F-780A-1CEA-FAA2-B77E43BA8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2158BFEC-84D0-D06A-C7B8-1C541189B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262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B661-FC72-5A2E-8040-8CB818CD9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7F7DE0C-E2F7-211F-25D7-810C4776A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0D4F0E2-551F-2B74-EE46-73994A6C4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3321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39D7F-7907-56E2-12C2-BCD38E32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00A74424-9C29-8C1D-AAA9-EEAC34979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E24774D4-4B15-C659-1B56-170BF7B65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7674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BB60-7A20-CE79-75D2-CF8C546F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FED50B7-C755-5765-9BB8-E8730BF8F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FDD507A-9F9D-7B60-2DD8-4FBDC6159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4496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CCF23-BB22-E601-BD1B-2766C3E3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E16F96FA-B7C9-E5E2-EB1C-BE2904B92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F84E89C0-84CA-B86C-EA5F-82C87FECB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75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A8B1-3207-4015-8523-4D5AD45FD999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923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CB1D-FBDC-4A45-9448-0967144F0F81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16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9D3C-B212-4735-B4D5-4B81724A649A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20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A15F-0B3B-4D09-86AC-0B12B61950F9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2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D29-50F6-47A5-AA69-833C5A3D91FB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4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9C3B-437E-4E67-B05B-9F48FAD8A408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9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5F1-3E0D-40F1-82F9-7B156F3F7453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7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58A-1B9E-44FE-A41B-DF8F21E0C054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56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EF63-5697-4823-823D-E9AA4968BBE2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30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936F-6205-4D62-B2DA-C40B13F22538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3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3B1-3326-4254-A76B-985D67F45BA8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69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8B04-E9A6-4C34-9A2A-B75C64694E04}" type="datetime9">
              <a:rPr lang="he-IL" smtClean="0"/>
              <a:t>8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57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6" y="0"/>
            <a:ext cx="12156987" cy="6858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4E90B8D-67FC-FE73-CE1D-A2D47F386EE7}"/>
              </a:ext>
            </a:extLst>
          </p:cNvPr>
          <p:cNvSpPr txBox="1"/>
          <p:nvPr/>
        </p:nvSpPr>
        <p:spPr>
          <a:xfrm>
            <a:off x="3391246" y="2060396"/>
            <a:ext cx="51043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סיכום שיעור</a:t>
            </a:r>
          </a:p>
        </p:txBody>
      </p:sp>
      <p:sp>
        <p:nvSpPr>
          <p:cNvPr id="5" name="Google Shape;100;p1">
            <a:extLst>
              <a:ext uri="{FF2B5EF4-FFF2-40B4-BE49-F238E27FC236}">
                <a16:creationId xmlns:a16="http://schemas.microsoft.com/office/drawing/2014/main" id="{53C7959B-3B31-0F14-05E7-DA90CA088DA8}"/>
              </a:ext>
            </a:extLst>
          </p:cNvPr>
          <p:cNvSpPr txBox="1"/>
          <p:nvPr/>
        </p:nvSpPr>
        <p:spPr>
          <a:xfrm>
            <a:off x="4282289" y="2702510"/>
            <a:ext cx="3322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i="0" u="none" strike="noStrike" cap="none" dirty="0">
                <a:solidFill>
                  <a:srgbClr val="10D8E2"/>
                </a:solidFill>
                <a:latin typeface="Heebo"/>
                <a:ea typeface="Heebo"/>
                <a:cs typeface="Heebo"/>
                <a:sym typeface="Heebo"/>
              </a:rPr>
              <a:t>מרצה: אלישיב לרנר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F5E82C28-2891-32FB-29B1-E850BD0C64B4}"/>
              </a:ext>
            </a:extLst>
          </p:cNvPr>
          <p:cNvSpPr txBox="1"/>
          <p:nvPr/>
        </p:nvSpPr>
        <p:spPr>
          <a:xfrm>
            <a:off x="4282289" y="3283212"/>
            <a:ext cx="3322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i="0" u="none" strike="noStrike" cap="none" dirty="0">
                <a:solidFill>
                  <a:sysClr val="windowText" lastClr="000000"/>
                </a:solidFill>
                <a:latin typeface="Heebo"/>
                <a:ea typeface="Heebo"/>
                <a:cs typeface="Heebo"/>
                <a:sym typeface="Heebo"/>
              </a:rPr>
              <a:t>08/02/2024</a:t>
            </a:r>
            <a:endParaRPr sz="1400" b="0" i="0" u="none" strike="noStrike" cap="none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6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F138-8B78-4A06-BADA-DAFB4F05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261F4AD-39D0-CE5D-1596-765A4414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7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3601E-A7B6-3CA8-0C1E-3DDC9C33D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495AFF0-38E9-062F-8C9A-E903CAA4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3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EAD5E-44E6-9A11-C416-BD5344E3C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B088339-F8CC-2AC0-5560-08131791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63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238A4-7704-C1A9-A2FA-D69871289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4A75FE2F-3ED2-4977-3E63-2C092399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7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8866C-0FA1-C8D1-723F-43F4DC8F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9727CF8-1A30-F752-59C2-3E82EBA0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7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BF42D-164C-4341-C4F0-5D4AB68F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0C2D4AE4-6A87-55B0-EE07-59403DEBC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0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C0215-B4BE-F738-AF33-33C1F2118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BDAD426-BFBB-2351-E01B-FBF1CB17B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5A2DE-FCA7-745D-9332-ECB8BED47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E2455074-EF15-B9D8-0F9F-BA466FE2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9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14027-894B-7CFC-5BC1-47CED6BB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B7307249-5E0A-5F73-2139-FB3110FC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3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" y="0"/>
            <a:ext cx="12156987" cy="68580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1ECD6286-E877-FFCC-9C08-52F6C3B228BD}"/>
              </a:ext>
            </a:extLst>
          </p:cNvPr>
          <p:cNvSpPr txBox="1"/>
          <p:nvPr/>
        </p:nvSpPr>
        <p:spPr>
          <a:xfrm>
            <a:off x="2294248" y="2281297"/>
            <a:ext cx="76035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תודה על ההקשבה</a:t>
            </a:r>
          </a:p>
        </p:txBody>
      </p:sp>
      <p:sp>
        <p:nvSpPr>
          <p:cNvPr id="10" name="Google Shape;100;p1">
            <a:extLst>
              <a:ext uri="{FF2B5EF4-FFF2-40B4-BE49-F238E27FC236}">
                <a16:creationId xmlns:a16="http://schemas.microsoft.com/office/drawing/2014/main" id="{7FF3895D-2596-A971-236F-8C5BD5510873}"/>
              </a:ext>
            </a:extLst>
          </p:cNvPr>
          <p:cNvSpPr txBox="1"/>
          <p:nvPr/>
        </p:nvSpPr>
        <p:spPr>
          <a:xfrm>
            <a:off x="2294248" y="3143686"/>
            <a:ext cx="76035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dirty="0">
                <a:solidFill>
                  <a:srgbClr val="10D8E2"/>
                </a:solidFill>
                <a:latin typeface="Heebo"/>
                <a:ea typeface="Arial"/>
                <a:cs typeface="Heebo"/>
                <a:sym typeface="Heebo"/>
              </a:rPr>
              <a:t>אני וצוות המכללה כאן עבורכם</a:t>
            </a:r>
            <a:endParaRPr lang="he-IL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85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045D6B-CA5C-77B9-BE31-CF027C631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29"/>
            <a:ext cx="12192000" cy="68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240ADC73-2881-0691-6B4A-54ED30BF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06FC-6FC1-57CD-9A34-37BB1AEA9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FD73CD-6012-474D-9614-B9713BF7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7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2C1B-65A8-3A43-95F1-1C8734C1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2E48018-B89F-0691-BB9C-43998AEE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4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2E8CA-CE61-A5BB-C917-D38B3C940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2474B47-D15B-A392-14F8-5EA30BA60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2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0307E-F5E3-192E-1DCE-04C5D8C3E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72A983A-0483-F0D5-431B-DDCFE88E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7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06FC4-CCE6-2B8D-02D6-5EDB4EE6F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3506FB5-BC7E-65D1-998F-327EA817B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1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59E8C-B228-8C71-F7A6-74E9DEB9D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3CFA8EC-FDB7-304C-8F93-19E2EDA5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79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15207</TotalTime>
  <Words>31</Words>
  <Application>Microsoft Office PowerPoint</Application>
  <PresentationFormat>מסך רחב</PresentationFormat>
  <Paragraphs>9</Paragraphs>
  <Slides>19</Slides>
  <Notes>19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Heebo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 User</dc:creator>
  <cp:lastModifiedBy>אלישיב לרנר</cp:lastModifiedBy>
  <cp:revision>314</cp:revision>
  <dcterms:created xsi:type="dcterms:W3CDTF">2020-11-07T11:18:54Z</dcterms:created>
  <dcterms:modified xsi:type="dcterms:W3CDTF">2024-02-08T18:44:49Z</dcterms:modified>
</cp:coreProperties>
</file>