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CB"/>
    <a:srgbClr val="3C9D3C"/>
    <a:srgbClr val="FFBA3B"/>
    <a:srgbClr val="0000FF"/>
    <a:srgbClr val="D52324"/>
    <a:srgbClr val="299F29"/>
    <a:srgbClr val="FF7E0D"/>
    <a:srgbClr val="FF0000"/>
    <a:srgbClr val="FF7F0F"/>
    <a:srgbClr val="279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049D20-3CB9-FC0E-605C-DD7EB9461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B662C-CC62-23A3-26C4-E2DA5481BE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9DF64-4054-4BFF-9DC3-013308834B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83722-3FE1-633B-4D7A-D661D40CFC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25AC9-8A5B-5FB4-411E-0C145D47FC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F4D46-4C0E-433D-A232-8450A5238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C8CA-A521-4254-86A7-6548A9107C3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F013-C680-4F1D-A725-B09F536C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2F013-C680-4F1D-A725-B09F536C38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9709A697-9556-4636-ADD7-C14036D27B5A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7C9A0B1-3A81-4EE2-BC0F-9246E43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C72-5A6E-4C5D-A140-0F430B42233B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C8F-4F6E-4D8C-B539-DD061C8756D5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2900"/>
            <a:ext cx="12192000" cy="1325563"/>
          </a:xfrm>
        </p:spPr>
        <p:txBody>
          <a:bodyPr/>
          <a:lstStyle>
            <a:lvl1pPr algn="ctr"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58463"/>
            <a:ext cx="12192000" cy="3818500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fld id="{0F6E66B7-9B35-4B7B-9932-B0DB6C7780B0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5F618E1-985E-48A0-8864-543C934D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4678-864D-4970-8E71-CC0335BFB9F7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5630459C-811D-4DC4-9E77-A40A3737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0"/>
            <a:ext cx="2743200" cy="365125"/>
          </a:xfrm>
        </p:spPr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8195"/>
            <a:ext cx="5181600" cy="3808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8195"/>
            <a:ext cx="5181600" cy="3808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03B7-1D8F-458E-93B0-CB00AB025C6C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0147"/>
            <a:ext cx="10515600" cy="1041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1" y="20980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48168"/>
            <a:ext cx="5157787" cy="32414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98061"/>
            <a:ext cx="5183188" cy="850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48167"/>
            <a:ext cx="5183188" cy="3241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5CCD-FD48-4957-97BB-996D1D1F5A92}" type="datetime1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1E08-FE4F-4BA0-9A4F-ABAA1AAD8933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070D-6507-42AD-8A7A-A1A51651946D}" type="datetime1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B3DE-6B60-4982-9E73-506458BA3016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7062-7E19-4F5A-9C80-6631C3BA90C9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A01-FA10-4E06-92C7-92734750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2" y="104263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368195"/>
            <a:ext cx="12192000" cy="330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409E-6722-4D1D-BF68-530DA15E46E8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A5686A01-FA10-4E06-92C7-92734750F4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6E69C-EA8C-4B37-8F1F-BD0C3836FBCC}"/>
              </a:ext>
            </a:extLst>
          </p:cNvPr>
          <p:cNvSpPr/>
          <p:nvPr userDrawn="1"/>
        </p:nvSpPr>
        <p:spPr>
          <a:xfrm>
            <a:off x="0" y="-1"/>
            <a:ext cx="12192000" cy="10188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MU Sans Serif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DB37FD6-FFD6-4A3C-9780-6C460EED70A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11197" cy="1018799"/>
          </a:xfrm>
          <a:prstGeom prst="rect">
            <a:avLst/>
          </a:prstGeom>
        </p:spPr>
      </p:pic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649FCEFC-7013-4222-9013-007F01EDB2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44" b="27229"/>
          <a:stretch/>
        </p:blipFill>
        <p:spPr>
          <a:xfrm>
            <a:off x="9810109" y="139405"/>
            <a:ext cx="2381891" cy="739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DF48FB-FA9B-4BA8-9E58-F2CC58B0160A}"/>
              </a:ext>
            </a:extLst>
          </p:cNvPr>
          <p:cNvSpPr txBox="1"/>
          <p:nvPr userDrawn="1"/>
        </p:nvSpPr>
        <p:spPr>
          <a:xfrm>
            <a:off x="-2" y="3714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000" dirty="0"/>
              <a:t>Géoinformatique I (Semaine 2, automne 2024)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73B6DC2F-9988-447F-A7C3-709BC237347B}"/>
              </a:ext>
            </a:extLst>
          </p:cNvPr>
          <p:cNvSpPr txBox="1">
            <a:spLocks/>
          </p:cNvSpPr>
          <p:nvPr userDrawn="1"/>
        </p:nvSpPr>
        <p:spPr>
          <a:xfrm>
            <a:off x="4724400" y="-19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686A01-FA10-4E06-92C7-92734750F4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MU Sans Serif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MU Sans Serif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6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AD2-F75E-4189-BE7C-285EBDEEB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1029093"/>
            <a:ext cx="12192000" cy="909841"/>
          </a:xfrm>
        </p:spPr>
        <p:txBody>
          <a:bodyPr>
            <a:normAutofit fontScale="90000"/>
          </a:bodyPr>
          <a:lstStyle/>
          <a:p>
            <a:r>
              <a:rPr lang="fr-CH" dirty="0"/>
              <a:t>Communications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6C7CF-C9AD-402D-B1D3-EA17ED29E245}"/>
              </a:ext>
            </a:extLst>
          </p:cNvPr>
          <p:cNvSpPr/>
          <p:nvPr/>
        </p:nvSpPr>
        <p:spPr>
          <a:xfrm>
            <a:off x="0" y="-1"/>
            <a:ext cx="12192000" cy="101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0C51A0F-DE65-4DD8-AF36-9706BB26E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11197" cy="1018799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9C72AAB3-16B0-469E-961C-93A20A58C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44" b="27229"/>
          <a:stretch/>
        </p:blipFill>
        <p:spPr>
          <a:xfrm>
            <a:off x="9810109" y="139405"/>
            <a:ext cx="2381891" cy="739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F0208-B091-4A8E-B00F-31B1AEF44E7D}"/>
              </a:ext>
            </a:extLst>
          </p:cNvPr>
          <p:cNvSpPr txBox="1"/>
          <p:nvPr/>
        </p:nvSpPr>
        <p:spPr>
          <a:xfrm>
            <a:off x="-2" y="3714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000" dirty="0"/>
              <a:t>Géoinformatique I (Semaine 2, automne 2024)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D8FF54A-18CE-4A3A-B2EA-52A0A2C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-1944"/>
            <a:ext cx="2743200" cy="365125"/>
          </a:xfrm>
        </p:spPr>
        <p:txBody>
          <a:bodyPr/>
          <a:lstStyle/>
          <a:p>
            <a:pPr algn="ctr"/>
            <a:fld id="{A5686A01-FA10-4E06-92C7-92734750F4C6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2C2EB-E0A2-40A0-904A-8C0CA0EB1EA2}"/>
              </a:ext>
            </a:extLst>
          </p:cNvPr>
          <p:cNvSpPr txBox="1"/>
          <p:nvPr/>
        </p:nvSpPr>
        <p:spPr>
          <a:xfrm>
            <a:off x="0" y="1904877"/>
            <a:ext cx="121920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5 Quiz “joker”, pas besoin de justifier les absences en dessous de 5 </a:t>
            </a:r>
            <a:br>
              <a:rPr lang="fr-CH" sz="3000" dirty="0"/>
            </a:br>
            <a:r>
              <a:rPr lang="fr-CH" sz="3000" dirty="0"/>
              <a:t>(À part si absence pendant l’examen de programmation)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Correction des exercices de programmation -&gt; Exemples d’étudiant-e-s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Code d’honneur pour les “quiz théoriques”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Rappel pour les communications: Forum -&gt; Assistant-e-s -&gt; Enseignant-e-s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Rappel pour les tutoriels : Les parcourir </a:t>
            </a:r>
            <a:r>
              <a:rPr lang="fr-CH" sz="3000" b="1" dirty="0"/>
              <a:t>avant</a:t>
            </a:r>
            <a:r>
              <a:rPr lang="fr-CH" sz="3000" dirty="0"/>
              <a:t> le cours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GitHub repo dont il faut faire la «fork» : </a:t>
            </a:r>
            <a:r>
              <a:rPr lang="fr-CH" sz="3000" dirty="0" err="1"/>
              <a:t>gse-unil</a:t>
            </a:r>
            <a:r>
              <a:rPr lang="fr-CH" sz="3000" dirty="0"/>
              <a:t>/2024_Geoinformatique_I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Il est conseillé de finir les exos avant le cours d’après en prog.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000" dirty="0"/>
              <a:t>Ne pas hésiter à demander pour les énoncés, but = s’entraîner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A2E8C8-3D26-4F6C-9B56-98BF733B6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13" y="-2121938"/>
            <a:ext cx="1760992" cy="1801276"/>
          </a:xfrm>
          <a:prstGeom prst="rect">
            <a:avLst/>
          </a:prstGeom>
        </p:spPr>
      </p:pic>
      <p:pic>
        <p:nvPicPr>
          <p:cNvPr id="5" name="Picture 4" descr="A computer with a globe on it&#10;&#10;Description automatically generated">
            <a:extLst>
              <a:ext uri="{FF2B5EF4-FFF2-40B4-BE49-F238E27FC236}">
                <a16:creationId xmlns:a16="http://schemas.microsoft.com/office/drawing/2014/main" id="{28E7BC2A-D232-F926-93E8-6438E6E65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2424" y="1027051"/>
            <a:ext cx="869574" cy="869574"/>
          </a:xfrm>
          <a:prstGeom prst="rect">
            <a:avLst/>
          </a:prstGeom>
        </p:spPr>
      </p:pic>
      <p:pic>
        <p:nvPicPr>
          <p:cNvPr id="1026" name="Picture 2" descr="@gse-unil">
            <a:extLst>
              <a:ext uri="{FF2B5EF4-FFF2-40B4-BE49-F238E27FC236}">
                <a16:creationId xmlns:a16="http://schemas.microsoft.com/office/drawing/2014/main" id="{16DF5E4A-0C14-FDDE-0FBD-F1B4F84F5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390" y="5235390"/>
            <a:ext cx="1622610" cy="16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omputer with a globe on it&#10;&#10;Description automatically generated">
            <a:extLst>
              <a:ext uri="{FF2B5EF4-FFF2-40B4-BE49-F238E27FC236}">
                <a16:creationId xmlns:a16="http://schemas.microsoft.com/office/drawing/2014/main" id="{9E904AAD-1185-9C92-7406-8B9B268C2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" y="1027051"/>
            <a:ext cx="869574" cy="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0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U Sans Serif Theme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708DCDC-42F7-48A2-975C-30318494E14E}" vid="{5A564382-0E23-4DF5-80A1-3DF436ECA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CMU Sans Serif</vt:lpstr>
      <vt:lpstr>Office Theme</vt:lpstr>
      <vt:lpstr>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Beucler</dc:creator>
  <cp:lastModifiedBy>Tom Beucler</cp:lastModifiedBy>
  <cp:revision>112</cp:revision>
  <dcterms:created xsi:type="dcterms:W3CDTF">2022-02-23T18:29:24Z</dcterms:created>
  <dcterms:modified xsi:type="dcterms:W3CDTF">2024-09-23T07:44:44Z</dcterms:modified>
</cp:coreProperties>
</file>