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010F5E-5872-4058-821E-88E7E29B1B4C}" v="50" dt="2021-10-26T08:25:07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4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mer Neige" userId="5b3c98e442c23fae" providerId="LiveId" clId="{FF010F5E-5872-4058-821E-88E7E29B1B4C}"/>
    <pc:docChg chg="undo custSel modSld">
      <pc:chgData name="Aimer Neige" userId="5b3c98e442c23fae" providerId="LiveId" clId="{FF010F5E-5872-4058-821E-88E7E29B1B4C}" dt="2021-10-26T08:26:43.213" v="1127" actId="207"/>
      <pc:docMkLst>
        <pc:docMk/>
      </pc:docMkLst>
      <pc:sldChg chg="addSp delSp modSp mod">
        <pc:chgData name="Aimer Neige" userId="5b3c98e442c23fae" providerId="LiveId" clId="{FF010F5E-5872-4058-821E-88E7E29B1B4C}" dt="2021-10-26T08:26:43.213" v="1127" actId="207"/>
        <pc:sldMkLst>
          <pc:docMk/>
          <pc:sldMk cId="616640704" sldId="256"/>
        </pc:sldMkLst>
        <pc:spChg chg="add mod">
          <ac:chgData name="Aimer Neige" userId="5b3c98e442c23fae" providerId="LiveId" clId="{FF010F5E-5872-4058-821E-88E7E29B1B4C}" dt="2021-10-26T08:26:43.213" v="1127" actId="207"/>
          <ac:spMkLst>
            <pc:docMk/>
            <pc:sldMk cId="616640704" sldId="256"/>
            <ac:spMk id="2" creationId="{D4C89644-1729-43F8-B8E8-AE84C23C1447}"/>
          </ac:spMkLst>
        </pc:spChg>
        <pc:spChg chg="mod">
          <ac:chgData name="Aimer Neige" userId="5b3c98e442c23fae" providerId="LiveId" clId="{FF010F5E-5872-4058-821E-88E7E29B1B4C}" dt="2021-10-25T14:20:56.014" v="973" actId="2711"/>
          <ac:spMkLst>
            <pc:docMk/>
            <pc:sldMk cId="616640704" sldId="256"/>
            <ac:spMk id="4" creationId="{4673FD28-BE49-429B-A088-60E79ECB7E66}"/>
          </ac:spMkLst>
        </pc:spChg>
        <pc:spChg chg="mod">
          <ac:chgData name="Aimer Neige" userId="5b3c98e442c23fae" providerId="LiveId" clId="{FF010F5E-5872-4058-821E-88E7E29B1B4C}" dt="2021-10-25T14:21:28.139" v="987" actId="1037"/>
          <ac:spMkLst>
            <pc:docMk/>
            <pc:sldMk cId="616640704" sldId="256"/>
            <ac:spMk id="5" creationId="{CAB69A21-128D-46E4-B8F5-2D017B91AA4C}"/>
          </ac:spMkLst>
        </pc:spChg>
        <pc:spChg chg="mod">
          <ac:chgData name="Aimer Neige" userId="5b3c98e442c23fae" providerId="LiveId" clId="{FF010F5E-5872-4058-821E-88E7E29B1B4C}" dt="2021-10-25T14:21:28.139" v="987" actId="1037"/>
          <ac:spMkLst>
            <pc:docMk/>
            <pc:sldMk cId="616640704" sldId="256"/>
            <ac:spMk id="6" creationId="{7104EFDE-B93C-4D9D-9CF6-633C64FF149A}"/>
          </ac:spMkLst>
        </pc:spChg>
        <pc:spChg chg="mod">
          <ac:chgData name="Aimer Neige" userId="5b3c98e442c23fae" providerId="LiveId" clId="{FF010F5E-5872-4058-821E-88E7E29B1B4C}" dt="2021-10-25T14:21:41.827" v="989" actId="207"/>
          <ac:spMkLst>
            <pc:docMk/>
            <pc:sldMk cId="616640704" sldId="256"/>
            <ac:spMk id="7" creationId="{159A6FDB-995A-4D30-9D20-697E1B0E66C4}"/>
          </ac:spMkLst>
        </pc:spChg>
        <pc:spChg chg="mod">
          <ac:chgData name="Aimer Neige" userId="5b3c98e442c23fae" providerId="LiveId" clId="{FF010F5E-5872-4058-821E-88E7E29B1B4C}" dt="2021-10-25T14:11:16.117" v="969" actId="1582"/>
          <ac:spMkLst>
            <pc:docMk/>
            <pc:sldMk cId="616640704" sldId="256"/>
            <ac:spMk id="19" creationId="{CCEF71A5-5BA4-457A-A2B3-2C28EE70B37D}"/>
          </ac:spMkLst>
        </pc:spChg>
        <pc:spChg chg="mod">
          <ac:chgData name="Aimer Neige" userId="5b3c98e442c23fae" providerId="LiveId" clId="{FF010F5E-5872-4058-821E-88E7E29B1B4C}" dt="2021-10-25T14:11:22.617" v="970" actId="1582"/>
          <ac:spMkLst>
            <pc:docMk/>
            <pc:sldMk cId="616640704" sldId="256"/>
            <ac:spMk id="21" creationId="{2266F19B-CAE7-4C9F-99DF-54028BFC3B93}"/>
          </ac:spMkLst>
        </pc:spChg>
        <pc:spChg chg="mod">
          <ac:chgData name="Aimer Neige" userId="5b3c98e442c23fae" providerId="LiveId" clId="{FF010F5E-5872-4058-821E-88E7E29B1B4C}" dt="2021-10-25T13:53:30.308" v="24" actId="1035"/>
          <ac:spMkLst>
            <pc:docMk/>
            <pc:sldMk cId="616640704" sldId="256"/>
            <ac:spMk id="24" creationId="{87E75BCB-9A07-4FDA-9557-536B0E91AF8C}"/>
          </ac:spMkLst>
        </pc:spChg>
        <pc:spChg chg="add del">
          <ac:chgData name="Aimer Neige" userId="5b3c98e442c23fae" providerId="LiveId" clId="{FF010F5E-5872-4058-821E-88E7E29B1B4C}" dt="2021-10-25T13:54:13.621" v="50" actId="11529"/>
          <ac:spMkLst>
            <pc:docMk/>
            <pc:sldMk cId="616640704" sldId="256"/>
            <ac:spMk id="31" creationId="{9E7E63ED-E6D5-499B-A3EE-BC819151B165}"/>
          </ac:spMkLst>
        </pc:spChg>
        <pc:spChg chg="add del mod">
          <ac:chgData name="Aimer Neige" userId="5b3c98e442c23fae" providerId="LiveId" clId="{FF010F5E-5872-4058-821E-88E7E29B1B4C}" dt="2021-10-25T13:56:38.003" v="123" actId="478"/>
          <ac:spMkLst>
            <pc:docMk/>
            <pc:sldMk cId="616640704" sldId="256"/>
            <ac:spMk id="32" creationId="{513D8DBC-D070-49EE-912B-E5D0A217EBBE}"/>
          </ac:spMkLst>
        </pc:spChg>
        <pc:spChg chg="add mod">
          <ac:chgData name="Aimer Neige" userId="5b3c98e442c23fae" providerId="LiveId" clId="{FF010F5E-5872-4058-821E-88E7E29B1B4C}" dt="2021-10-25T13:55:04.120" v="58" actId="1076"/>
          <ac:spMkLst>
            <pc:docMk/>
            <pc:sldMk cId="616640704" sldId="256"/>
            <ac:spMk id="33" creationId="{BC15EC25-782F-4A16-A5AA-F7EBC38DF042}"/>
          </ac:spMkLst>
        </pc:spChg>
        <pc:spChg chg="add mod">
          <ac:chgData name="Aimer Neige" userId="5b3c98e442c23fae" providerId="LiveId" clId="{FF010F5E-5872-4058-821E-88E7E29B1B4C}" dt="2021-10-25T13:55:09.723" v="60" actId="1076"/>
          <ac:spMkLst>
            <pc:docMk/>
            <pc:sldMk cId="616640704" sldId="256"/>
            <ac:spMk id="34" creationId="{FA00B596-A227-41BF-BC66-EF20CCFBC227}"/>
          </ac:spMkLst>
        </pc:spChg>
        <pc:spChg chg="add mod">
          <ac:chgData name="Aimer Neige" userId="5b3c98e442c23fae" providerId="LiveId" clId="{FF010F5E-5872-4058-821E-88E7E29B1B4C}" dt="2021-10-25T13:55:16.243" v="62" actId="1076"/>
          <ac:spMkLst>
            <pc:docMk/>
            <pc:sldMk cId="616640704" sldId="256"/>
            <ac:spMk id="35" creationId="{6CDC9190-F46D-4BC3-A477-DF0CD768097E}"/>
          </ac:spMkLst>
        </pc:spChg>
        <pc:spChg chg="add mod">
          <ac:chgData name="Aimer Neige" userId="5b3c98e442c23fae" providerId="LiveId" clId="{FF010F5E-5872-4058-821E-88E7E29B1B4C}" dt="2021-10-25T13:55:44.238" v="107" actId="1076"/>
          <ac:spMkLst>
            <pc:docMk/>
            <pc:sldMk cId="616640704" sldId="256"/>
            <ac:spMk id="36" creationId="{B134DEE5-B855-4205-9BD6-265E4EB9A529}"/>
          </ac:spMkLst>
        </pc:spChg>
        <pc:spChg chg="add mod">
          <ac:chgData name="Aimer Neige" userId="5b3c98e442c23fae" providerId="LiveId" clId="{FF010F5E-5872-4058-821E-88E7E29B1B4C}" dt="2021-10-25T13:55:49.072" v="109" actId="1076"/>
          <ac:spMkLst>
            <pc:docMk/>
            <pc:sldMk cId="616640704" sldId="256"/>
            <ac:spMk id="37" creationId="{9464F282-44B6-4403-B4B5-3DD1EFC00A42}"/>
          </ac:spMkLst>
        </pc:spChg>
        <pc:spChg chg="add mod">
          <ac:chgData name="Aimer Neige" userId="5b3c98e442c23fae" providerId="LiveId" clId="{FF010F5E-5872-4058-821E-88E7E29B1B4C}" dt="2021-10-25T13:56:30.144" v="119" actId="208"/>
          <ac:spMkLst>
            <pc:docMk/>
            <pc:sldMk cId="616640704" sldId="256"/>
            <ac:spMk id="38" creationId="{EC4AE466-C865-4F7D-9A16-A43D427364A3}"/>
          </ac:spMkLst>
        </pc:spChg>
        <pc:spChg chg="add mod">
          <ac:chgData name="Aimer Neige" userId="5b3c98e442c23fae" providerId="LiveId" clId="{FF010F5E-5872-4058-821E-88E7E29B1B4C}" dt="2021-10-25T13:56:51.051" v="139" actId="1036"/>
          <ac:spMkLst>
            <pc:docMk/>
            <pc:sldMk cId="616640704" sldId="256"/>
            <ac:spMk id="39" creationId="{7F33D1A8-1829-4C4B-9C70-F0886BAB3B62}"/>
          </ac:spMkLst>
        </pc:spChg>
        <pc:spChg chg="add mod">
          <ac:chgData name="Aimer Neige" userId="5b3c98e442c23fae" providerId="LiveId" clId="{FF010F5E-5872-4058-821E-88E7E29B1B4C}" dt="2021-10-25T13:56:49.750" v="137" actId="1038"/>
          <ac:spMkLst>
            <pc:docMk/>
            <pc:sldMk cId="616640704" sldId="256"/>
            <ac:spMk id="40" creationId="{7F6058D0-4093-41E1-8807-743B4802B946}"/>
          </ac:spMkLst>
        </pc:spChg>
        <pc:spChg chg="add del mod">
          <ac:chgData name="Aimer Neige" userId="5b3c98e442c23fae" providerId="LiveId" clId="{FF010F5E-5872-4058-821E-88E7E29B1B4C}" dt="2021-10-25T13:56:58.898" v="143" actId="478"/>
          <ac:spMkLst>
            <pc:docMk/>
            <pc:sldMk cId="616640704" sldId="256"/>
            <ac:spMk id="41" creationId="{4D03956D-69EC-453D-B770-F5CB2448CB0C}"/>
          </ac:spMkLst>
        </pc:spChg>
        <pc:spChg chg="add mod">
          <ac:chgData name="Aimer Neige" userId="5b3c98e442c23fae" providerId="LiveId" clId="{FF010F5E-5872-4058-821E-88E7E29B1B4C}" dt="2021-10-25T13:56:56.398" v="142" actId="1076"/>
          <ac:spMkLst>
            <pc:docMk/>
            <pc:sldMk cId="616640704" sldId="256"/>
            <ac:spMk id="42" creationId="{4BE5A6F5-18B4-4DD4-B99A-8B17C9E9C7D2}"/>
          </ac:spMkLst>
        </pc:spChg>
        <pc:spChg chg="add mod">
          <ac:chgData name="Aimer Neige" userId="5b3c98e442c23fae" providerId="LiveId" clId="{FF010F5E-5872-4058-821E-88E7E29B1B4C}" dt="2021-10-25T13:57:04.242" v="145" actId="1076"/>
          <ac:spMkLst>
            <pc:docMk/>
            <pc:sldMk cId="616640704" sldId="256"/>
            <ac:spMk id="43" creationId="{36F732B8-C30A-433B-89D9-A34F1E4BC885}"/>
          </ac:spMkLst>
        </pc:spChg>
        <pc:spChg chg="add mod">
          <ac:chgData name="Aimer Neige" userId="5b3c98e442c23fae" providerId="LiveId" clId="{FF010F5E-5872-4058-821E-88E7E29B1B4C}" dt="2021-10-25T13:57:23.664" v="148" actId="208"/>
          <ac:spMkLst>
            <pc:docMk/>
            <pc:sldMk cId="616640704" sldId="256"/>
            <ac:spMk id="44" creationId="{2FFC8298-F960-4649-A25C-0B80305BA040}"/>
          </ac:spMkLst>
        </pc:spChg>
        <pc:spChg chg="add mod">
          <ac:chgData name="Aimer Neige" userId="5b3c98e442c23fae" providerId="LiveId" clId="{FF010F5E-5872-4058-821E-88E7E29B1B4C}" dt="2021-10-25T13:57:42.914" v="151" actId="207"/>
          <ac:spMkLst>
            <pc:docMk/>
            <pc:sldMk cId="616640704" sldId="256"/>
            <ac:spMk id="45" creationId="{FA870C96-BA6F-476D-A0C4-92092BDC6F0C}"/>
          </ac:spMkLst>
        </pc:spChg>
        <pc:spChg chg="add del mod">
          <ac:chgData name="Aimer Neige" userId="5b3c98e442c23fae" providerId="LiveId" clId="{FF010F5E-5872-4058-821E-88E7E29B1B4C}" dt="2021-10-25T13:59:44.306" v="186" actId="478"/>
          <ac:spMkLst>
            <pc:docMk/>
            <pc:sldMk cId="616640704" sldId="256"/>
            <ac:spMk id="46" creationId="{39DE7F40-3079-4AC3-A81E-4A733122E00B}"/>
          </ac:spMkLst>
        </pc:spChg>
        <pc:spChg chg="add mod">
          <ac:chgData name="Aimer Neige" userId="5b3c98e442c23fae" providerId="LiveId" clId="{FF010F5E-5872-4058-821E-88E7E29B1B4C}" dt="2021-10-25T14:02:36.819" v="209" actId="164"/>
          <ac:spMkLst>
            <pc:docMk/>
            <pc:sldMk cId="616640704" sldId="256"/>
            <ac:spMk id="47" creationId="{8946C9DA-63D7-4866-B246-DEA820E59364}"/>
          </ac:spMkLst>
        </pc:spChg>
        <pc:spChg chg="add mod">
          <ac:chgData name="Aimer Neige" userId="5b3c98e442c23fae" providerId="LiveId" clId="{FF010F5E-5872-4058-821E-88E7E29B1B4C}" dt="2021-10-25T14:02:36.819" v="209" actId="164"/>
          <ac:spMkLst>
            <pc:docMk/>
            <pc:sldMk cId="616640704" sldId="256"/>
            <ac:spMk id="48" creationId="{FD3FD8FE-4398-4F43-9289-6619771D8574}"/>
          </ac:spMkLst>
        </pc:spChg>
        <pc:spChg chg="add mod">
          <ac:chgData name="Aimer Neige" userId="5b3c98e442c23fae" providerId="LiveId" clId="{FF010F5E-5872-4058-821E-88E7E29B1B4C}" dt="2021-10-25T14:02:36.819" v="209" actId="164"/>
          <ac:spMkLst>
            <pc:docMk/>
            <pc:sldMk cId="616640704" sldId="256"/>
            <ac:spMk id="49" creationId="{E390E1AE-8EDB-40EF-976F-4C097E1B1A31}"/>
          </ac:spMkLst>
        </pc:spChg>
        <pc:spChg chg="add del mod">
          <ac:chgData name="Aimer Neige" userId="5b3c98e442c23fae" providerId="LiveId" clId="{FF010F5E-5872-4058-821E-88E7E29B1B4C}" dt="2021-10-25T14:01:40.836" v="202" actId="478"/>
          <ac:spMkLst>
            <pc:docMk/>
            <pc:sldMk cId="616640704" sldId="256"/>
            <ac:spMk id="50" creationId="{A27D73D0-A430-452A-B5CC-D7C75E8BF41C}"/>
          </ac:spMkLst>
        </pc:spChg>
        <pc:spChg chg="add del mod">
          <ac:chgData name="Aimer Neige" userId="5b3c98e442c23fae" providerId="LiveId" clId="{FF010F5E-5872-4058-821E-88E7E29B1B4C}" dt="2021-10-25T14:01:40.091" v="201" actId="478"/>
          <ac:spMkLst>
            <pc:docMk/>
            <pc:sldMk cId="616640704" sldId="256"/>
            <ac:spMk id="51" creationId="{747B87DC-BDFD-487B-9F23-618BA0641937}"/>
          </ac:spMkLst>
        </pc:spChg>
        <pc:spChg chg="add del mod">
          <ac:chgData name="Aimer Neige" userId="5b3c98e442c23fae" providerId="LiveId" clId="{FF010F5E-5872-4058-821E-88E7E29B1B4C}" dt="2021-10-25T14:01:41.945" v="205"/>
          <ac:spMkLst>
            <pc:docMk/>
            <pc:sldMk cId="616640704" sldId="256"/>
            <ac:spMk id="52" creationId="{447758F2-9203-4986-9619-9D1A84956C6A}"/>
          </ac:spMkLst>
        </pc:spChg>
        <pc:spChg chg="mod">
          <ac:chgData name="Aimer Neige" userId="5b3c98e442c23fae" providerId="LiveId" clId="{FF010F5E-5872-4058-821E-88E7E29B1B4C}" dt="2021-10-25T14:02:39.256" v="210"/>
          <ac:spMkLst>
            <pc:docMk/>
            <pc:sldMk cId="616640704" sldId="256"/>
            <ac:spMk id="55" creationId="{85D00904-9AF2-4773-9A51-86C5D12432AF}"/>
          </ac:spMkLst>
        </pc:spChg>
        <pc:spChg chg="mod">
          <ac:chgData name="Aimer Neige" userId="5b3c98e442c23fae" providerId="LiveId" clId="{FF010F5E-5872-4058-821E-88E7E29B1B4C}" dt="2021-10-25T14:02:39.256" v="210"/>
          <ac:spMkLst>
            <pc:docMk/>
            <pc:sldMk cId="616640704" sldId="256"/>
            <ac:spMk id="56" creationId="{021B1390-5DDD-4DB4-971E-8A0D41275D10}"/>
          </ac:spMkLst>
        </pc:spChg>
        <pc:spChg chg="mod">
          <ac:chgData name="Aimer Neige" userId="5b3c98e442c23fae" providerId="LiveId" clId="{FF010F5E-5872-4058-821E-88E7E29B1B4C}" dt="2021-10-25T14:02:39.256" v="210"/>
          <ac:spMkLst>
            <pc:docMk/>
            <pc:sldMk cId="616640704" sldId="256"/>
            <ac:spMk id="57" creationId="{9E644ECB-5E53-435B-AE09-B36DA826D4C9}"/>
          </ac:spMkLst>
        </pc:spChg>
        <pc:spChg chg="mod">
          <ac:chgData name="Aimer Neige" userId="5b3c98e442c23fae" providerId="LiveId" clId="{FF010F5E-5872-4058-821E-88E7E29B1B4C}" dt="2021-10-25T14:02:54.102" v="215"/>
          <ac:spMkLst>
            <pc:docMk/>
            <pc:sldMk cId="616640704" sldId="256"/>
            <ac:spMk id="59" creationId="{AF1BEBF8-0853-4552-8689-A37A623C4435}"/>
          </ac:spMkLst>
        </pc:spChg>
        <pc:spChg chg="mod">
          <ac:chgData name="Aimer Neige" userId="5b3c98e442c23fae" providerId="LiveId" clId="{FF010F5E-5872-4058-821E-88E7E29B1B4C}" dt="2021-10-25T14:02:54.102" v="215"/>
          <ac:spMkLst>
            <pc:docMk/>
            <pc:sldMk cId="616640704" sldId="256"/>
            <ac:spMk id="60" creationId="{7D137739-83B5-437C-BD0A-3821792B5567}"/>
          </ac:spMkLst>
        </pc:spChg>
        <pc:spChg chg="mod">
          <ac:chgData name="Aimer Neige" userId="5b3c98e442c23fae" providerId="LiveId" clId="{FF010F5E-5872-4058-821E-88E7E29B1B4C}" dt="2021-10-25T14:03:44.851" v="397" actId="20577"/>
          <ac:spMkLst>
            <pc:docMk/>
            <pc:sldMk cId="616640704" sldId="256"/>
            <ac:spMk id="61" creationId="{A74F4FF6-3240-4ECA-9C98-0204EB6CB633}"/>
          </ac:spMkLst>
        </pc:spChg>
        <pc:spChg chg="mod">
          <ac:chgData name="Aimer Neige" userId="5b3c98e442c23fae" providerId="LiveId" clId="{FF010F5E-5872-4058-821E-88E7E29B1B4C}" dt="2021-10-25T14:03:04.349" v="252"/>
          <ac:spMkLst>
            <pc:docMk/>
            <pc:sldMk cId="616640704" sldId="256"/>
            <ac:spMk id="63" creationId="{671A0F6D-66CE-474B-9D6C-0C76C860A5EA}"/>
          </ac:spMkLst>
        </pc:spChg>
        <pc:spChg chg="mod">
          <ac:chgData name="Aimer Neige" userId="5b3c98e442c23fae" providerId="LiveId" clId="{FF010F5E-5872-4058-821E-88E7E29B1B4C}" dt="2021-10-25T14:03:04.349" v="252"/>
          <ac:spMkLst>
            <pc:docMk/>
            <pc:sldMk cId="616640704" sldId="256"/>
            <ac:spMk id="64" creationId="{66234BE8-91E9-4F4C-8D51-A6BF702D00F9}"/>
          </ac:spMkLst>
        </pc:spChg>
        <pc:spChg chg="mod">
          <ac:chgData name="Aimer Neige" userId="5b3c98e442c23fae" providerId="LiveId" clId="{FF010F5E-5872-4058-821E-88E7E29B1B4C}" dt="2021-10-25T14:03:49.334" v="399" actId="20577"/>
          <ac:spMkLst>
            <pc:docMk/>
            <pc:sldMk cId="616640704" sldId="256"/>
            <ac:spMk id="65" creationId="{4C910FEE-5CC6-4A66-8CDC-223A7C9EDFAB}"/>
          </ac:spMkLst>
        </pc:spChg>
        <pc:spChg chg="mod">
          <ac:chgData name="Aimer Neige" userId="5b3c98e442c23fae" providerId="LiveId" clId="{FF010F5E-5872-4058-821E-88E7E29B1B4C}" dt="2021-10-25T14:03:14.490" v="293"/>
          <ac:spMkLst>
            <pc:docMk/>
            <pc:sldMk cId="616640704" sldId="256"/>
            <ac:spMk id="67" creationId="{7928FDD0-37A8-45B8-9254-5722CBCE074E}"/>
          </ac:spMkLst>
        </pc:spChg>
        <pc:spChg chg="mod">
          <ac:chgData name="Aimer Neige" userId="5b3c98e442c23fae" providerId="LiveId" clId="{FF010F5E-5872-4058-821E-88E7E29B1B4C}" dt="2021-10-25T14:03:14.490" v="293"/>
          <ac:spMkLst>
            <pc:docMk/>
            <pc:sldMk cId="616640704" sldId="256"/>
            <ac:spMk id="68" creationId="{F7F4B7CC-C45C-42A5-8EF1-115E29481B5E}"/>
          </ac:spMkLst>
        </pc:spChg>
        <pc:spChg chg="mod">
          <ac:chgData name="Aimer Neige" userId="5b3c98e442c23fae" providerId="LiveId" clId="{FF010F5E-5872-4058-821E-88E7E29B1B4C}" dt="2021-10-25T14:03:56.008" v="401" actId="20577"/>
          <ac:spMkLst>
            <pc:docMk/>
            <pc:sldMk cId="616640704" sldId="256"/>
            <ac:spMk id="69" creationId="{6B64AAD6-8757-4700-BD6D-CA64D5951409}"/>
          </ac:spMkLst>
        </pc:spChg>
        <pc:spChg chg="mod">
          <ac:chgData name="Aimer Neige" userId="5b3c98e442c23fae" providerId="LiveId" clId="{FF010F5E-5872-4058-821E-88E7E29B1B4C}" dt="2021-10-25T14:03:26.709" v="372"/>
          <ac:spMkLst>
            <pc:docMk/>
            <pc:sldMk cId="616640704" sldId="256"/>
            <ac:spMk id="71" creationId="{687E0FD5-BC86-43A9-9856-84794C7D9C87}"/>
          </ac:spMkLst>
        </pc:spChg>
        <pc:spChg chg="mod">
          <ac:chgData name="Aimer Neige" userId="5b3c98e442c23fae" providerId="LiveId" clId="{FF010F5E-5872-4058-821E-88E7E29B1B4C}" dt="2021-10-25T14:03:26.709" v="372"/>
          <ac:spMkLst>
            <pc:docMk/>
            <pc:sldMk cId="616640704" sldId="256"/>
            <ac:spMk id="72" creationId="{B533721F-2DA1-44A9-A1D5-C8EDD083AAE3}"/>
          </ac:spMkLst>
        </pc:spChg>
        <pc:spChg chg="mod">
          <ac:chgData name="Aimer Neige" userId="5b3c98e442c23fae" providerId="LiveId" clId="{FF010F5E-5872-4058-821E-88E7E29B1B4C}" dt="2021-10-25T14:04:01.255" v="404" actId="20577"/>
          <ac:spMkLst>
            <pc:docMk/>
            <pc:sldMk cId="616640704" sldId="256"/>
            <ac:spMk id="73" creationId="{EA563001-399B-4A24-A686-F700441A56A6}"/>
          </ac:spMkLst>
        </pc:spChg>
        <pc:spChg chg="mod">
          <ac:chgData name="Aimer Neige" userId="5b3c98e442c23fae" providerId="LiveId" clId="{FF010F5E-5872-4058-821E-88E7E29B1B4C}" dt="2021-10-25T14:04:12.983" v="405"/>
          <ac:spMkLst>
            <pc:docMk/>
            <pc:sldMk cId="616640704" sldId="256"/>
            <ac:spMk id="75" creationId="{757C721B-D098-4E69-AE11-7A5392918F02}"/>
          </ac:spMkLst>
        </pc:spChg>
        <pc:spChg chg="mod">
          <ac:chgData name="Aimer Neige" userId="5b3c98e442c23fae" providerId="LiveId" clId="{FF010F5E-5872-4058-821E-88E7E29B1B4C}" dt="2021-10-25T14:04:12.983" v="405"/>
          <ac:spMkLst>
            <pc:docMk/>
            <pc:sldMk cId="616640704" sldId="256"/>
            <ac:spMk id="76" creationId="{6FB9BAFF-DFF8-4ABA-B5EE-981E073AC7CB}"/>
          </ac:spMkLst>
        </pc:spChg>
        <pc:spChg chg="mod">
          <ac:chgData name="Aimer Neige" userId="5b3c98e442c23fae" providerId="LiveId" clId="{FF010F5E-5872-4058-821E-88E7E29B1B4C}" dt="2021-10-25T14:04:12.983" v="405"/>
          <ac:spMkLst>
            <pc:docMk/>
            <pc:sldMk cId="616640704" sldId="256"/>
            <ac:spMk id="77" creationId="{8A8BDD0C-67DC-4894-9905-EEF83BA0A561}"/>
          </ac:spMkLst>
        </pc:spChg>
        <pc:spChg chg="add mod">
          <ac:chgData name="Aimer Neige" userId="5b3c98e442c23fae" providerId="LiveId" clId="{FF010F5E-5872-4058-821E-88E7E29B1B4C}" dt="2021-10-25T14:21:51.968" v="990" actId="207"/>
          <ac:spMkLst>
            <pc:docMk/>
            <pc:sldMk cId="616640704" sldId="256"/>
            <ac:spMk id="78" creationId="{839F1E63-7BC3-4F52-95BD-8E34A1BC0F3E}"/>
          </ac:spMkLst>
        </pc:spChg>
        <pc:spChg chg="mod">
          <ac:chgData name="Aimer Neige" userId="5b3c98e442c23fae" providerId="LiveId" clId="{FF010F5E-5872-4058-821E-88E7E29B1B4C}" dt="2021-10-25T14:06:07.598" v="538"/>
          <ac:spMkLst>
            <pc:docMk/>
            <pc:sldMk cId="616640704" sldId="256"/>
            <ac:spMk id="97" creationId="{83B92353-21A9-462B-82B5-935D951EF635}"/>
          </ac:spMkLst>
        </pc:spChg>
        <pc:spChg chg="mod">
          <ac:chgData name="Aimer Neige" userId="5b3c98e442c23fae" providerId="LiveId" clId="{FF010F5E-5872-4058-821E-88E7E29B1B4C}" dt="2021-10-25T14:06:07.598" v="538"/>
          <ac:spMkLst>
            <pc:docMk/>
            <pc:sldMk cId="616640704" sldId="256"/>
            <ac:spMk id="98" creationId="{FAFED4AC-50F8-4AE8-BCD0-0036DD0FE001}"/>
          </ac:spMkLst>
        </pc:spChg>
        <pc:spChg chg="mod">
          <ac:chgData name="Aimer Neige" userId="5b3c98e442c23fae" providerId="LiveId" clId="{FF010F5E-5872-4058-821E-88E7E29B1B4C}" dt="2021-10-25T14:06:07.598" v="538"/>
          <ac:spMkLst>
            <pc:docMk/>
            <pc:sldMk cId="616640704" sldId="256"/>
            <ac:spMk id="99" creationId="{368EAE15-F900-44DD-8234-A2057114B8C2}"/>
          </ac:spMkLst>
        </pc:spChg>
        <pc:spChg chg="mod">
          <ac:chgData name="Aimer Neige" userId="5b3c98e442c23fae" providerId="LiveId" clId="{FF010F5E-5872-4058-821E-88E7E29B1B4C}" dt="2021-10-25T14:06:07.598" v="538"/>
          <ac:spMkLst>
            <pc:docMk/>
            <pc:sldMk cId="616640704" sldId="256"/>
            <ac:spMk id="100" creationId="{207445A9-BF57-4BA9-9833-43E76F2BB2C7}"/>
          </ac:spMkLst>
        </pc:spChg>
        <pc:spChg chg="mod">
          <ac:chgData name="Aimer Neige" userId="5b3c98e442c23fae" providerId="LiveId" clId="{FF010F5E-5872-4058-821E-88E7E29B1B4C}" dt="2021-10-25T14:06:07.598" v="538"/>
          <ac:spMkLst>
            <pc:docMk/>
            <pc:sldMk cId="616640704" sldId="256"/>
            <ac:spMk id="101" creationId="{A413E95D-3FCA-4B25-80BE-1E8CBCDBE0DB}"/>
          </ac:spMkLst>
        </pc:spChg>
        <pc:spChg chg="mod">
          <ac:chgData name="Aimer Neige" userId="5b3c98e442c23fae" providerId="LiveId" clId="{FF010F5E-5872-4058-821E-88E7E29B1B4C}" dt="2021-10-25T14:06:07.598" v="538"/>
          <ac:spMkLst>
            <pc:docMk/>
            <pc:sldMk cId="616640704" sldId="256"/>
            <ac:spMk id="102" creationId="{C77A6673-0722-4BBA-A6E8-46F62E0F93BE}"/>
          </ac:spMkLst>
        </pc:spChg>
        <pc:spChg chg="mod">
          <ac:chgData name="Aimer Neige" userId="5b3c98e442c23fae" providerId="LiveId" clId="{FF010F5E-5872-4058-821E-88E7E29B1B4C}" dt="2021-10-25T14:06:07.598" v="538"/>
          <ac:spMkLst>
            <pc:docMk/>
            <pc:sldMk cId="616640704" sldId="256"/>
            <ac:spMk id="103" creationId="{8AD6BD76-079A-466A-BC84-BD2992C32189}"/>
          </ac:spMkLst>
        </pc:spChg>
        <pc:spChg chg="mod">
          <ac:chgData name="Aimer Neige" userId="5b3c98e442c23fae" providerId="LiveId" clId="{FF010F5E-5872-4058-821E-88E7E29B1B4C}" dt="2021-10-25T14:06:07.598" v="538"/>
          <ac:spMkLst>
            <pc:docMk/>
            <pc:sldMk cId="616640704" sldId="256"/>
            <ac:spMk id="104" creationId="{A72DB48E-3BAC-4BB8-A966-7B67BBE40066}"/>
          </ac:spMkLst>
        </pc:spChg>
        <pc:spChg chg="mod">
          <ac:chgData name="Aimer Neige" userId="5b3c98e442c23fae" providerId="LiveId" clId="{FF010F5E-5872-4058-821E-88E7E29B1B4C}" dt="2021-10-25T14:06:07.598" v="538"/>
          <ac:spMkLst>
            <pc:docMk/>
            <pc:sldMk cId="616640704" sldId="256"/>
            <ac:spMk id="105" creationId="{72683CB0-B908-4B3A-B114-C252E9CC5371}"/>
          </ac:spMkLst>
        </pc:spChg>
        <pc:spChg chg="mod">
          <ac:chgData name="Aimer Neige" userId="5b3c98e442c23fae" providerId="LiveId" clId="{FF010F5E-5872-4058-821E-88E7E29B1B4C}" dt="2021-10-25T14:06:07.598" v="538"/>
          <ac:spMkLst>
            <pc:docMk/>
            <pc:sldMk cId="616640704" sldId="256"/>
            <ac:spMk id="106" creationId="{C196673C-6523-4899-99C7-2517E345D2C1}"/>
          </ac:spMkLst>
        </pc:spChg>
        <pc:spChg chg="mod">
          <ac:chgData name="Aimer Neige" userId="5b3c98e442c23fae" providerId="LiveId" clId="{FF010F5E-5872-4058-821E-88E7E29B1B4C}" dt="2021-10-25T14:06:07.598" v="538"/>
          <ac:spMkLst>
            <pc:docMk/>
            <pc:sldMk cId="616640704" sldId="256"/>
            <ac:spMk id="107" creationId="{81911C83-35CE-4578-932E-19E0FC2316CE}"/>
          </ac:spMkLst>
        </pc:spChg>
        <pc:spChg chg="mod">
          <ac:chgData name="Aimer Neige" userId="5b3c98e442c23fae" providerId="LiveId" clId="{FF010F5E-5872-4058-821E-88E7E29B1B4C}" dt="2021-10-25T14:06:07.598" v="538"/>
          <ac:spMkLst>
            <pc:docMk/>
            <pc:sldMk cId="616640704" sldId="256"/>
            <ac:spMk id="108" creationId="{4B807356-08E3-4B43-8224-E65E2D6D62A9}"/>
          </ac:spMkLst>
        </pc:spChg>
        <pc:spChg chg="mod">
          <ac:chgData name="Aimer Neige" userId="5b3c98e442c23fae" providerId="LiveId" clId="{FF010F5E-5872-4058-821E-88E7E29B1B4C}" dt="2021-10-25T14:06:07.598" v="538"/>
          <ac:spMkLst>
            <pc:docMk/>
            <pc:sldMk cId="616640704" sldId="256"/>
            <ac:spMk id="109" creationId="{02F3F19F-4280-4EB6-A8B9-023D48BA9499}"/>
          </ac:spMkLst>
        </pc:spChg>
        <pc:spChg chg="mod">
          <ac:chgData name="Aimer Neige" userId="5b3c98e442c23fae" providerId="LiveId" clId="{FF010F5E-5872-4058-821E-88E7E29B1B4C}" dt="2021-10-25T14:06:07.598" v="538"/>
          <ac:spMkLst>
            <pc:docMk/>
            <pc:sldMk cId="616640704" sldId="256"/>
            <ac:spMk id="110" creationId="{03D8CB8C-51F6-42B7-AFF6-2657BE32A7C2}"/>
          </ac:spMkLst>
        </pc:spChg>
        <pc:spChg chg="mod">
          <ac:chgData name="Aimer Neige" userId="5b3c98e442c23fae" providerId="LiveId" clId="{FF010F5E-5872-4058-821E-88E7E29B1B4C}" dt="2021-10-25T14:06:07.598" v="538"/>
          <ac:spMkLst>
            <pc:docMk/>
            <pc:sldMk cId="616640704" sldId="256"/>
            <ac:spMk id="111" creationId="{A61D3FA5-7185-44C0-9DC5-063A686FD8EE}"/>
          </ac:spMkLst>
        </pc:spChg>
        <pc:spChg chg="add mod">
          <ac:chgData name="Aimer Neige" userId="5b3c98e442c23fae" providerId="LiveId" clId="{FF010F5E-5872-4058-821E-88E7E29B1B4C}" dt="2021-10-25T14:06:35.055" v="543" actId="1076"/>
          <ac:spMkLst>
            <pc:docMk/>
            <pc:sldMk cId="616640704" sldId="256"/>
            <ac:spMk id="113" creationId="{57B08D62-9DF6-4236-9680-20A2DBD76332}"/>
          </ac:spMkLst>
        </pc:spChg>
        <pc:spChg chg="add mod">
          <ac:chgData name="Aimer Neige" userId="5b3c98e442c23fae" providerId="LiveId" clId="{FF010F5E-5872-4058-821E-88E7E29B1B4C}" dt="2021-10-25T14:06:39.821" v="545" actId="1076"/>
          <ac:spMkLst>
            <pc:docMk/>
            <pc:sldMk cId="616640704" sldId="256"/>
            <ac:spMk id="114" creationId="{9AF2AEFD-EB14-436E-8FAC-EC8C6E935229}"/>
          </ac:spMkLst>
        </pc:spChg>
        <pc:spChg chg="add mod">
          <ac:chgData name="Aimer Neige" userId="5b3c98e442c23fae" providerId="LiveId" clId="{FF010F5E-5872-4058-821E-88E7E29B1B4C}" dt="2021-10-25T14:06:42.961" v="547" actId="1076"/>
          <ac:spMkLst>
            <pc:docMk/>
            <pc:sldMk cId="616640704" sldId="256"/>
            <ac:spMk id="115" creationId="{8B3BA0BD-2736-4D2F-98AF-0CC8BA33A155}"/>
          </ac:spMkLst>
        </pc:spChg>
        <pc:spChg chg="add del mod">
          <ac:chgData name="Aimer Neige" userId="5b3c98e442c23fae" providerId="LiveId" clId="{FF010F5E-5872-4058-821E-88E7E29B1B4C}" dt="2021-10-25T14:06:50.195" v="551" actId="478"/>
          <ac:spMkLst>
            <pc:docMk/>
            <pc:sldMk cId="616640704" sldId="256"/>
            <ac:spMk id="116" creationId="{427DF491-5333-4651-8948-4BB1621C02F4}"/>
          </ac:spMkLst>
        </pc:spChg>
        <pc:spChg chg="add del mod">
          <ac:chgData name="Aimer Neige" userId="5b3c98e442c23fae" providerId="LiveId" clId="{FF010F5E-5872-4058-821E-88E7E29B1B4C}" dt="2021-10-25T14:07:01.886" v="553"/>
          <ac:spMkLst>
            <pc:docMk/>
            <pc:sldMk cId="616640704" sldId="256"/>
            <ac:spMk id="117" creationId="{0B4FCD50-A5D5-423D-891D-142FA3236354}"/>
          </ac:spMkLst>
        </pc:spChg>
        <pc:spChg chg="add mod">
          <ac:chgData name="Aimer Neige" userId="5b3c98e442c23fae" providerId="LiveId" clId="{FF010F5E-5872-4058-821E-88E7E29B1B4C}" dt="2021-10-25T14:21:53.859" v="991" actId="207"/>
          <ac:spMkLst>
            <pc:docMk/>
            <pc:sldMk cId="616640704" sldId="256"/>
            <ac:spMk id="118" creationId="{705AB541-1224-4D0B-A374-A1C66A51DC96}"/>
          </ac:spMkLst>
        </pc:spChg>
        <pc:spChg chg="add mod">
          <ac:chgData name="Aimer Neige" userId="5b3c98e442c23fae" providerId="LiveId" clId="{FF010F5E-5872-4058-821E-88E7E29B1B4C}" dt="2021-10-25T14:22:00.749" v="993" actId="207"/>
          <ac:spMkLst>
            <pc:docMk/>
            <pc:sldMk cId="616640704" sldId="256"/>
            <ac:spMk id="119" creationId="{69079A62-0007-447E-BE9B-896092BD6433}"/>
          </ac:spMkLst>
        </pc:spChg>
        <pc:spChg chg="add mod">
          <ac:chgData name="Aimer Neige" userId="5b3c98e442c23fae" providerId="LiveId" clId="{FF010F5E-5872-4058-821E-88E7E29B1B4C}" dt="2021-10-25T14:22:05.796" v="994" actId="207"/>
          <ac:spMkLst>
            <pc:docMk/>
            <pc:sldMk cId="616640704" sldId="256"/>
            <ac:spMk id="120" creationId="{FD509666-D59B-4B82-BCFE-4730D80963FB}"/>
          </ac:spMkLst>
        </pc:spChg>
        <pc:spChg chg="add del mod">
          <ac:chgData name="Aimer Neige" userId="5b3c98e442c23fae" providerId="LiveId" clId="{FF010F5E-5872-4058-821E-88E7E29B1B4C}" dt="2021-10-25T14:10:48.432" v="966" actId="478"/>
          <ac:spMkLst>
            <pc:docMk/>
            <pc:sldMk cId="616640704" sldId="256"/>
            <ac:spMk id="121" creationId="{6B845449-465E-45DC-B2FC-B1F17C7AD33F}"/>
          </ac:spMkLst>
        </pc:spChg>
        <pc:grpChg chg="add mod">
          <ac:chgData name="Aimer Neige" userId="5b3c98e442c23fae" providerId="LiveId" clId="{FF010F5E-5872-4058-821E-88E7E29B1B4C}" dt="2021-10-25T14:06:04.754" v="537" actId="164"/>
          <ac:grpSpMkLst>
            <pc:docMk/>
            <pc:sldMk cId="616640704" sldId="256"/>
            <ac:grpSpMk id="53" creationId="{385581E8-70F2-4376-8C6C-8A3F594E8FAD}"/>
          </ac:grpSpMkLst>
        </pc:grpChg>
        <pc:grpChg chg="add del mod">
          <ac:chgData name="Aimer Neige" userId="5b3c98e442c23fae" providerId="LiveId" clId="{FF010F5E-5872-4058-821E-88E7E29B1B4C}" dt="2021-10-25T14:02:46.584" v="213"/>
          <ac:grpSpMkLst>
            <pc:docMk/>
            <pc:sldMk cId="616640704" sldId="256"/>
            <ac:grpSpMk id="54" creationId="{D5B5287F-3D81-4784-BB74-39472CDC308A}"/>
          </ac:grpSpMkLst>
        </pc:grpChg>
        <pc:grpChg chg="add mod">
          <ac:chgData name="Aimer Neige" userId="5b3c98e442c23fae" providerId="LiveId" clId="{FF010F5E-5872-4058-821E-88E7E29B1B4C}" dt="2021-10-25T14:06:04.754" v="537" actId="164"/>
          <ac:grpSpMkLst>
            <pc:docMk/>
            <pc:sldMk cId="616640704" sldId="256"/>
            <ac:grpSpMk id="58" creationId="{C8492B3C-978C-418F-9F3B-B496E8B62D5F}"/>
          </ac:grpSpMkLst>
        </pc:grpChg>
        <pc:grpChg chg="add mod">
          <ac:chgData name="Aimer Neige" userId="5b3c98e442c23fae" providerId="LiveId" clId="{FF010F5E-5872-4058-821E-88E7E29B1B4C}" dt="2021-10-25T14:06:04.754" v="537" actId="164"/>
          <ac:grpSpMkLst>
            <pc:docMk/>
            <pc:sldMk cId="616640704" sldId="256"/>
            <ac:grpSpMk id="62" creationId="{B612041A-CBFD-4626-9157-19540168EA82}"/>
          </ac:grpSpMkLst>
        </pc:grpChg>
        <pc:grpChg chg="add mod">
          <ac:chgData name="Aimer Neige" userId="5b3c98e442c23fae" providerId="LiveId" clId="{FF010F5E-5872-4058-821E-88E7E29B1B4C}" dt="2021-10-25T14:06:04.754" v="537" actId="164"/>
          <ac:grpSpMkLst>
            <pc:docMk/>
            <pc:sldMk cId="616640704" sldId="256"/>
            <ac:grpSpMk id="66" creationId="{70727600-5E1C-4E73-BE57-F59A009A564A}"/>
          </ac:grpSpMkLst>
        </pc:grpChg>
        <pc:grpChg chg="add mod">
          <ac:chgData name="Aimer Neige" userId="5b3c98e442c23fae" providerId="LiveId" clId="{FF010F5E-5872-4058-821E-88E7E29B1B4C}" dt="2021-10-25T14:06:04.754" v="537" actId="164"/>
          <ac:grpSpMkLst>
            <pc:docMk/>
            <pc:sldMk cId="616640704" sldId="256"/>
            <ac:grpSpMk id="70" creationId="{9051C9FA-8AF4-44AB-80B5-53595A72D056}"/>
          </ac:grpSpMkLst>
        </pc:grpChg>
        <pc:grpChg chg="add del mod">
          <ac:chgData name="Aimer Neige" userId="5b3c98e442c23fae" providerId="LiveId" clId="{FF010F5E-5872-4058-821E-88E7E29B1B4C}" dt="2021-10-25T14:04:14.114" v="406"/>
          <ac:grpSpMkLst>
            <pc:docMk/>
            <pc:sldMk cId="616640704" sldId="256"/>
            <ac:grpSpMk id="74" creationId="{CF09F185-5231-4F95-8DAD-5D21B7D936E9}"/>
          </ac:grpSpMkLst>
        </pc:grpChg>
        <pc:grpChg chg="add mod">
          <ac:chgData name="Aimer Neige" userId="5b3c98e442c23fae" providerId="LiveId" clId="{FF010F5E-5872-4058-821E-88E7E29B1B4C}" dt="2021-10-25T14:06:04.754" v="537" actId="164"/>
          <ac:grpSpMkLst>
            <pc:docMk/>
            <pc:sldMk cId="616640704" sldId="256"/>
            <ac:grpSpMk id="90" creationId="{10404E31-4B8D-4ED0-A9E7-BAD9E8A1CAF8}"/>
          </ac:grpSpMkLst>
        </pc:grpChg>
        <pc:grpChg chg="add mod">
          <ac:chgData name="Aimer Neige" userId="5b3c98e442c23fae" providerId="LiveId" clId="{FF010F5E-5872-4058-821E-88E7E29B1B4C}" dt="2021-10-25T14:06:13.738" v="539" actId="1076"/>
          <ac:grpSpMkLst>
            <pc:docMk/>
            <pc:sldMk cId="616640704" sldId="256"/>
            <ac:grpSpMk id="91" creationId="{E8F466F9-F235-4258-8A8B-68795B89D716}"/>
          </ac:grpSpMkLst>
        </pc:grpChg>
        <pc:grpChg chg="mod">
          <ac:chgData name="Aimer Neige" userId="5b3c98e442c23fae" providerId="LiveId" clId="{FF010F5E-5872-4058-821E-88E7E29B1B4C}" dt="2021-10-25T14:06:07.598" v="538"/>
          <ac:grpSpMkLst>
            <pc:docMk/>
            <pc:sldMk cId="616640704" sldId="256"/>
            <ac:grpSpMk id="92" creationId="{41DBA95F-8025-4C67-93B3-593B8119C4EF}"/>
          </ac:grpSpMkLst>
        </pc:grpChg>
        <pc:grpChg chg="mod">
          <ac:chgData name="Aimer Neige" userId="5b3c98e442c23fae" providerId="LiveId" clId="{FF010F5E-5872-4058-821E-88E7E29B1B4C}" dt="2021-10-25T14:06:07.598" v="538"/>
          <ac:grpSpMkLst>
            <pc:docMk/>
            <pc:sldMk cId="616640704" sldId="256"/>
            <ac:grpSpMk id="93" creationId="{5155CCDF-93F5-4704-88FD-3221923F90AD}"/>
          </ac:grpSpMkLst>
        </pc:grpChg>
        <pc:grpChg chg="mod">
          <ac:chgData name="Aimer Neige" userId="5b3c98e442c23fae" providerId="LiveId" clId="{FF010F5E-5872-4058-821E-88E7E29B1B4C}" dt="2021-10-25T14:06:07.598" v="538"/>
          <ac:grpSpMkLst>
            <pc:docMk/>
            <pc:sldMk cId="616640704" sldId="256"/>
            <ac:grpSpMk id="94" creationId="{5213A4C9-7764-40D1-85D9-C6F369C728A3}"/>
          </ac:grpSpMkLst>
        </pc:grpChg>
        <pc:grpChg chg="mod">
          <ac:chgData name="Aimer Neige" userId="5b3c98e442c23fae" providerId="LiveId" clId="{FF010F5E-5872-4058-821E-88E7E29B1B4C}" dt="2021-10-25T14:06:07.598" v="538"/>
          <ac:grpSpMkLst>
            <pc:docMk/>
            <pc:sldMk cId="616640704" sldId="256"/>
            <ac:grpSpMk id="95" creationId="{59CDE81C-6421-4761-BA01-6312F4248BA8}"/>
          </ac:grpSpMkLst>
        </pc:grpChg>
        <pc:grpChg chg="mod">
          <ac:chgData name="Aimer Neige" userId="5b3c98e442c23fae" providerId="LiveId" clId="{FF010F5E-5872-4058-821E-88E7E29B1B4C}" dt="2021-10-25T14:06:07.598" v="538"/>
          <ac:grpSpMkLst>
            <pc:docMk/>
            <pc:sldMk cId="616640704" sldId="256"/>
            <ac:grpSpMk id="96" creationId="{8932E76F-28F9-49CD-BC99-6076D9E5563F}"/>
          </ac:grpSpMkLst>
        </pc:grpChg>
        <pc:cxnChg chg="mod">
          <ac:chgData name="Aimer Neige" userId="5b3c98e442c23fae" providerId="LiveId" clId="{FF010F5E-5872-4058-821E-88E7E29B1B4C}" dt="2021-10-25T13:53:20.319" v="15" actId="1037"/>
          <ac:cxnSpMkLst>
            <pc:docMk/>
            <pc:sldMk cId="616640704" sldId="256"/>
            <ac:cxnSpMk id="22" creationId="{BC664564-F570-489A-85A4-4DB9961543D4}"/>
          </ac:cxnSpMkLst>
        </pc:cxnChg>
        <pc:cxnChg chg="add mod">
          <ac:chgData name="Aimer Neige" userId="5b3c98e442c23fae" providerId="LiveId" clId="{FF010F5E-5872-4058-821E-88E7E29B1B4C}" dt="2021-10-25T13:53:33.032" v="32" actId="1035"/>
          <ac:cxnSpMkLst>
            <pc:docMk/>
            <pc:sldMk cId="616640704" sldId="256"/>
            <ac:cxnSpMk id="25" creationId="{EFEC7858-2FCC-417F-919C-697DDF00197D}"/>
          </ac:cxnSpMkLst>
        </pc:cxnChg>
        <pc:cxnChg chg="add mod">
          <ac:chgData name="Aimer Neige" userId="5b3c98e442c23fae" providerId="LiveId" clId="{FF010F5E-5872-4058-821E-88E7E29B1B4C}" dt="2021-10-25T13:53:36.144" v="34" actId="1076"/>
          <ac:cxnSpMkLst>
            <pc:docMk/>
            <pc:sldMk cId="616640704" sldId="256"/>
            <ac:cxnSpMk id="26" creationId="{0DE1FEAB-2BCC-4AA8-8800-1A52273F11BE}"/>
          </ac:cxnSpMkLst>
        </pc:cxnChg>
        <pc:cxnChg chg="add mod">
          <ac:chgData name="Aimer Neige" userId="5b3c98e442c23fae" providerId="LiveId" clId="{FF010F5E-5872-4058-821E-88E7E29B1B4C}" dt="2021-10-25T13:53:47.142" v="42" actId="1076"/>
          <ac:cxnSpMkLst>
            <pc:docMk/>
            <pc:sldMk cId="616640704" sldId="256"/>
            <ac:cxnSpMk id="27" creationId="{26AC96D0-05AB-443A-BCC8-8B098504E3B6}"/>
          </ac:cxnSpMkLst>
        </pc:cxnChg>
        <pc:cxnChg chg="add mod">
          <ac:chgData name="Aimer Neige" userId="5b3c98e442c23fae" providerId="LiveId" clId="{FF010F5E-5872-4058-821E-88E7E29B1B4C}" dt="2021-10-25T13:55:19.972" v="69" actId="1035"/>
          <ac:cxnSpMkLst>
            <pc:docMk/>
            <pc:sldMk cId="616640704" sldId="256"/>
            <ac:cxnSpMk id="28" creationId="{4128790E-DECA-4888-B547-3F5FADEEBB89}"/>
          </ac:cxnSpMkLst>
        </pc:cxnChg>
        <pc:cxnChg chg="add mod">
          <ac:chgData name="Aimer Neige" userId="5b3c98e442c23fae" providerId="LiveId" clId="{FF010F5E-5872-4058-821E-88E7E29B1B4C}" dt="2021-10-25T13:55:25.117" v="78" actId="1035"/>
          <ac:cxnSpMkLst>
            <pc:docMk/>
            <pc:sldMk cId="616640704" sldId="256"/>
            <ac:cxnSpMk id="29" creationId="{A28C6AC4-3046-4755-BBE4-8754567628A4}"/>
          </ac:cxnSpMkLst>
        </pc:cxnChg>
        <pc:cxnChg chg="add mod">
          <ac:chgData name="Aimer Neige" userId="5b3c98e442c23fae" providerId="LiveId" clId="{FF010F5E-5872-4058-821E-88E7E29B1B4C}" dt="2021-10-25T13:55:33.814" v="105" actId="1036"/>
          <ac:cxnSpMkLst>
            <pc:docMk/>
            <pc:sldMk cId="616640704" sldId="256"/>
            <ac:cxnSpMk id="30" creationId="{253764F9-15A8-4051-B554-A9F3D8D74554}"/>
          </ac:cxnSpMkLst>
        </pc:cxnChg>
        <pc:cxnChg chg="add mod">
          <ac:chgData name="Aimer Neige" userId="5b3c98e442c23fae" providerId="LiveId" clId="{FF010F5E-5872-4058-821E-88E7E29B1B4C}" dt="2021-10-25T14:05:14.787" v="523" actId="14100"/>
          <ac:cxnSpMkLst>
            <pc:docMk/>
            <pc:sldMk cId="616640704" sldId="256"/>
            <ac:cxnSpMk id="79" creationId="{56ED4436-79DE-4F44-90E5-64EA4A2FBDBE}"/>
          </ac:cxnSpMkLst>
        </pc:cxnChg>
        <pc:cxnChg chg="add mod">
          <ac:chgData name="Aimer Neige" userId="5b3c98e442c23fae" providerId="LiveId" clId="{FF010F5E-5872-4058-821E-88E7E29B1B4C}" dt="2021-10-25T14:05:24.239" v="526" actId="14100"/>
          <ac:cxnSpMkLst>
            <pc:docMk/>
            <pc:sldMk cId="616640704" sldId="256"/>
            <ac:cxnSpMk id="82" creationId="{DCA85893-7532-4FA6-97AA-48836376EA3E}"/>
          </ac:cxnSpMkLst>
        </pc:cxnChg>
        <pc:cxnChg chg="add mod">
          <ac:chgData name="Aimer Neige" userId="5b3c98e442c23fae" providerId="LiveId" clId="{FF010F5E-5872-4058-821E-88E7E29B1B4C}" dt="2021-10-25T14:05:30.333" v="528" actId="1076"/>
          <ac:cxnSpMkLst>
            <pc:docMk/>
            <pc:sldMk cId="616640704" sldId="256"/>
            <ac:cxnSpMk id="84" creationId="{4BE677FA-5D6C-4078-BB40-20F6036F6135}"/>
          </ac:cxnSpMkLst>
        </pc:cxnChg>
        <pc:cxnChg chg="add mod">
          <ac:chgData name="Aimer Neige" userId="5b3c98e442c23fae" providerId="LiveId" clId="{FF010F5E-5872-4058-821E-88E7E29B1B4C}" dt="2021-10-25T14:05:42.758" v="532" actId="14100"/>
          <ac:cxnSpMkLst>
            <pc:docMk/>
            <pc:sldMk cId="616640704" sldId="256"/>
            <ac:cxnSpMk id="85" creationId="{5AE4961A-7339-4C25-8DA4-39EEBAC0A32C}"/>
          </ac:cxnSpMkLst>
        </pc:cxnChg>
        <pc:cxnChg chg="add mod">
          <ac:chgData name="Aimer Neige" userId="5b3c98e442c23fae" providerId="LiveId" clId="{FF010F5E-5872-4058-821E-88E7E29B1B4C}" dt="2021-10-25T14:05:47.582" v="534" actId="1076"/>
          <ac:cxnSpMkLst>
            <pc:docMk/>
            <pc:sldMk cId="616640704" sldId="256"/>
            <ac:cxnSpMk id="88" creationId="{42DFB2B5-9C6B-4BDF-B790-398BAA72365D}"/>
          </ac:cxnSpMkLst>
        </pc:cxnChg>
        <pc:cxnChg chg="add mod">
          <ac:chgData name="Aimer Neige" userId="5b3c98e442c23fae" providerId="LiveId" clId="{FF010F5E-5872-4058-821E-88E7E29B1B4C}" dt="2021-10-25T14:05:50.865" v="536" actId="1076"/>
          <ac:cxnSpMkLst>
            <pc:docMk/>
            <pc:sldMk cId="616640704" sldId="256"/>
            <ac:cxnSpMk id="89" creationId="{BB9E78F9-309B-416D-9C2D-C0C6558C7426}"/>
          </ac:cxnSpMkLst>
        </pc:cxnChg>
        <pc:cxnChg chg="add del mod">
          <ac:chgData name="Aimer Neige" userId="5b3c98e442c23fae" providerId="LiveId" clId="{FF010F5E-5872-4058-821E-88E7E29B1B4C}" dt="2021-10-25T14:06:29.399" v="541"/>
          <ac:cxnSpMkLst>
            <pc:docMk/>
            <pc:sldMk cId="616640704" sldId="256"/>
            <ac:cxnSpMk id="112" creationId="{EE413E2A-0ACA-4470-AC5D-13514188842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E84E-FC31-4253-84AC-612F9DD38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4DD33-896D-459D-A234-9EB8BC05F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2C2F-E4EE-4499-98E6-39C23969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1CBB-0E47-447E-A7BD-4FF213C0F38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5D621-9089-4E4F-A410-5D56E2A2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6C3F3-67F9-4359-A06C-23AE8F92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6E00-2843-47F9-8FEC-64F1587BE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8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FAAA-F4DA-4E3D-902B-1B5644FB1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A2D6D-46B1-4BD6-B82C-9F4E2B00A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36704-248E-450F-B11C-3079ABD8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1CBB-0E47-447E-A7BD-4FF213C0F38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39663-9275-4876-9774-9FF5B059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B7FDF-8698-4A91-8129-780CFFCC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6E00-2843-47F9-8FEC-64F1587BE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7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15AFB-5644-4142-AC35-DE944F878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456D9-0EE5-45D8-9501-4843D8E73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66094-C60D-4F9C-A1FF-EB4369CB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1CBB-0E47-447E-A7BD-4FF213C0F38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7E1F1-7A50-465B-A438-DEA165D1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CD833-16A9-4898-859D-D6506893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6E00-2843-47F9-8FEC-64F1587BE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8970-11D9-401D-BDFA-0369BA6E4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91BC6-A655-4007-9C55-4BD58D710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245B-1EBD-4892-BEFC-B5365758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1CBB-0E47-447E-A7BD-4FF213C0F38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8CCC3-8BEE-4DF2-95D0-610B4194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567F2-88A2-4F84-89A0-7E63F34E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6E00-2843-47F9-8FEC-64F1587BE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8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4E0D-6126-4EA6-B33C-8C3EA2EFB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49CC3-D8DF-41D1-BF93-83B848D93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235F3-0921-4D4E-9A82-7380C601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1CBB-0E47-447E-A7BD-4FF213C0F38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4E01D-DD27-451C-8FA9-0ACE0F4A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AFCDF-AAB8-42EE-A455-2B0DFD45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6E00-2843-47F9-8FEC-64F1587BE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5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FF80-84D9-4718-8CAB-DC2B6950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0568-886A-45F5-B4A7-5CF3412DD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EBA60-2A41-4096-B456-7F3583035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F8417-19E1-44A2-8495-E6239CA90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1CBB-0E47-447E-A7BD-4FF213C0F38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17C2E-FBE5-4F36-94D3-09F44B97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9D512-956E-4745-879B-FD7EE543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6E00-2843-47F9-8FEC-64F1587BE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9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D42B-A86D-47E4-A7CE-13D36A86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43C66-B235-4035-A5FD-88FAB7019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2111C-6CF1-41D2-990F-7CE3B5A32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78A76-FE3D-440C-98F1-2EE8F7070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E24E0-409F-4085-A2D0-4D7FEBD9B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8F7BC-3C17-4331-84EF-222C7767B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1CBB-0E47-447E-A7BD-4FF213C0F38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CDFCFC-74EA-4882-ABE1-964B61E9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C18E24-1F27-4D3A-8973-35937DFD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6E00-2843-47F9-8FEC-64F1587BE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6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5611-F6A5-4B13-A81E-387B1E20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EBA83-1E4D-4B42-8FF5-D9554EEA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1CBB-0E47-447E-A7BD-4FF213C0F38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77771-BD2F-42B7-A1D4-530DA7E5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EB4B9-94B8-4474-8C64-BDB46DFB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6E00-2843-47F9-8FEC-64F1587BE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484803-9CF3-41A6-9B4F-B7BF54DF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1CBB-0E47-447E-A7BD-4FF213C0F38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35890-3993-4A41-84C0-4D21C31A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7978A-C95A-4FE9-AC74-CCF4718A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6E00-2843-47F9-8FEC-64F1587BE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2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E091F-8491-46B4-A63D-349D1EA5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ED884-9ECB-4399-8343-40FEDB566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E7A7B-822C-42E4-973A-1EE35B7E3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D0BC6-5051-42EF-A5B9-2E9A857B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1CBB-0E47-447E-A7BD-4FF213C0F38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BDD4E-F723-494E-ABEA-5E845688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9BFD8-4881-4C24-87A3-A1DF76FE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6E00-2843-47F9-8FEC-64F1587BE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7081-3EE8-45E5-B2DB-D2714551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CCE66A-9052-4D4E-9C4A-64E964EDE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EA4B6-89AD-4BED-ABB8-059A7790C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6C99A-12BA-4963-9D19-1E55B396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1CBB-0E47-447E-A7BD-4FF213C0F38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FD77D-B5C5-4958-AE93-073C2154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39FB8-44C5-40D3-981A-64693B68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6E00-2843-47F9-8FEC-64F1587BE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1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05922B-65D4-4B45-93F4-9FB1C8844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345BC-22A6-4A99-9F5F-173EFC646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4FE08-E149-4FB7-B22D-9BF969DA7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81CBB-0E47-447E-A7BD-4FF213C0F38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31EE6-FC68-4120-8153-0FF892B73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04CDD-A18B-4745-937E-D6AE92660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6E00-2843-47F9-8FEC-64F1587BE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8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5invis/Sarasa-Gothic/blob/master/LICENS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73FD28-BE49-429B-A088-60E79ECB7E66}"/>
              </a:ext>
            </a:extLst>
          </p:cNvPr>
          <p:cNvSpPr txBox="1"/>
          <p:nvPr/>
        </p:nvSpPr>
        <p:spPr>
          <a:xfrm>
            <a:off x="462772" y="33773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latin typeface="Sarasa Fixed SC Semibold" panose="02000709000000000000" pitchFamily="49" charset="-122"/>
                <a:ea typeface="Sarasa Fixed SC Semibold" panose="02000709000000000000" pitchFamily="49" charset="-122"/>
                <a:cs typeface="Sarasa Fixed SC Semibold" panose="02000709000000000000" pitchFamily="49" charset="-122"/>
              </a:rPr>
              <a:t>通知优先级帮助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Sarasa Fixed SC Semibold" panose="02000709000000000000" pitchFamily="49" charset="-122"/>
              <a:ea typeface="Sarasa Fixed SC Semibold" panose="02000709000000000000" pitchFamily="49" charset="-122"/>
              <a:cs typeface="Sarasa Fixed SC Semibold" panose="02000709000000000000" pitchFamily="49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69A21-128D-46E4-B8F5-2D017B91AA4C}"/>
              </a:ext>
            </a:extLst>
          </p:cNvPr>
          <p:cNvSpPr txBox="1"/>
          <p:nvPr/>
        </p:nvSpPr>
        <p:spPr>
          <a:xfrm>
            <a:off x="1098918" y="10362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Sarasa Fixed SC Semibold" panose="02000709000000000000" pitchFamily="49" charset="-122"/>
                <a:ea typeface="Sarasa Fixed SC Semibold" panose="02000709000000000000" pitchFamily="49" charset="-122"/>
                <a:cs typeface="Sarasa Fixed SC Semibold" panose="02000709000000000000" pitchFamily="49" charset="-122"/>
              </a:rPr>
              <a:t>好友默认为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Sarasa Fixed SC Semibold" panose="02000709000000000000" pitchFamily="49" charset="-122"/>
                <a:ea typeface="Sarasa Fixed SC Semibold" panose="02000709000000000000" pitchFamily="49" charset="-122"/>
                <a:cs typeface="Sarasa Fixed SC Semibold" panose="02000709000000000000" pitchFamily="49" charset="-122"/>
              </a:rPr>
              <a:t>4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Sarasa Fixed SC Semibold" panose="02000709000000000000" pitchFamily="49" charset="-122"/>
              <a:ea typeface="Sarasa Fixed SC Semibold" panose="02000709000000000000" pitchFamily="49" charset="-122"/>
              <a:cs typeface="Sarasa Fixed SC Semibold" panose="02000709000000000000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04EFDE-B93C-4D9D-9CF6-633C64FF149A}"/>
              </a:ext>
            </a:extLst>
          </p:cNvPr>
          <p:cNvSpPr txBox="1"/>
          <p:nvPr/>
        </p:nvSpPr>
        <p:spPr>
          <a:xfrm>
            <a:off x="1098918" y="143631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Sarasa Fixed SC Semibold" panose="02000709000000000000" pitchFamily="49" charset="-122"/>
                <a:ea typeface="Sarasa Fixed SC Semibold" panose="02000709000000000000" pitchFamily="49" charset="-122"/>
                <a:cs typeface="Sarasa Fixed SC Semibold" panose="02000709000000000000" pitchFamily="49" charset="-122"/>
              </a:rPr>
              <a:t>群默认为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Sarasa Fixed SC Semibold" panose="02000709000000000000" pitchFamily="49" charset="-122"/>
                <a:ea typeface="Sarasa Fixed SC Semibold" panose="02000709000000000000" pitchFamily="49" charset="-122"/>
                <a:cs typeface="Sarasa Fixed SC Semibold" panose="02000709000000000000" pitchFamily="49" charset="-122"/>
              </a:rPr>
              <a:t>2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Sarasa Fixed SC Semibold" panose="02000709000000000000" pitchFamily="49" charset="-122"/>
              <a:ea typeface="Sarasa Fixed SC Semibold" panose="02000709000000000000" pitchFamily="49" charset="-122"/>
              <a:cs typeface="Sarasa Fixed SC Semibold" panose="02000709000000000000" pitchFamily="49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9A6FDB-995A-4D30-9D20-697E1B0E66C4}"/>
              </a:ext>
            </a:extLst>
          </p:cNvPr>
          <p:cNvSpPr txBox="1"/>
          <p:nvPr/>
        </p:nvSpPr>
        <p:spPr>
          <a:xfrm>
            <a:off x="1098918" y="185271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Sarasa Fixed SC Semibold" panose="02000709000000000000" pitchFamily="49" charset="-122"/>
                <a:ea typeface="Sarasa Fixed SC Semibold" panose="02000709000000000000" pitchFamily="49" charset="-122"/>
                <a:cs typeface="Sarasa Fixed SC Semibold" panose="02000709000000000000" pitchFamily="49" charset="-122"/>
              </a:rPr>
              <a:t>默认当前的优先级为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Sarasa Fixed SC Semibold" panose="02000709000000000000" pitchFamily="49" charset="-122"/>
                <a:ea typeface="Sarasa Fixed SC Semibold" panose="02000709000000000000" pitchFamily="49" charset="-122"/>
                <a:cs typeface="Sarasa Fixed SC Semibold" panose="02000709000000000000" pitchFamily="49" charset="-122"/>
              </a:rPr>
              <a:t>3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Sarasa Fixed SC Semibold" panose="02000709000000000000" pitchFamily="49" charset="-122"/>
                <a:ea typeface="Sarasa Fixed SC Semibold" panose="02000709000000000000" pitchFamily="49" charset="-122"/>
                <a:cs typeface="Sarasa Fixed SC Semibold" panose="02000709000000000000" pitchFamily="49" charset="-122"/>
              </a:rPr>
              <a:t>，也就是所有的群都免打扰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Sarasa Fixed SC Semibold" panose="02000709000000000000" pitchFamily="49" charset="-122"/>
              <a:ea typeface="Sarasa Fixed SC Semibold" panose="02000709000000000000" pitchFamily="49" charset="-122"/>
              <a:cs typeface="Sarasa Fixed SC Semibold" panose="02000709000000000000" pitchFamily="49" charset="-12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0B359E-F302-4018-BBBA-0BFE5CCBB18F}"/>
              </a:ext>
            </a:extLst>
          </p:cNvPr>
          <p:cNvCxnSpPr/>
          <p:nvPr/>
        </p:nvCxnSpPr>
        <p:spPr>
          <a:xfrm>
            <a:off x="713362" y="2444885"/>
            <a:ext cx="0" cy="3657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68181B-C7DC-475C-AF87-D56E46776533}"/>
              </a:ext>
            </a:extLst>
          </p:cNvPr>
          <p:cNvCxnSpPr>
            <a:cxnSpLocks/>
          </p:cNvCxnSpPr>
          <p:nvPr/>
        </p:nvCxnSpPr>
        <p:spPr>
          <a:xfrm rot="16200000">
            <a:off x="2313562" y="844685"/>
            <a:ext cx="0" cy="320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00B7429-4BBD-4267-9613-63EBCD7ABDC5}"/>
              </a:ext>
            </a:extLst>
          </p:cNvPr>
          <p:cNvSpPr/>
          <p:nvPr/>
        </p:nvSpPr>
        <p:spPr>
          <a:xfrm>
            <a:off x="800911" y="250422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D1E44C-6C6F-48CF-95FD-D39A52CDF462}"/>
              </a:ext>
            </a:extLst>
          </p:cNvPr>
          <p:cNvCxnSpPr/>
          <p:nvPr/>
        </p:nvCxnSpPr>
        <p:spPr>
          <a:xfrm>
            <a:off x="1345660" y="2435408"/>
            <a:ext cx="0" cy="3657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CEF71A5-5BA4-457A-A2B3-2C28EE70B37D}"/>
              </a:ext>
            </a:extLst>
          </p:cNvPr>
          <p:cNvSpPr/>
          <p:nvPr/>
        </p:nvSpPr>
        <p:spPr>
          <a:xfrm>
            <a:off x="800911" y="3146892"/>
            <a:ext cx="457200" cy="31615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266F19B-CAE7-4C9F-99DF-54028BFC3B93}"/>
              </a:ext>
            </a:extLst>
          </p:cNvPr>
          <p:cNvSpPr/>
          <p:nvPr/>
        </p:nvSpPr>
        <p:spPr>
          <a:xfrm>
            <a:off x="800911" y="3542321"/>
            <a:ext cx="457200" cy="31615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664564-F570-489A-85A4-4DB9961543D4}"/>
              </a:ext>
            </a:extLst>
          </p:cNvPr>
          <p:cNvCxnSpPr/>
          <p:nvPr/>
        </p:nvCxnSpPr>
        <p:spPr>
          <a:xfrm>
            <a:off x="2723745" y="2444885"/>
            <a:ext cx="0" cy="3657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7E75BCB-9A07-4FDA-9557-536B0E91AF8C}"/>
              </a:ext>
            </a:extLst>
          </p:cNvPr>
          <p:cNvSpPr/>
          <p:nvPr/>
        </p:nvSpPr>
        <p:spPr>
          <a:xfrm>
            <a:off x="1453402" y="2516436"/>
            <a:ext cx="1182793" cy="26174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FEC7858-2FCC-417F-919C-697DDF00197D}"/>
              </a:ext>
            </a:extLst>
          </p:cNvPr>
          <p:cNvCxnSpPr>
            <a:cxnSpLocks/>
          </p:cNvCxnSpPr>
          <p:nvPr/>
        </p:nvCxnSpPr>
        <p:spPr>
          <a:xfrm rot="16200000">
            <a:off x="2031459" y="2191315"/>
            <a:ext cx="0" cy="137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E1FEAB-2BCC-4AA8-8800-1A52273F11BE}"/>
              </a:ext>
            </a:extLst>
          </p:cNvPr>
          <p:cNvCxnSpPr>
            <a:cxnSpLocks/>
          </p:cNvCxnSpPr>
          <p:nvPr/>
        </p:nvCxnSpPr>
        <p:spPr>
          <a:xfrm rot="16200000">
            <a:off x="2044798" y="2557740"/>
            <a:ext cx="0" cy="137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AC96D0-05AB-443A-BCC8-8B098504E3B6}"/>
              </a:ext>
            </a:extLst>
          </p:cNvPr>
          <p:cNvCxnSpPr>
            <a:cxnSpLocks/>
          </p:cNvCxnSpPr>
          <p:nvPr/>
        </p:nvCxnSpPr>
        <p:spPr>
          <a:xfrm rot="16200000">
            <a:off x="2027976" y="2948442"/>
            <a:ext cx="0" cy="137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8790E-DECA-4888-B547-3F5FADEEBB89}"/>
              </a:ext>
            </a:extLst>
          </p:cNvPr>
          <p:cNvCxnSpPr>
            <a:cxnSpLocks/>
          </p:cNvCxnSpPr>
          <p:nvPr/>
        </p:nvCxnSpPr>
        <p:spPr>
          <a:xfrm rot="16200000">
            <a:off x="2027977" y="3336281"/>
            <a:ext cx="0" cy="137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8C6AC4-3046-4755-BBE4-8754567628A4}"/>
              </a:ext>
            </a:extLst>
          </p:cNvPr>
          <p:cNvCxnSpPr>
            <a:cxnSpLocks/>
          </p:cNvCxnSpPr>
          <p:nvPr/>
        </p:nvCxnSpPr>
        <p:spPr>
          <a:xfrm rot="16200000">
            <a:off x="2044798" y="3676750"/>
            <a:ext cx="0" cy="137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3764F9-15A8-4051-B554-A9F3D8D74554}"/>
              </a:ext>
            </a:extLst>
          </p:cNvPr>
          <p:cNvCxnSpPr>
            <a:cxnSpLocks/>
          </p:cNvCxnSpPr>
          <p:nvPr/>
        </p:nvCxnSpPr>
        <p:spPr>
          <a:xfrm rot="16200000">
            <a:off x="2044797" y="4056129"/>
            <a:ext cx="0" cy="137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15EC25-782F-4A16-A5AA-F7EBC38DF042}"/>
              </a:ext>
            </a:extLst>
          </p:cNvPr>
          <p:cNvSpPr/>
          <p:nvPr/>
        </p:nvSpPr>
        <p:spPr>
          <a:xfrm>
            <a:off x="1433210" y="2921844"/>
            <a:ext cx="261500" cy="261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00B596-A227-41BF-BC66-EF20CCFBC227}"/>
              </a:ext>
            </a:extLst>
          </p:cNvPr>
          <p:cNvSpPr/>
          <p:nvPr/>
        </p:nvSpPr>
        <p:spPr>
          <a:xfrm>
            <a:off x="1415005" y="3312545"/>
            <a:ext cx="261500" cy="261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CDC9190-F46D-4BC3-A477-DF0CD768097E}"/>
              </a:ext>
            </a:extLst>
          </p:cNvPr>
          <p:cNvSpPr/>
          <p:nvPr/>
        </p:nvSpPr>
        <p:spPr>
          <a:xfrm>
            <a:off x="1415005" y="3698057"/>
            <a:ext cx="261500" cy="261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134DEE5-B855-4205-9BD6-265E4EB9A529}"/>
              </a:ext>
            </a:extLst>
          </p:cNvPr>
          <p:cNvSpPr/>
          <p:nvPr/>
        </p:nvSpPr>
        <p:spPr>
          <a:xfrm>
            <a:off x="1402979" y="4057385"/>
            <a:ext cx="261500" cy="261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464F282-44B6-4403-B4B5-3DD1EFC00A42}"/>
              </a:ext>
            </a:extLst>
          </p:cNvPr>
          <p:cNvSpPr/>
          <p:nvPr/>
        </p:nvSpPr>
        <p:spPr>
          <a:xfrm>
            <a:off x="1404029" y="4436763"/>
            <a:ext cx="261500" cy="261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4AE466-C865-4F7D-9A16-A43D427364A3}"/>
              </a:ext>
            </a:extLst>
          </p:cNvPr>
          <p:cNvSpPr/>
          <p:nvPr/>
        </p:nvSpPr>
        <p:spPr>
          <a:xfrm>
            <a:off x="1790659" y="2955711"/>
            <a:ext cx="713359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33D1A8-1829-4C4B-9C70-F0886BAB3B62}"/>
              </a:ext>
            </a:extLst>
          </p:cNvPr>
          <p:cNvSpPr/>
          <p:nvPr/>
        </p:nvSpPr>
        <p:spPr>
          <a:xfrm>
            <a:off x="1778064" y="3341574"/>
            <a:ext cx="713359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F6058D0-4093-41E1-8807-743B4802B946}"/>
              </a:ext>
            </a:extLst>
          </p:cNvPr>
          <p:cNvSpPr/>
          <p:nvPr/>
        </p:nvSpPr>
        <p:spPr>
          <a:xfrm>
            <a:off x="1778831" y="3745393"/>
            <a:ext cx="713359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BE5A6F5-18B4-4DD4-B99A-8B17C9E9C7D2}"/>
              </a:ext>
            </a:extLst>
          </p:cNvPr>
          <p:cNvSpPr/>
          <p:nvPr/>
        </p:nvSpPr>
        <p:spPr>
          <a:xfrm>
            <a:off x="1770145" y="4485447"/>
            <a:ext cx="713359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6F732B8-C30A-433B-89D9-A34F1E4BC885}"/>
              </a:ext>
            </a:extLst>
          </p:cNvPr>
          <p:cNvSpPr/>
          <p:nvPr/>
        </p:nvSpPr>
        <p:spPr>
          <a:xfrm>
            <a:off x="1797144" y="4118698"/>
            <a:ext cx="713359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FC8298-F960-4649-A25C-0B80305BA040}"/>
              </a:ext>
            </a:extLst>
          </p:cNvPr>
          <p:cNvSpPr/>
          <p:nvPr/>
        </p:nvSpPr>
        <p:spPr>
          <a:xfrm>
            <a:off x="2360579" y="3052594"/>
            <a:ext cx="1196021" cy="1597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870C96-BA6F-476D-A0C4-92092BDC6F0C}"/>
              </a:ext>
            </a:extLst>
          </p:cNvPr>
          <p:cNvSpPr/>
          <p:nvPr/>
        </p:nvSpPr>
        <p:spPr>
          <a:xfrm>
            <a:off x="2360579" y="3910519"/>
            <a:ext cx="1196017" cy="205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0404E31-4B8D-4ED0-A9E7-BAD9E8A1CAF8}"/>
              </a:ext>
            </a:extLst>
          </p:cNvPr>
          <p:cNvGrpSpPr/>
          <p:nvPr/>
        </p:nvGrpSpPr>
        <p:grpSpPr>
          <a:xfrm>
            <a:off x="3558332" y="3622587"/>
            <a:ext cx="1035887" cy="1370997"/>
            <a:chOff x="3558332" y="3622587"/>
            <a:chExt cx="1035887" cy="137099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85581E8-70F2-4376-8C6C-8A3F594E8FAD}"/>
                </a:ext>
              </a:extLst>
            </p:cNvPr>
            <p:cNvGrpSpPr/>
            <p:nvPr/>
          </p:nvGrpSpPr>
          <p:grpSpPr>
            <a:xfrm>
              <a:off x="3563082" y="3622587"/>
              <a:ext cx="1031132" cy="307777"/>
              <a:chOff x="4576220" y="3736415"/>
              <a:chExt cx="1031132" cy="307777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946C9DA-63D7-4866-B246-DEA820E59364}"/>
                  </a:ext>
                </a:extLst>
              </p:cNvPr>
              <p:cNvSpPr/>
              <p:nvPr/>
            </p:nvSpPr>
            <p:spPr>
              <a:xfrm>
                <a:off x="4576220" y="3756825"/>
                <a:ext cx="1031132" cy="26695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D3FD8FE-4398-4F43-9289-6619771D8574}"/>
                  </a:ext>
                </a:extLst>
              </p:cNvPr>
              <p:cNvSpPr/>
              <p:nvPr/>
            </p:nvSpPr>
            <p:spPr>
              <a:xfrm>
                <a:off x="4656307" y="3803915"/>
                <a:ext cx="155642" cy="155642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390E1AE-8EDB-40EF-976F-4C097E1B1A31}"/>
                  </a:ext>
                </a:extLst>
              </p:cNvPr>
              <p:cNvSpPr txBox="1"/>
              <p:nvPr/>
            </p:nvSpPr>
            <p:spPr>
              <a:xfrm>
                <a:off x="5214026" y="3736415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8492B3C-978C-418F-9F3B-B496E8B62D5F}"/>
                </a:ext>
              </a:extLst>
            </p:cNvPr>
            <p:cNvGrpSpPr/>
            <p:nvPr/>
          </p:nvGrpSpPr>
          <p:grpSpPr>
            <a:xfrm>
              <a:off x="3559842" y="3891717"/>
              <a:ext cx="1031132" cy="307777"/>
              <a:chOff x="4576220" y="3736415"/>
              <a:chExt cx="1031132" cy="307777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F1BEBF8-0853-4552-8689-A37A623C4435}"/>
                  </a:ext>
                </a:extLst>
              </p:cNvPr>
              <p:cNvSpPr/>
              <p:nvPr/>
            </p:nvSpPr>
            <p:spPr>
              <a:xfrm>
                <a:off x="4576220" y="3756825"/>
                <a:ext cx="1031132" cy="26695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D137739-83B5-437C-BD0A-3821792B5567}"/>
                  </a:ext>
                </a:extLst>
              </p:cNvPr>
              <p:cNvSpPr/>
              <p:nvPr/>
            </p:nvSpPr>
            <p:spPr>
              <a:xfrm>
                <a:off x="4656307" y="3803915"/>
                <a:ext cx="155642" cy="155642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74F4FF6-3240-4ECA-9C98-0204EB6CB633}"/>
                  </a:ext>
                </a:extLst>
              </p:cNvPr>
              <p:cNvSpPr txBox="1"/>
              <p:nvPr/>
            </p:nvSpPr>
            <p:spPr>
              <a:xfrm>
                <a:off x="5214026" y="3736415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612041A-CBFD-4626-9157-19540168EA82}"/>
                </a:ext>
              </a:extLst>
            </p:cNvPr>
            <p:cNvGrpSpPr/>
            <p:nvPr/>
          </p:nvGrpSpPr>
          <p:grpSpPr>
            <a:xfrm>
              <a:off x="3563087" y="4154362"/>
              <a:ext cx="1031132" cy="307777"/>
              <a:chOff x="4576220" y="3736415"/>
              <a:chExt cx="1031132" cy="307777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71A0F6D-66CE-474B-9D6C-0C76C860A5EA}"/>
                  </a:ext>
                </a:extLst>
              </p:cNvPr>
              <p:cNvSpPr/>
              <p:nvPr/>
            </p:nvSpPr>
            <p:spPr>
              <a:xfrm>
                <a:off x="4576220" y="3756825"/>
                <a:ext cx="1031132" cy="26695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66234BE8-91E9-4F4C-8D51-A6BF702D00F9}"/>
                  </a:ext>
                </a:extLst>
              </p:cNvPr>
              <p:cNvSpPr/>
              <p:nvPr/>
            </p:nvSpPr>
            <p:spPr>
              <a:xfrm>
                <a:off x="4656307" y="3803915"/>
                <a:ext cx="155642" cy="155642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C910FEE-5CC6-4A66-8CDC-223A7C9EDFAB}"/>
                  </a:ext>
                </a:extLst>
              </p:cNvPr>
              <p:cNvSpPr txBox="1"/>
              <p:nvPr/>
            </p:nvSpPr>
            <p:spPr>
              <a:xfrm>
                <a:off x="5214026" y="3736415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0727600-5E1C-4E73-BE57-F59A009A564A}"/>
                </a:ext>
              </a:extLst>
            </p:cNvPr>
            <p:cNvGrpSpPr/>
            <p:nvPr/>
          </p:nvGrpSpPr>
          <p:grpSpPr>
            <a:xfrm>
              <a:off x="3563086" y="4420256"/>
              <a:ext cx="1031132" cy="307777"/>
              <a:chOff x="4576220" y="3736415"/>
              <a:chExt cx="1031132" cy="307777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928FDD0-37A8-45B8-9254-5722CBCE074E}"/>
                  </a:ext>
                </a:extLst>
              </p:cNvPr>
              <p:cNvSpPr/>
              <p:nvPr/>
            </p:nvSpPr>
            <p:spPr>
              <a:xfrm>
                <a:off x="4576220" y="3756825"/>
                <a:ext cx="1031132" cy="26695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F7F4B7CC-C45C-42A5-8EF1-115E29481B5E}"/>
                  </a:ext>
                </a:extLst>
              </p:cNvPr>
              <p:cNvSpPr/>
              <p:nvPr/>
            </p:nvSpPr>
            <p:spPr>
              <a:xfrm>
                <a:off x="4656307" y="3803915"/>
                <a:ext cx="155642" cy="155642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B64AAD6-8757-4700-BD6D-CA64D5951409}"/>
                  </a:ext>
                </a:extLst>
              </p:cNvPr>
              <p:cNvSpPr txBox="1"/>
              <p:nvPr/>
            </p:nvSpPr>
            <p:spPr>
              <a:xfrm>
                <a:off x="5214026" y="3736415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051C9FA-8AF4-44AB-80B5-53595A72D056}"/>
                </a:ext>
              </a:extLst>
            </p:cNvPr>
            <p:cNvGrpSpPr/>
            <p:nvPr/>
          </p:nvGrpSpPr>
          <p:grpSpPr>
            <a:xfrm>
              <a:off x="3558332" y="4685807"/>
              <a:ext cx="1031132" cy="307777"/>
              <a:chOff x="4576220" y="3736415"/>
              <a:chExt cx="1031132" cy="307777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87E0FD5-BC86-43A9-9856-84794C7D9C87}"/>
                  </a:ext>
                </a:extLst>
              </p:cNvPr>
              <p:cNvSpPr/>
              <p:nvPr/>
            </p:nvSpPr>
            <p:spPr>
              <a:xfrm>
                <a:off x="4576220" y="3756825"/>
                <a:ext cx="1031132" cy="26695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533721F-2DA1-44A9-A1D5-C8EDD083AAE3}"/>
                  </a:ext>
                </a:extLst>
              </p:cNvPr>
              <p:cNvSpPr/>
              <p:nvPr/>
            </p:nvSpPr>
            <p:spPr>
              <a:xfrm>
                <a:off x="4656307" y="3803915"/>
                <a:ext cx="155642" cy="155642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A563001-399B-4A24-A686-F700441A56A6}"/>
                  </a:ext>
                </a:extLst>
              </p:cNvPr>
              <p:cNvSpPr txBox="1"/>
              <p:nvPr/>
            </p:nvSpPr>
            <p:spPr>
              <a:xfrm>
                <a:off x="5214026" y="3736415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</a:t>
                </a:r>
              </a:p>
            </p:txBody>
          </p:sp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839F1E63-7BC3-4F52-95BD-8E34A1BC0F3E}"/>
              </a:ext>
            </a:extLst>
          </p:cNvPr>
          <p:cNvSpPr txBox="1"/>
          <p:nvPr/>
        </p:nvSpPr>
        <p:spPr>
          <a:xfrm>
            <a:off x="2955301" y="5056403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  <a:latin typeface="Sarasa Fixed SC Semibold" panose="02000709000000000000" pitchFamily="49" charset="-122"/>
                <a:ea typeface="Sarasa Fixed SC Semibold" panose="02000709000000000000" pitchFamily="49" charset="-122"/>
                <a:cs typeface="Sarasa Fixed SC Semibold" panose="02000709000000000000" pitchFamily="49" charset="-122"/>
              </a:rPr>
              <a:t>在每个会话的菜单里</a:t>
            </a:r>
            <a:endParaRPr lang="en-US" altLang="zh-CN" dirty="0">
              <a:solidFill>
                <a:srgbClr val="7030A0"/>
              </a:solidFill>
              <a:latin typeface="Sarasa Fixed SC Semibold" panose="02000709000000000000" pitchFamily="49" charset="-122"/>
              <a:ea typeface="Sarasa Fixed SC Semibold" panose="02000709000000000000" pitchFamily="49" charset="-122"/>
              <a:cs typeface="Sarasa Fixed SC Semibold" panose="02000709000000000000" pitchFamily="49" charset="-122"/>
            </a:endParaRPr>
          </a:p>
          <a:p>
            <a:r>
              <a:rPr lang="zh-CN" altLang="en-US" dirty="0">
                <a:solidFill>
                  <a:srgbClr val="7030A0"/>
                </a:solidFill>
                <a:latin typeface="Sarasa Fixed SC Semibold" panose="02000709000000000000" pitchFamily="49" charset="-122"/>
                <a:ea typeface="Sarasa Fixed SC Semibold" panose="02000709000000000000" pitchFamily="49" charset="-122"/>
                <a:cs typeface="Sarasa Fixed SC Semibold" panose="02000709000000000000" pitchFamily="49" charset="-122"/>
              </a:rPr>
              <a:t>设置会话的优先级</a:t>
            </a:r>
            <a:endParaRPr lang="en-US" dirty="0">
              <a:solidFill>
                <a:srgbClr val="7030A0"/>
              </a:solidFill>
              <a:latin typeface="Sarasa Fixed SC Semibold" panose="02000709000000000000" pitchFamily="49" charset="-122"/>
              <a:ea typeface="Sarasa Fixed SC Semibold" panose="02000709000000000000" pitchFamily="49" charset="-122"/>
              <a:cs typeface="Sarasa Fixed SC Semibold" panose="02000709000000000000" pitchFamily="49" charset="-122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6ED4436-79DE-4F44-90E5-64EA4A2FBDBE}"/>
              </a:ext>
            </a:extLst>
          </p:cNvPr>
          <p:cNvCxnSpPr>
            <a:cxnSpLocks/>
          </p:cNvCxnSpPr>
          <p:nvPr/>
        </p:nvCxnSpPr>
        <p:spPr>
          <a:xfrm>
            <a:off x="6656962" y="642083"/>
            <a:ext cx="0" cy="18743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CA85893-7532-4FA6-97AA-48836376EA3E}"/>
              </a:ext>
            </a:extLst>
          </p:cNvPr>
          <p:cNvCxnSpPr>
            <a:cxnSpLocks/>
          </p:cNvCxnSpPr>
          <p:nvPr/>
        </p:nvCxnSpPr>
        <p:spPr>
          <a:xfrm>
            <a:off x="6656962" y="645505"/>
            <a:ext cx="4296383" cy="48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BE677FA-5D6C-4078-BB40-20F6036F6135}"/>
              </a:ext>
            </a:extLst>
          </p:cNvPr>
          <p:cNvCxnSpPr>
            <a:cxnSpLocks/>
          </p:cNvCxnSpPr>
          <p:nvPr/>
        </p:nvCxnSpPr>
        <p:spPr>
          <a:xfrm>
            <a:off x="6656961" y="1102705"/>
            <a:ext cx="4296383" cy="48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AE4961A-7339-4C25-8DA4-39EEBAC0A32C}"/>
              </a:ext>
            </a:extLst>
          </p:cNvPr>
          <p:cNvCxnSpPr>
            <a:cxnSpLocks/>
          </p:cNvCxnSpPr>
          <p:nvPr/>
        </p:nvCxnSpPr>
        <p:spPr>
          <a:xfrm>
            <a:off x="7989651" y="669705"/>
            <a:ext cx="0" cy="457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2DFB2B5-9C6B-4BDF-B790-398BAA72365D}"/>
              </a:ext>
            </a:extLst>
          </p:cNvPr>
          <p:cNvCxnSpPr>
            <a:cxnSpLocks/>
          </p:cNvCxnSpPr>
          <p:nvPr/>
        </p:nvCxnSpPr>
        <p:spPr>
          <a:xfrm>
            <a:off x="9212093" y="669705"/>
            <a:ext cx="0" cy="457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B9E78F9-309B-416D-9C2D-C0C6558C7426}"/>
              </a:ext>
            </a:extLst>
          </p:cNvPr>
          <p:cNvCxnSpPr>
            <a:cxnSpLocks/>
          </p:cNvCxnSpPr>
          <p:nvPr/>
        </p:nvCxnSpPr>
        <p:spPr>
          <a:xfrm>
            <a:off x="10447505" y="693906"/>
            <a:ext cx="0" cy="457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8F466F9-F235-4258-8A8B-68795B89D716}"/>
              </a:ext>
            </a:extLst>
          </p:cNvPr>
          <p:cNvGrpSpPr/>
          <p:nvPr/>
        </p:nvGrpSpPr>
        <p:grpSpPr>
          <a:xfrm>
            <a:off x="8498233" y="1123330"/>
            <a:ext cx="1035887" cy="1370997"/>
            <a:chOff x="3558332" y="3622587"/>
            <a:chExt cx="1035887" cy="1370997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41DBA95F-8025-4C67-93B3-593B8119C4EF}"/>
                </a:ext>
              </a:extLst>
            </p:cNvPr>
            <p:cNvGrpSpPr/>
            <p:nvPr/>
          </p:nvGrpSpPr>
          <p:grpSpPr>
            <a:xfrm>
              <a:off x="3563082" y="3622587"/>
              <a:ext cx="1031132" cy="307777"/>
              <a:chOff x="4576220" y="3736415"/>
              <a:chExt cx="1031132" cy="307777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2F3F19F-4280-4EB6-A8B9-023D48BA9499}"/>
                  </a:ext>
                </a:extLst>
              </p:cNvPr>
              <p:cNvSpPr/>
              <p:nvPr/>
            </p:nvSpPr>
            <p:spPr>
              <a:xfrm>
                <a:off x="4576220" y="3756825"/>
                <a:ext cx="1031132" cy="26695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03D8CB8C-51F6-42B7-AFF6-2657BE32A7C2}"/>
                  </a:ext>
                </a:extLst>
              </p:cNvPr>
              <p:cNvSpPr/>
              <p:nvPr/>
            </p:nvSpPr>
            <p:spPr>
              <a:xfrm>
                <a:off x="4656307" y="3803915"/>
                <a:ext cx="155642" cy="155642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A61D3FA5-7185-44C0-9DC5-063A686FD8EE}"/>
                  </a:ext>
                </a:extLst>
              </p:cNvPr>
              <p:cNvSpPr txBox="1"/>
              <p:nvPr/>
            </p:nvSpPr>
            <p:spPr>
              <a:xfrm>
                <a:off x="5214026" y="3736415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155CCDF-93F5-4704-88FD-3221923F90AD}"/>
                </a:ext>
              </a:extLst>
            </p:cNvPr>
            <p:cNvGrpSpPr/>
            <p:nvPr/>
          </p:nvGrpSpPr>
          <p:grpSpPr>
            <a:xfrm>
              <a:off x="3559842" y="3891717"/>
              <a:ext cx="1031132" cy="307777"/>
              <a:chOff x="4576220" y="3736415"/>
              <a:chExt cx="1031132" cy="307777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196673C-6523-4899-99C7-2517E345D2C1}"/>
                  </a:ext>
                </a:extLst>
              </p:cNvPr>
              <p:cNvSpPr/>
              <p:nvPr/>
            </p:nvSpPr>
            <p:spPr>
              <a:xfrm>
                <a:off x="4576220" y="3756825"/>
                <a:ext cx="1031132" cy="26695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81911C83-35CE-4578-932E-19E0FC2316CE}"/>
                  </a:ext>
                </a:extLst>
              </p:cNvPr>
              <p:cNvSpPr/>
              <p:nvPr/>
            </p:nvSpPr>
            <p:spPr>
              <a:xfrm>
                <a:off x="4656307" y="3803915"/>
                <a:ext cx="155642" cy="155642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B807356-08E3-4B43-8224-E65E2D6D62A9}"/>
                  </a:ext>
                </a:extLst>
              </p:cNvPr>
              <p:cNvSpPr txBox="1"/>
              <p:nvPr/>
            </p:nvSpPr>
            <p:spPr>
              <a:xfrm>
                <a:off x="5214026" y="3736415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213A4C9-7764-40D1-85D9-C6F369C728A3}"/>
                </a:ext>
              </a:extLst>
            </p:cNvPr>
            <p:cNvGrpSpPr/>
            <p:nvPr/>
          </p:nvGrpSpPr>
          <p:grpSpPr>
            <a:xfrm>
              <a:off x="3563087" y="4154362"/>
              <a:ext cx="1031132" cy="307777"/>
              <a:chOff x="4576220" y="3736415"/>
              <a:chExt cx="1031132" cy="307777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AD6BD76-079A-466A-BC84-BD2992C32189}"/>
                  </a:ext>
                </a:extLst>
              </p:cNvPr>
              <p:cNvSpPr/>
              <p:nvPr/>
            </p:nvSpPr>
            <p:spPr>
              <a:xfrm>
                <a:off x="4576220" y="3756825"/>
                <a:ext cx="1031132" cy="26695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A72DB48E-3BAC-4BB8-A966-7B67BBE40066}"/>
                  </a:ext>
                </a:extLst>
              </p:cNvPr>
              <p:cNvSpPr/>
              <p:nvPr/>
            </p:nvSpPr>
            <p:spPr>
              <a:xfrm>
                <a:off x="4656307" y="3803915"/>
                <a:ext cx="155642" cy="155642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72683CB0-B908-4B3A-B114-C252E9CC5371}"/>
                  </a:ext>
                </a:extLst>
              </p:cNvPr>
              <p:cNvSpPr txBox="1"/>
              <p:nvPr/>
            </p:nvSpPr>
            <p:spPr>
              <a:xfrm>
                <a:off x="5214026" y="3736415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9CDE81C-6421-4761-BA01-6312F4248BA8}"/>
                </a:ext>
              </a:extLst>
            </p:cNvPr>
            <p:cNvGrpSpPr/>
            <p:nvPr/>
          </p:nvGrpSpPr>
          <p:grpSpPr>
            <a:xfrm>
              <a:off x="3563086" y="4420256"/>
              <a:ext cx="1031132" cy="307777"/>
              <a:chOff x="4576220" y="3736415"/>
              <a:chExt cx="1031132" cy="307777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207445A9-BF57-4BA9-9833-43E76F2BB2C7}"/>
                  </a:ext>
                </a:extLst>
              </p:cNvPr>
              <p:cNvSpPr/>
              <p:nvPr/>
            </p:nvSpPr>
            <p:spPr>
              <a:xfrm>
                <a:off x="4576220" y="3756825"/>
                <a:ext cx="1031132" cy="26695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A413E95D-3FCA-4B25-80BE-1E8CBCDBE0DB}"/>
                  </a:ext>
                </a:extLst>
              </p:cNvPr>
              <p:cNvSpPr/>
              <p:nvPr/>
            </p:nvSpPr>
            <p:spPr>
              <a:xfrm>
                <a:off x="4656307" y="3803915"/>
                <a:ext cx="155642" cy="155642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77A6673-0722-4BBA-A6E8-46F62E0F93BE}"/>
                  </a:ext>
                </a:extLst>
              </p:cNvPr>
              <p:cNvSpPr txBox="1"/>
              <p:nvPr/>
            </p:nvSpPr>
            <p:spPr>
              <a:xfrm>
                <a:off x="5214026" y="3736415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932E76F-28F9-49CD-BC99-6076D9E5563F}"/>
                </a:ext>
              </a:extLst>
            </p:cNvPr>
            <p:cNvGrpSpPr/>
            <p:nvPr/>
          </p:nvGrpSpPr>
          <p:grpSpPr>
            <a:xfrm>
              <a:off x="3558332" y="4685807"/>
              <a:ext cx="1031132" cy="307777"/>
              <a:chOff x="4576220" y="3736415"/>
              <a:chExt cx="1031132" cy="307777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3B92353-21A9-462B-82B5-935D951EF635}"/>
                  </a:ext>
                </a:extLst>
              </p:cNvPr>
              <p:cNvSpPr/>
              <p:nvPr/>
            </p:nvSpPr>
            <p:spPr>
              <a:xfrm>
                <a:off x="4576220" y="3756825"/>
                <a:ext cx="1031132" cy="26695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FAFED4AC-50F8-4AE8-BCD0-0036DD0FE001}"/>
                  </a:ext>
                </a:extLst>
              </p:cNvPr>
              <p:cNvSpPr/>
              <p:nvPr/>
            </p:nvSpPr>
            <p:spPr>
              <a:xfrm>
                <a:off x="4656307" y="3803915"/>
                <a:ext cx="155642" cy="155642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68EAE15-F900-44DD-8234-A2057114B8C2}"/>
                  </a:ext>
                </a:extLst>
              </p:cNvPr>
              <p:cNvSpPr txBox="1"/>
              <p:nvPr/>
            </p:nvSpPr>
            <p:spPr>
              <a:xfrm>
                <a:off x="5214026" y="3736415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</a:t>
                </a:r>
              </a:p>
            </p:txBody>
          </p:sp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7B08D62-9DF6-4236-9680-20A2DBD76332}"/>
              </a:ext>
            </a:extLst>
          </p:cNvPr>
          <p:cNvSpPr/>
          <p:nvPr/>
        </p:nvSpPr>
        <p:spPr>
          <a:xfrm>
            <a:off x="7114162" y="832005"/>
            <a:ext cx="713359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AF2AEFD-EB14-436E-8FAC-EC8C6E935229}"/>
              </a:ext>
            </a:extLst>
          </p:cNvPr>
          <p:cNvSpPr/>
          <p:nvPr/>
        </p:nvSpPr>
        <p:spPr>
          <a:xfrm>
            <a:off x="8306971" y="829666"/>
            <a:ext cx="713359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B3BA0BD-2736-4D2F-98AF-0CC8BA33A155}"/>
              </a:ext>
            </a:extLst>
          </p:cNvPr>
          <p:cNvSpPr/>
          <p:nvPr/>
        </p:nvSpPr>
        <p:spPr>
          <a:xfrm>
            <a:off x="9634131" y="848551"/>
            <a:ext cx="713359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05AB541-1224-4D0B-A374-A1C66A51DC96}"/>
              </a:ext>
            </a:extLst>
          </p:cNvPr>
          <p:cNvSpPr txBox="1"/>
          <p:nvPr/>
        </p:nvSpPr>
        <p:spPr>
          <a:xfrm>
            <a:off x="9638495" y="141287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  <a:latin typeface="Sarasa Fixed SC Semibold" panose="02000709000000000000" pitchFamily="49" charset="-122"/>
                <a:ea typeface="Sarasa Fixed SC Semibold" panose="02000709000000000000" pitchFamily="49" charset="-122"/>
                <a:cs typeface="Sarasa Fixed SC Semibold" panose="02000709000000000000" pitchFamily="49" charset="-122"/>
              </a:rPr>
              <a:t>在头像菜单或者系统</a:t>
            </a:r>
            <a:endParaRPr lang="en-US" altLang="zh-CN" dirty="0">
              <a:solidFill>
                <a:srgbClr val="7030A0"/>
              </a:solidFill>
              <a:latin typeface="Sarasa Fixed SC Semibold" panose="02000709000000000000" pitchFamily="49" charset="-122"/>
              <a:ea typeface="Sarasa Fixed SC Semibold" panose="02000709000000000000" pitchFamily="49" charset="-122"/>
              <a:cs typeface="Sarasa Fixed SC Semibold" panose="02000709000000000000" pitchFamily="49" charset="-122"/>
            </a:endParaRPr>
          </a:p>
          <a:p>
            <a:r>
              <a:rPr lang="zh-CN" altLang="en-US" dirty="0">
                <a:solidFill>
                  <a:srgbClr val="7030A0"/>
                </a:solidFill>
                <a:latin typeface="Sarasa Fixed SC Semibold" panose="02000709000000000000" pitchFamily="49" charset="-122"/>
                <a:ea typeface="Sarasa Fixed SC Semibold" panose="02000709000000000000" pitchFamily="49" charset="-122"/>
                <a:cs typeface="Sarasa Fixed SC Semibold" panose="02000709000000000000" pitchFamily="49" charset="-122"/>
              </a:rPr>
              <a:t>全局菜单</a:t>
            </a:r>
            <a:r>
              <a:rPr lang="en-US" altLang="zh-CN" dirty="0">
                <a:solidFill>
                  <a:srgbClr val="7030A0"/>
                </a:solidFill>
                <a:latin typeface="Sarasa Fixed SC Semibold" panose="02000709000000000000" pitchFamily="49" charset="-122"/>
                <a:ea typeface="Sarasa Fixed SC Semibold" panose="02000709000000000000" pitchFamily="49" charset="-122"/>
                <a:cs typeface="Sarasa Fixed SC Semibold" panose="02000709000000000000" pitchFamily="49" charset="-122"/>
              </a:rPr>
              <a:t>/</a:t>
            </a:r>
            <a:r>
              <a:rPr lang="zh-CN" altLang="en-US" dirty="0">
                <a:solidFill>
                  <a:srgbClr val="7030A0"/>
                </a:solidFill>
                <a:latin typeface="Sarasa Fixed SC Semibold" panose="02000709000000000000" pitchFamily="49" charset="-122"/>
                <a:ea typeface="Sarasa Fixed SC Semibold" panose="02000709000000000000" pitchFamily="49" charset="-122"/>
                <a:cs typeface="Sarasa Fixed SC Semibold" panose="02000709000000000000" pitchFamily="49" charset="-122"/>
              </a:rPr>
              <a:t>托盘菜单</a:t>
            </a:r>
            <a:endParaRPr lang="en-US" altLang="zh-CN" dirty="0">
              <a:solidFill>
                <a:srgbClr val="7030A0"/>
              </a:solidFill>
              <a:latin typeface="Sarasa Fixed SC Semibold" panose="02000709000000000000" pitchFamily="49" charset="-122"/>
              <a:ea typeface="Sarasa Fixed SC Semibold" panose="02000709000000000000" pitchFamily="49" charset="-122"/>
              <a:cs typeface="Sarasa Fixed SC Semibold" panose="02000709000000000000" pitchFamily="49" charset="-122"/>
            </a:endParaRPr>
          </a:p>
          <a:p>
            <a:r>
              <a:rPr lang="zh-CN" altLang="en-US" dirty="0">
                <a:solidFill>
                  <a:srgbClr val="7030A0"/>
                </a:solidFill>
                <a:latin typeface="Sarasa Fixed SC Semibold" panose="02000709000000000000" pitchFamily="49" charset="-122"/>
                <a:ea typeface="Sarasa Fixed SC Semibold" panose="02000709000000000000" pitchFamily="49" charset="-122"/>
                <a:cs typeface="Sarasa Fixed SC Semibold" panose="02000709000000000000" pitchFamily="49" charset="-122"/>
              </a:rPr>
              <a:t>设置当前的优先级</a:t>
            </a:r>
            <a:endParaRPr lang="en-US" dirty="0">
              <a:solidFill>
                <a:srgbClr val="7030A0"/>
              </a:solidFill>
              <a:latin typeface="Sarasa Fixed SC Semibold" panose="02000709000000000000" pitchFamily="49" charset="-122"/>
              <a:ea typeface="Sarasa Fixed SC Semibold" panose="02000709000000000000" pitchFamily="49" charset="-122"/>
              <a:cs typeface="Sarasa Fixed SC Semibold" panose="02000709000000000000" pitchFamily="49" charset="-122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9079A62-0007-447E-BE9B-896092BD6433}"/>
              </a:ext>
            </a:extLst>
          </p:cNvPr>
          <p:cNvSpPr txBox="1"/>
          <p:nvPr/>
        </p:nvSpPr>
        <p:spPr>
          <a:xfrm>
            <a:off x="5926911" y="4055989"/>
            <a:ext cx="561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Sarasa Fixed SC Semibold" panose="02000709000000000000" pitchFamily="49" charset="-122"/>
                <a:ea typeface="Sarasa Fixed SC Semibold" panose="02000709000000000000" pitchFamily="49" charset="-122"/>
                <a:cs typeface="Sarasa Fixed SC Semibold" panose="02000709000000000000" pitchFamily="49" charset="-122"/>
              </a:rPr>
              <a:t>所有会话优先级 </a:t>
            </a:r>
            <a:r>
              <a:rPr lang="en-US" altLang="zh-CN" dirty="0">
                <a:solidFill>
                  <a:srgbClr val="00B050"/>
                </a:solidFill>
                <a:latin typeface="Sarasa Fixed SC Semibold" panose="02000709000000000000" pitchFamily="49" charset="-122"/>
                <a:ea typeface="Sarasa Fixed SC Semibold" panose="02000709000000000000" pitchFamily="49" charset="-122"/>
                <a:cs typeface="Sarasa Fixed SC Semibold" panose="02000709000000000000" pitchFamily="49" charset="-122"/>
              </a:rPr>
              <a:t>&lt; </a:t>
            </a:r>
            <a:r>
              <a:rPr lang="zh-CN" altLang="en-US" dirty="0">
                <a:solidFill>
                  <a:srgbClr val="00B050"/>
                </a:solidFill>
                <a:latin typeface="Sarasa Fixed SC Semibold" panose="02000709000000000000" pitchFamily="49" charset="-122"/>
                <a:ea typeface="Sarasa Fixed SC Semibold" panose="02000709000000000000" pitchFamily="49" charset="-122"/>
                <a:cs typeface="Sarasa Fixed SC Semibold" panose="02000709000000000000" pitchFamily="49" charset="-122"/>
              </a:rPr>
              <a:t>全局当前优先级的会话都会免打扰</a:t>
            </a:r>
            <a:endParaRPr lang="en-US" dirty="0">
              <a:solidFill>
                <a:srgbClr val="00B050"/>
              </a:solidFill>
              <a:latin typeface="Sarasa Fixed SC Semibold" panose="02000709000000000000" pitchFamily="49" charset="-122"/>
              <a:ea typeface="Sarasa Fixed SC Semibold" panose="02000709000000000000" pitchFamily="49" charset="-122"/>
              <a:cs typeface="Sarasa Fixed SC Semibold" panose="02000709000000000000" pitchFamily="49" charset="-122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D509666-D59B-4B82-BCFE-4730D80963FB}"/>
              </a:ext>
            </a:extLst>
          </p:cNvPr>
          <p:cNvSpPr txBox="1"/>
          <p:nvPr/>
        </p:nvSpPr>
        <p:spPr>
          <a:xfrm>
            <a:off x="5926911" y="4908949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Sarasa Fixed SC Semibold" panose="02000709000000000000" pitchFamily="49" charset="-122"/>
                <a:ea typeface="Sarasa Fixed SC Semibold" panose="02000709000000000000" pitchFamily="49" charset="-122"/>
                <a:cs typeface="Sarasa Fixed SC Semibold" panose="02000709000000000000" pitchFamily="49" charset="-122"/>
              </a:rPr>
              <a:t>设置好各个会话的优先级之后可以根据自己现在的状态</a:t>
            </a:r>
            <a:endParaRPr lang="en-US" altLang="zh-CN" dirty="0">
              <a:solidFill>
                <a:schemeClr val="accent2">
                  <a:lumMod val="50000"/>
                </a:schemeClr>
              </a:solidFill>
              <a:latin typeface="Sarasa Fixed SC Semibold" panose="02000709000000000000" pitchFamily="49" charset="-122"/>
              <a:ea typeface="Sarasa Fixed SC Semibold" panose="02000709000000000000" pitchFamily="49" charset="-122"/>
              <a:cs typeface="Sarasa Fixed SC Semibold" panose="02000709000000000000" pitchFamily="49" charset="-122"/>
            </a:endParaRPr>
          </a:p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Sarasa Fixed SC Semibold" panose="02000709000000000000" pitchFamily="49" charset="-122"/>
                <a:ea typeface="Sarasa Fixed SC Semibold" panose="02000709000000000000" pitchFamily="49" charset="-122"/>
                <a:cs typeface="Sarasa Fixed SC Semibold" panose="02000709000000000000" pitchFamily="49" charset="-122"/>
              </a:rPr>
              <a:t>调整全局优先级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Sarasa Fixed SC Semibold" panose="02000709000000000000" pitchFamily="49" charset="-122"/>
              <a:ea typeface="Sarasa Fixed SC Semibold" panose="02000709000000000000" pitchFamily="49" charset="-122"/>
              <a:cs typeface="Sarasa Fixed SC Semibold" panose="02000709000000000000" pitchFamily="49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C89644-1729-43F8-B8E8-AE84C23C1447}"/>
              </a:ext>
            </a:extLst>
          </p:cNvPr>
          <p:cNvSpPr txBox="1"/>
          <p:nvPr/>
        </p:nvSpPr>
        <p:spPr>
          <a:xfrm>
            <a:off x="7791452" y="6467453"/>
            <a:ext cx="4396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arasa Fixed SC Semibold" panose="02000709000000000000" pitchFamily="49" charset="-122"/>
                <a:ea typeface="Sarasa Fixed SC Semibold" panose="02000709000000000000" pitchFamily="49" charset="-122"/>
                <a:cs typeface="Sarasa Fixed SC Semibold" panose="02000709000000000000" pitchFamily="49" charset="-122"/>
              </a:rPr>
              <a:t>Fonts by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arasa Fixed SC Semibold" panose="02000709000000000000" pitchFamily="49" charset="-122"/>
                <a:ea typeface="Sarasa Fixed SC Semibold" panose="02000709000000000000" pitchFamily="49" charset="-122"/>
                <a:cs typeface="Sarasa Fixed SC Semibold" panose="02000709000000000000" pitchFamily="49" charset="-122"/>
              </a:rPr>
              <a:t>Sarasa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arasa Fixed SC Semibold" panose="02000709000000000000" pitchFamily="49" charset="-122"/>
                <a:ea typeface="Sarasa Fixed SC Semibold" panose="02000709000000000000" pitchFamily="49" charset="-122"/>
                <a:cs typeface="Sarasa Fixed SC Semibold" panose="02000709000000000000" pitchFamily="49" charset="-122"/>
              </a:rPr>
              <a:t>-Gothic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arasa Fixed SC Semibold" panose="02000709000000000000" pitchFamily="49" charset="-122"/>
                <a:ea typeface="Sarasa Fixed SC Semibold" panose="02000709000000000000" pitchFamily="49" charset="-122"/>
                <a:cs typeface="Sarasa Fixed SC Semibold" panose="02000709000000000000" pitchFamily="49" charset="-122"/>
              </a:rPr>
              <a:t>View 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arasa Fixed SC Semibold" panose="02000709000000000000" pitchFamily="49" charset="-122"/>
                <a:ea typeface="Sarasa Fixed SC Semibold" panose="02000709000000000000" pitchFamily="49" charset="-122"/>
                <a:cs typeface="Sarasa Fixed SC Semibold" panose="02000709000000000000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https://github.com/be5invis/Sarasa-Gothic/blob/master/LICENSE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arasa Fixed SC Semibold" panose="02000709000000000000" pitchFamily="49" charset="-122"/>
                <a:ea typeface="Sarasa Fixed SC Semibold" panose="02000709000000000000" pitchFamily="49" charset="-122"/>
                <a:cs typeface="Sarasa Fixed SC Semibold" panose="02000709000000000000" pitchFamily="49" charset="-122"/>
              </a:rPr>
              <a:t> for more detail</a:t>
            </a:r>
          </a:p>
        </p:txBody>
      </p:sp>
    </p:spTree>
    <p:extLst>
      <p:ext uri="{BB962C8B-B14F-4D97-AF65-F5344CB8AC3E}">
        <p14:creationId xmlns:p14="http://schemas.microsoft.com/office/powerpoint/2010/main" val="61664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109</Words>
  <Application>Microsoft Office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Sarasa Fixed SC Semibold</vt:lpstr>
      <vt:lpstr>Arial</vt:lpstr>
      <vt:lpstr>Calibri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icalingua-notification-help</dc:title>
  <dc:creator>Aimer Neige</dc:creator>
  <cp:lastModifiedBy>Aimer Neige</cp:lastModifiedBy>
  <cp:revision>2</cp:revision>
  <dcterms:created xsi:type="dcterms:W3CDTF">2021-10-25T13:40:06Z</dcterms:created>
  <dcterms:modified xsi:type="dcterms:W3CDTF">2022-08-02T14:17:45Z</dcterms:modified>
</cp:coreProperties>
</file>