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5" r:id="rId4"/>
    <p:sldId id="306" r:id="rId5"/>
    <p:sldId id="307" r:id="rId6"/>
    <p:sldId id="308" r:id="rId7"/>
    <p:sldId id="277" r:id="rId8"/>
    <p:sldId id="257" r:id="rId9"/>
    <p:sldId id="258" r:id="rId10"/>
    <p:sldId id="259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8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78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825033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50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6477000" cy="533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6557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7482038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3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29" y="1752600"/>
            <a:ext cx="8790516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05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92" y="990600"/>
            <a:ext cx="7795846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602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425902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427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37" y="1135626"/>
            <a:ext cx="8927063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6557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4" y="381000"/>
            <a:ext cx="8988856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39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7827954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052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79248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60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A* (A-star)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A* (A-star) algorithm is a powerful and versatile search method used in computer science to find the most efficient path between nodes in a graph. </a:t>
            </a:r>
            <a:endParaRPr lang="en-US" dirty="0" smtClean="0"/>
          </a:p>
          <a:p>
            <a:r>
              <a:rPr lang="en-US" dirty="0" smtClean="0"/>
              <a:t>Widely </a:t>
            </a:r>
            <a:r>
              <a:rPr lang="en-US" dirty="0"/>
              <a:t>used in a variety of applications ranging from </a:t>
            </a:r>
            <a:r>
              <a:rPr lang="en-US" dirty="0" err="1"/>
              <a:t>pathfinding</a:t>
            </a:r>
            <a:r>
              <a:rPr lang="en-US" dirty="0"/>
              <a:t> in video games to network routing and AI, A* remains a foundational technique in the field of algorithms and artificial intelligence.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45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7427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57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39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052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602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7427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57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39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052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60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Mechanism of A* Algorithm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 smtClean="0"/>
              <a:t>The </a:t>
            </a:r>
            <a:r>
              <a:rPr lang="en-US" dirty="0"/>
              <a:t>core of the A* algorithm is based on cost functions and heuristics. It uses two main parameters:</a:t>
            </a:r>
          </a:p>
          <a:p>
            <a:pPr fontAlgn="base"/>
            <a:r>
              <a:rPr lang="en-US" b="1" dirty="0"/>
              <a:t>g(n):</a:t>
            </a:r>
            <a:r>
              <a:rPr lang="en-US" dirty="0"/>
              <a:t> The actual cost from the starting node to any node n.</a:t>
            </a:r>
          </a:p>
          <a:p>
            <a:pPr fontAlgn="base"/>
            <a:r>
              <a:rPr lang="en-US" b="1" dirty="0"/>
              <a:t>h(n):</a:t>
            </a:r>
            <a:r>
              <a:rPr lang="en-US" dirty="0"/>
              <a:t> The heuristic estimated cost from node n to the goal. This is where A* integrates knowledge beyond the graph to guide the search.</a:t>
            </a:r>
          </a:p>
          <a:p>
            <a:pPr fontAlgn="base"/>
            <a:r>
              <a:rPr lang="en-US" dirty="0"/>
              <a:t>The sum, f(n)=g(n)+h(n</a:t>
            </a:r>
            <a:r>
              <a:rPr lang="en-US" dirty="0" smtClean="0"/>
              <a:t>)</a:t>
            </a:r>
          </a:p>
          <a:p>
            <a:pPr marL="0" indent="0" fontAlgn="base">
              <a:buNone/>
            </a:pPr>
            <a:r>
              <a:rPr lang="en-US" i="1" dirty="0"/>
              <a:t> </a:t>
            </a:r>
            <a:r>
              <a:rPr lang="en-US" i="1" dirty="0" smtClean="0"/>
              <a:t>    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/>
              <a:t>)=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)+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), represents the total estimated cost of the cheapest solution through </a:t>
            </a:r>
            <a:r>
              <a:rPr lang="en-US" dirty="0" err="1"/>
              <a:t>nnn</a:t>
            </a:r>
            <a:r>
              <a:rPr lang="en-US" dirty="0"/>
              <a:t>.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The </a:t>
            </a:r>
            <a:r>
              <a:rPr lang="en-US" dirty="0"/>
              <a:t>A* algorithm functions by maintaining a priority queue (or open set) of all possible paths along the graph, prioritizing them based on their </a:t>
            </a:r>
            <a:r>
              <a:rPr lang="en-US" dirty="0" err="1"/>
              <a:t>fff</a:t>
            </a:r>
            <a:r>
              <a:rPr lang="en-US" dirty="0"/>
              <a:t>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54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7427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57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39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052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602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742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</a:rPr>
              <a:t>The steps of the algorithm are as follows:</a:t>
            </a:r>
            <a:br>
              <a:rPr lang="en-US" sz="3600" dirty="0">
                <a:solidFill>
                  <a:srgbClr val="FF000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b="1" dirty="0" smtClean="0"/>
              <a:t>Initialization</a:t>
            </a:r>
            <a:r>
              <a:rPr lang="en-US" b="1" dirty="0"/>
              <a:t>:</a:t>
            </a:r>
            <a:r>
              <a:rPr lang="en-US" dirty="0"/>
              <a:t> Start by adding the initial node to the open set with its f(n).</a:t>
            </a:r>
          </a:p>
          <a:p>
            <a:pPr fontAlgn="base"/>
            <a:r>
              <a:rPr lang="en-US" b="1" dirty="0"/>
              <a:t>Loop:</a:t>
            </a:r>
            <a:r>
              <a:rPr lang="en-US" dirty="0"/>
              <a:t> While the open set is not empty, the node with the lowest f(n) value is removed from the queue.</a:t>
            </a:r>
          </a:p>
          <a:p>
            <a:pPr fontAlgn="base"/>
            <a:r>
              <a:rPr lang="en-US" b="1" dirty="0"/>
              <a:t>Goal Check:</a:t>
            </a:r>
            <a:r>
              <a:rPr lang="en-US" dirty="0"/>
              <a:t> If this node is the goal, the algorithm terminates and returns the discovered path.</a:t>
            </a:r>
          </a:p>
          <a:p>
            <a:pPr fontAlgn="base"/>
            <a:r>
              <a:rPr lang="en-US" b="1" dirty="0"/>
              <a:t>Node Expansion:</a:t>
            </a:r>
            <a:r>
              <a:rPr lang="en-US" dirty="0"/>
              <a:t> Otherwise, expand the node (find all its neighbors), calculating g, h, and f values for each neighbor. Add each neighbor to the open set if it's not already present, or if a better path to this neighbor is found.</a:t>
            </a:r>
          </a:p>
          <a:p>
            <a:pPr fontAlgn="base"/>
            <a:r>
              <a:rPr lang="en-US" b="1" dirty="0"/>
              <a:t>Repeat:</a:t>
            </a:r>
            <a:r>
              <a:rPr lang="en-US" dirty="0"/>
              <a:t> The loop repeats until the goal is reached or if there are no more nodes in the open set, indicating no available path.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1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Applications of A*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 smtClean="0"/>
              <a:t>The </a:t>
            </a:r>
            <a:r>
              <a:rPr lang="en-US" dirty="0"/>
              <a:t>A* algorithm's ability to find the most efficient path with a given heuristic makes it suitable for various practical applications:</a:t>
            </a:r>
          </a:p>
          <a:p>
            <a:pPr fontAlgn="base"/>
            <a:r>
              <a:rPr lang="en-US" b="1" dirty="0" err="1"/>
              <a:t>Pathfinding</a:t>
            </a:r>
            <a:r>
              <a:rPr lang="en-US" b="1" dirty="0"/>
              <a:t> in Games and Robotics:</a:t>
            </a:r>
            <a:r>
              <a:rPr lang="en-US" dirty="0"/>
              <a:t> A* is extensively used in the gaming industry to control characters in dynamic environments, as well as in robotics for navigating between points.</a:t>
            </a:r>
          </a:p>
          <a:p>
            <a:pPr fontAlgn="base"/>
            <a:r>
              <a:rPr lang="en-US" b="1" dirty="0"/>
              <a:t>Network Routing:</a:t>
            </a:r>
            <a:r>
              <a:rPr lang="en-US" dirty="0"/>
              <a:t> In telecommunications, A* helps in determining the shortest routing path that data packets should take to reach the destination.</a:t>
            </a:r>
          </a:p>
          <a:p>
            <a:pPr fontAlgn="base"/>
            <a:r>
              <a:rPr lang="en-US" b="1" dirty="0"/>
              <a:t>AI and Machine Learning:</a:t>
            </a:r>
            <a:r>
              <a:rPr lang="en-US" dirty="0"/>
              <a:t> A* can be used in planning and decision-making algorithms, where multiple stages of decisions and movements need to be evaluated.</a:t>
            </a:r>
          </a:p>
          <a:p>
            <a:pPr fontAlgn="base"/>
            <a:r>
              <a:rPr lang="en-US" b="1" dirty="0" err="1"/>
              <a:t>Pathfinding</a:t>
            </a:r>
            <a:r>
              <a:rPr lang="en-US" b="1" dirty="0"/>
              <a:t> using A*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92699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26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7999006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10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238"/>
            <a:ext cx="9080740" cy="484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37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" y="882445"/>
            <a:ext cx="8574201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50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144</Words>
  <Application>Microsoft Office PowerPoint</Application>
  <PresentationFormat>On-screen Show (4:3)</PresentationFormat>
  <Paragraphs>22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The A* (A-star) algorithm</vt:lpstr>
      <vt:lpstr>The Mechanism of A* Algorithm </vt:lpstr>
      <vt:lpstr>The steps of the algorithm are as follows: </vt:lpstr>
      <vt:lpstr>Applications of A*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25</cp:revision>
  <dcterms:created xsi:type="dcterms:W3CDTF">2006-08-16T00:00:00Z</dcterms:created>
  <dcterms:modified xsi:type="dcterms:W3CDTF">2025-02-13T15:55:48Z</dcterms:modified>
</cp:coreProperties>
</file>