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75" r:id="rId31"/>
    <p:sldId id="27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8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78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8172939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0504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AO* Algorithm (Step-3) -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62865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50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8027614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0504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670064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0504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5" y="258097"/>
            <a:ext cx="8292362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0504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7998128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0504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1246"/>
            <a:ext cx="9149915" cy="2906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0504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9" y="852948"/>
            <a:ext cx="8715189" cy="3719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0504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3" y="1143000"/>
            <a:ext cx="886117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0504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8760408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050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38200"/>
            <a:ext cx="7934592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2109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81000"/>
            <a:ext cx="7800975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504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13312"/>
            <a:ext cx="8490255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5890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62" y="1555955"/>
            <a:ext cx="8908967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7940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381000"/>
            <a:ext cx="8100891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7461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7181152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7461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2826"/>
            <a:ext cx="8791769" cy="3436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7461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7701293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7461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85800"/>
            <a:ext cx="8780318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7461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7750594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7461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7800975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461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85800"/>
            <a:ext cx="7315200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378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" y="1221658"/>
            <a:ext cx="8578703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050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8930217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050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8459298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050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300248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050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234594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050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6" y="385763"/>
            <a:ext cx="9238970" cy="281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100219"/>
            <a:ext cx="5539415" cy="4719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0504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4574"/>
            <a:ext cx="8859415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0504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8414716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0504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On-screen Show (4:3)</PresentationFormat>
  <Paragraphs>0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17</cp:revision>
  <dcterms:created xsi:type="dcterms:W3CDTF">2006-08-16T00:00:00Z</dcterms:created>
  <dcterms:modified xsi:type="dcterms:W3CDTF">2025-02-13T15:32:11Z</dcterms:modified>
</cp:coreProperties>
</file>