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8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32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38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24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70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1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38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51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4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59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E2D2-5A9B-414B-9318-09C74B550D59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7DF1-13BF-429F-A056-9850A0F83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83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399" y="332141"/>
            <a:ext cx="4301067" cy="672570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Modbus</a:t>
            </a:r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修正時の不具合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86992" y="38597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79" y="1783645"/>
            <a:ext cx="5404114" cy="374976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0" y="1922853"/>
            <a:ext cx="5149424" cy="2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Modbus修正時の不具合</vt:lpstr>
    </vt:vector>
  </TitlesOfParts>
  <Company>Denso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Modbus修正時の不具合</dc:title>
  <dc:creator>Motoyasu Nonomura (野々村 元靖)</dc:creator>
  <cp:lastModifiedBy>Motoyasu Nonomura (野々村 元靖)</cp:lastModifiedBy>
  <cp:revision>2</cp:revision>
  <dcterms:created xsi:type="dcterms:W3CDTF">2020-09-17T04:52:36Z</dcterms:created>
  <dcterms:modified xsi:type="dcterms:W3CDTF">2020-09-17T04:54:23Z</dcterms:modified>
</cp:coreProperties>
</file>