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74" r:id="rId4"/>
    <p:sldMasterId id="2147483976" r:id="rId5"/>
    <p:sldMasterId id="2147484026" r:id="rId6"/>
  </p:sldMasterIdLst>
  <p:notesMasterIdLst>
    <p:notesMasterId r:id="rId30"/>
  </p:notesMasterIdLst>
  <p:handoutMasterIdLst>
    <p:handoutMasterId r:id="rId31"/>
  </p:handoutMasterIdLst>
  <p:sldIdLst>
    <p:sldId id="1123" r:id="rId7"/>
    <p:sldId id="1141" r:id="rId8"/>
    <p:sldId id="1158" r:id="rId9"/>
    <p:sldId id="1159" r:id="rId10"/>
    <p:sldId id="1160" r:id="rId11"/>
    <p:sldId id="1161" r:id="rId12"/>
    <p:sldId id="1142" r:id="rId13"/>
    <p:sldId id="1143" r:id="rId14"/>
    <p:sldId id="1144" r:id="rId15"/>
    <p:sldId id="1145" r:id="rId16"/>
    <p:sldId id="1146" r:id="rId17"/>
    <p:sldId id="1147" r:id="rId18"/>
    <p:sldId id="1148" r:id="rId19"/>
    <p:sldId id="1149" r:id="rId20"/>
    <p:sldId id="1162" r:id="rId21"/>
    <p:sldId id="1150" r:id="rId22"/>
    <p:sldId id="1154" r:id="rId23"/>
    <p:sldId id="1155" r:id="rId24"/>
    <p:sldId id="1156" r:id="rId25"/>
    <p:sldId id="1157" r:id="rId26"/>
    <p:sldId id="1152" r:id="rId27"/>
    <p:sldId id="1124" r:id="rId28"/>
    <p:sldId id="1131" r:id="rId29"/>
  </p:sldIdLst>
  <p:sldSz cx="12192000" cy="6858000"/>
  <p:notesSz cx="6648450" cy="9896475"/>
  <p:defaultTextStyle>
    <a:defPPr>
      <a:defRPr lang="fr-FR"/>
    </a:defPPr>
    <a:lvl1pPr algn="l" rtl="0" eaLnBrk="0" fontAlgn="base" hangingPunct="0">
      <a:spcBef>
        <a:spcPct val="0"/>
      </a:spcBef>
      <a:spcAft>
        <a:spcPct val="0"/>
      </a:spcAft>
      <a:defRPr sz="2400" i="1" kern="1200">
        <a:solidFill>
          <a:schemeClr val="tx2"/>
        </a:solidFill>
        <a:latin typeface="Erie" pitchFamily="34" charset="0"/>
        <a:ea typeface="+mn-ea"/>
        <a:cs typeface="+mn-cs"/>
      </a:defRPr>
    </a:lvl1pPr>
    <a:lvl2pPr marL="457200" algn="l" rtl="0" eaLnBrk="0" fontAlgn="base" hangingPunct="0">
      <a:spcBef>
        <a:spcPct val="0"/>
      </a:spcBef>
      <a:spcAft>
        <a:spcPct val="0"/>
      </a:spcAft>
      <a:defRPr sz="2400" i="1" kern="1200">
        <a:solidFill>
          <a:schemeClr val="tx2"/>
        </a:solidFill>
        <a:latin typeface="Erie" pitchFamily="34" charset="0"/>
        <a:ea typeface="+mn-ea"/>
        <a:cs typeface="+mn-cs"/>
      </a:defRPr>
    </a:lvl2pPr>
    <a:lvl3pPr marL="914400" algn="l" rtl="0" eaLnBrk="0" fontAlgn="base" hangingPunct="0">
      <a:spcBef>
        <a:spcPct val="0"/>
      </a:spcBef>
      <a:spcAft>
        <a:spcPct val="0"/>
      </a:spcAft>
      <a:defRPr sz="2400" i="1" kern="1200">
        <a:solidFill>
          <a:schemeClr val="tx2"/>
        </a:solidFill>
        <a:latin typeface="Erie" pitchFamily="34" charset="0"/>
        <a:ea typeface="+mn-ea"/>
        <a:cs typeface="+mn-cs"/>
      </a:defRPr>
    </a:lvl3pPr>
    <a:lvl4pPr marL="1371600" algn="l" rtl="0" eaLnBrk="0" fontAlgn="base" hangingPunct="0">
      <a:spcBef>
        <a:spcPct val="0"/>
      </a:spcBef>
      <a:spcAft>
        <a:spcPct val="0"/>
      </a:spcAft>
      <a:defRPr sz="2400" i="1" kern="1200">
        <a:solidFill>
          <a:schemeClr val="tx2"/>
        </a:solidFill>
        <a:latin typeface="Erie" pitchFamily="34" charset="0"/>
        <a:ea typeface="+mn-ea"/>
        <a:cs typeface="+mn-cs"/>
      </a:defRPr>
    </a:lvl4pPr>
    <a:lvl5pPr marL="1828800" algn="l" rtl="0" eaLnBrk="0" fontAlgn="base" hangingPunct="0">
      <a:spcBef>
        <a:spcPct val="0"/>
      </a:spcBef>
      <a:spcAft>
        <a:spcPct val="0"/>
      </a:spcAft>
      <a:defRPr sz="2400" i="1" kern="1200">
        <a:solidFill>
          <a:schemeClr val="tx2"/>
        </a:solidFill>
        <a:latin typeface="Erie" pitchFamily="34" charset="0"/>
        <a:ea typeface="+mn-ea"/>
        <a:cs typeface="+mn-cs"/>
      </a:defRPr>
    </a:lvl5pPr>
    <a:lvl6pPr marL="2286000" algn="l" defTabSz="914400" rtl="0" eaLnBrk="1" latinLnBrk="0" hangingPunct="1">
      <a:defRPr sz="2400" i="1" kern="1200">
        <a:solidFill>
          <a:schemeClr val="tx2"/>
        </a:solidFill>
        <a:latin typeface="Erie" pitchFamily="34" charset="0"/>
        <a:ea typeface="+mn-ea"/>
        <a:cs typeface="+mn-cs"/>
      </a:defRPr>
    </a:lvl6pPr>
    <a:lvl7pPr marL="2743200" algn="l" defTabSz="914400" rtl="0" eaLnBrk="1" latinLnBrk="0" hangingPunct="1">
      <a:defRPr sz="2400" i="1" kern="1200">
        <a:solidFill>
          <a:schemeClr val="tx2"/>
        </a:solidFill>
        <a:latin typeface="Erie" pitchFamily="34" charset="0"/>
        <a:ea typeface="+mn-ea"/>
        <a:cs typeface="+mn-cs"/>
      </a:defRPr>
    </a:lvl7pPr>
    <a:lvl8pPr marL="3200400" algn="l" defTabSz="914400" rtl="0" eaLnBrk="1" latinLnBrk="0" hangingPunct="1">
      <a:defRPr sz="2400" i="1" kern="1200">
        <a:solidFill>
          <a:schemeClr val="tx2"/>
        </a:solidFill>
        <a:latin typeface="Erie" pitchFamily="34" charset="0"/>
        <a:ea typeface="+mn-ea"/>
        <a:cs typeface="+mn-cs"/>
      </a:defRPr>
    </a:lvl8pPr>
    <a:lvl9pPr marL="3657600" algn="l" defTabSz="914400" rtl="0" eaLnBrk="1" latinLnBrk="0" hangingPunct="1">
      <a:defRPr sz="2400" i="1" kern="1200">
        <a:solidFill>
          <a:schemeClr val="tx2"/>
        </a:solidFill>
        <a:latin typeface="Erie" pitchFamily="34" charset="0"/>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3117">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548235"/>
    <a:srgbClr val="525252"/>
    <a:srgbClr val="BF9000"/>
    <a:srgbClr val="DD2515"/>
    <a:srgbClr val="F2F2F2"/>
    <a:srgbClr val="CC2412"/>
    <a:srgbClr val="333333"/>
    <a:srgbClr val="EAEAEA"/>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0" autoAdjust="0"/>
    <p:restoredTop sz="67671" autoAdjust="0"/>
  </p:normalViewPr>
  <p:slideViewPr>
    <p:cSldViewPr>
      <p:cViewPr varScale="1">
        <p:scale>
          <a:sx n="82" d="100"/>
          <a:sy n="82" d="100"/>
        </p:scale>
        <p:origin x="-1620" y="-7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144"/>
    </p:cViewPr>
  </p:sorterViewPr>
  <p:notesViewPr>
    <p:cSldViewPr>
      <p:cViewPr varScale="1">
        <p:scale>
          <a:sx n="60" d="100"/>
          <a:sy n="60" d="100"/>
        </p:scale>
        <p:origin x="1238" y="53"/>
      </p:cViewPr>
      <p:guideLst>
        <p:guide orient="horz" pos="3117"/>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8722" name="Rectangle 2"/>
          <p:cNvSpPr>
            <a:spLocks noGrp="1" noChangeArrowheads="1"/>
          </p:cNvSpPr>
          <p:nvPr>
            <p:ph type="hdr" sz="quarter"/>
          </p:nvPr>
        </p:nvSpPr>
        <p:spPr bwMode="auto">
          <a:xfrm>
            <a:off x="0" y="0"/>
            <a:ext cx="2881313" cy="495300"/>
          </a:xfrm>
          <a:prstGeom prst="rect">
            <a:avLst/>
          </a:prstGeom>
          <a:noFill/>
          <a:ln w="9525">
            <a:noFill/>
            <a:miter lim="800000"/>
            <a:headEnd/>
            <a:tailEnd/>
          </a:ln>
          <a:effectLst/>
        </p:spPr>
        <p:txBody>
          <a:bodyPr vert="horz" wrap="square" lIns="90800" tIns="45400" rIns="90800" bIns="45400" numCol="1" anchor="t" anchorCtr="0" compatLnSpc="1">
            <a:prstTxWarp prst="textNoShape">
              <a:avLst/>
            </a:prstTxWarp>
          </a:bodyPr>
          <a:lstStyle>
            <a:lvl1pPr defTabSz="908050">
              <a:defRPr sz="1200" i="0">
                <a:solidFill>
                  <a:schemeClr val="tx1"/>
                </a:solidFill>
                <a:latin typeface="Times New Roman" pitchFamily="18" charset="0"/>
              </a:defRPr>
            </a:lvl1pPr>
          </a:lstStyle>
          <a:p>
            <a:pPr>
              <a:defRPr/>
            </a:pPr>
            <a:endParaRPr lang="fr-FR"/>
          </a:p>
        </p:txBody>
      </p:sp>
      <p:sp>
        <p:nvSpPr>
          <p:cNvPr id="158723" name="Rectangle 3"/>
          <p:cNvSpPr>
            <a:spLocks noGrp="1" noChangeArrowheads="1"/>
          </p:cNvSpPr>
          <p:nvPr>
            <p:ph type="dt" sz="quarter" idx="1"/>
          </p:nvPr>
        </p:nvSpPr>
        <p:spPr bwMode="auto">
          <a:xfrm>
            <a:off x="3767138" y="0"/>
            <a:ext cx="2881312" cy="495300"/>
          </a:xfrm>
          <a:prstGeom prst="rect">
            <a:avLst/>
          </a:prstGeom>
          <a:noFill/>
          <a:ln w="9525">
            <a:noFill/>
            <a:miter lim="800000"/>
            <a:headEnd/>
            <a:tailEnd/>
          </a:ln>
          <a:effectLst/>
        </p:spPr>
        <p:txBody>
          <a:bodyPr vert="horz" wrap="square" lIns="90800" tIns="45400" rIns="90800" bIns="45400" numCol="1" anchor="t" anchorCtr="0" compatLnSpc="1">
            <a:prstTxWarp prst="textNoShape">
              <a:avLst/>
            </a:prstTxWarp>
          </a:bodyPr>
          <a:lstStyle>
            <a:lvl1pPr algn="r" defTabSz="908050">
              <a:defRPr sz="1200" i="0">
                <a:solidFill>
                  <a:schemeClr val="tx1"/>
                </a:solidFill>
                <a:latin typeface="Times New Roman" pitchFamily="18" charset="0"/>
              </a:defRPr>
            </a:lvl1pPr>
          </a:lstStyle>
          <a:p>
            <a:pPr>
              <a:defRPr/>
            </a:pPr>
            <a:endParaRPr lang="fr-FR"/>
          </a:p>
        </p:txBody>
      </p:sp>
      <p:sp>
        <p:nvSpPr>
          <p:cNvPr id="158724" name="Rectangle 4"/>
          <p:cNvSpPr>
            <a:spLocks noGrp="1" noChangeArrowheads="1"/>
          </p:cNvSpPr>
          <p:nvPr>
            <p:ph type="ftr" sz="quarter" idx="2"/>
          </p:nvPr>
        </p:nvSpPr>
        <p:spPr bwMode="auto">
          <a:xfrm>
            <a:off x="0" y="9401175"/>
            <a:ext cx="2881313" cy="495300"/>
          </a:xfrm>
          <a:prstGeom prst="rect">
            <a:avLst/>
          </a:prstGeom>
          <a:noFill/>
          <a:ln w="9525">
            <a:noFill/>
            <a:miter lim="800000"/>
            <a:headEnd/>
            <a:tailEnd/>
          </a:ln>
          <a:effectLst/>
        </p:spPr>
        <p:txBody>
          <a:bodyPr vert="horz" wrap="square" lIns="90800" tIns="45400" rIns="90800" bIns="45400" numCol="1" anchor="b" anchorCtr="0" compatLnSpc="1">
            <a:prstTxWarp prst="textNoShape">
              <a:avLst/>
            </a:prstTxWarp>
          </a:bodyPr>
          <a:lstStyle>
            <a:lvl1pPr defTabSz="908050">
              <a:defRPr sz="1200" i="0">
                <a:solidFill>
                  <a:schemeClr val="tx1"/>
                </a:solidFill>
                <a:latin typeface="Times New Roman" pitchFamily="18" charset="0"/>
              </a:defRPr>
            </a:lvl1pPr>
          </a:lstStyle>
          <a:p>
            <a:pPr>
              <a:defRPr/>
            </a:pPr>
            <a:endParaRPr lang="fr-FR"/>
          </a:p>
        </p:txBody>
      </p:sp>
      <p:sp>
        <p:nvSpPr>
          <p:cNvPr id="158725" name="Rectangle 5"/>
          <p:cNvSpPr>
            <a:spLocks noGrp="1" noChangeArrowheads="1"/>
          </p:cNvSpPr>
          <p:nvPr>
            <p:ph type="sldNum" sz="quarter" idx="3"/>
          </p:nvPr>
        </p:nvSpPr>
        <p:spPr bwMode="auto">
          <a:xfrm>
            <a:off x="3767138" y="9401175"/>
            <a:ext cx="2881312" cy="495300"/>
          </a:xfrm>
          <a:prstGeom prst="rect">
            <a:avLst/>
          </a:prstGeom>
          <a:noFill/>
          <a:ln w="9525">
            <a:noFill/>
            <a:miter lim="800000"/>
            <a:headEnd/>
            <a:tailEnd/>
          </a:ln>
          <a:effectLst/>
        </p:spPr>
        <p:txBody>
          <a:bodyPr vert="horz" wrap="square" lIns="90800" tIns="45400" rIns="90800" bIns="45400" numCol="1" anchor="b" anchorCtr="0" compatLnSpc="1">
            <a:prstTxWarp prst="textNoShape">
              <a:avLst/>
            </a:prstTxWarp>
          </a:bodyPr>
          <a:lstStyle>
            <a:lvl1pPr algn="r" defTabSz="908050">
              <a:defRPr sz="1200" i="0">
                <a:solidFill>
                  <a:schemeClr val="tx1"/>
                </a:solidFill>
                <a:latin typeface="Times New Roman" pitchFamily="18" charset="0"/>
              </a:defRPr>
            </a:lvl1pPr>
          </a:lstStyle>
          <a:p>
            <a:pPr>
              <a:defRPr/>
            </a:pPr>
            <a:fld id="{D4094D64-A2EE-4017-ABB4-6B0AEA2FBEEE}" type="slidenum">
              <a:rPr lang="fr-FR"/>
              <a:pPr>
                <a:defRPr/>
              </a:pPr>
              <a:t>‹N°›</a:t>
            </a:fld>
            <a:endParaRPr lang="fr-FR"/>
          </a:p>
        </p:txBody>
      </p:sp>
    </p:spTree>
    <p:extLst>
      <p:ext uri="{BB962C8B-B14F-4D97-AF65-F5344CB8AC3E}">
        <p14:creationId xmlns:p14="http://schemas.microsoft.com/office/powerpoint/2010/main" val="29014469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881313" cy="495300"/>
          </a:xfrm>
          <a:prstGeom prst="rect">
            <a:avLst/>
          </a:prstGeom>
          <a:noFill/>
          <a:ln w="9525">
            <a:noFill/>
            <a:miter lim="800000"/>
            <a:headEnd/>
            <a:tailEnd/>
          </a:ln>
          <a:effectLst/>
        </p:spPr>
        <p:txBody>
          <a:bodyPr vert="horz" wrap="square" lIns="90800" tIns="45400" rIns="90800" bIns="45400" numCol="1" anchor="t" anchorCtr="0" compatLnSpc="1">
            <a:prstTxWarp prst="textNoShape">
              <a:avLst/>
            </a:prstTxWarp>
          </a:bodyPr>
          <a:lstStyle>
            <a:lvl1pPr defTabSz="908050">
              <a:defRPr sz="1200" i="0">
                <a:solidFill>
                  <a:schemeClr val="tx1"/>
                </a:solidFill>
                <a:latin typeface="Times New Roman" pitchFamily="18" charset="0"/>
              </a:defRPr>
            </a:lvl1pPr>
          </a:lstStyle>
          <a:p>
            <a:pPr>
              <a:defRPr/>
            </a:pPr>
            <a:endParaRPr lang="fr-FR"/>
          </a:p>
        </p:txBody>
      </p:sp>
      <p:sp>
        <p:nvSpPr>
          <p:cNvPr id="39939" name="Rectangle 3"/>
          <p:cNvSpPr>
            <a:spLocks noGrp="1" noChangeArrowheads="1"/>
          </p:cNvSpPr>
          <p:nvPr>
            <p:ph type="dt" idx="1"/>
          </p:nvPr>
        </p:nvSpPr>
        <p:spPr bwMode="auto">
          <a:xfrm>
            <a:off x="3767138" y="0"/>
            <a:ext cx="2881312" cy="495300"/>
          </a:xfrm>
          <a:prstGeom prst="rect">
            <a:avLst/>
          </a:prstGeom>
          <a:noFill/>
          <a:ln w="9525">
            <a:noFill/>
            <a:miter lim="800000"/>
            <a:headEnd/>
            <a:tailEnd/>
          </a:ln>
          <a:effectLst/>
        </p:spPr>
        <p:txBody>
          <a:bodyPr vert="horz" wrap="square" lIns="90800" tIns="45400" rIns="90800" bIns="45400" numCol="1" anchor="t" anchorCtr="0" compatLnSpc="1">
            <a:prstTxWarp prst="textNoShape">
              <a:avLst/>
            </a:prstTxWarp>
          </a:bodyPr>
          <a:lstStyle>
            <a:lvl1pPr algn="r" defTabSz="908050">
              <a:defRPr sz="1200" i="0">
                <a:solidFill>
                  <a:schemeClr val="tx1"/>
                </a:solidFill>
                <a:latin typeface="Times New Roman" pitchFamily="18" charset="0"/>
              </a:defRPr>
            </a:lvl1pPr>
          </a:lstStyle>
          <a:p>
            <a:pPr>
              <a:defRPr/>
            </a:pPr>
            <a:endParaRPr lang="fr-FR"/>
          </a:p>
        </p:txBody>
      </p:sp>
      <p:sp>
        <p:nvSpPr>
          <p:cNvPr id="102404" name="Rectangle 4"/>
          <p:cNvSpPr>
            <a:spLocks noGrp="1" noRot="1" noChangeAspect="1" noChangeArrowheads="1" noTextEdit="1"/>
          </p:cNvSpPr>
          <p:nvPr>
            <p:ph type="sldImg" idx="2"/>
          </p:nvPr>
        </p:nvSpPr>
        <p:spPr bwMode="auto">
          <a:xfrm>
            <a:off x="23813" y="741363"/>
            <a:ext cx="6600825" cy="3713162"/>
          </a:xfrm>
          <a:prstGeom prst="rect">
            <a:avLst/>
          </a:prstGeom>
          <a:noFill/>
          <a:ln w="9525">
            <a:solidFill>
              <a:srgbClr val="000000"/>
            </a:solidFill>
            <a:miter lim="800000"/>
            <a:headEnd/>
            <a:tailEnd/>
          </a:ln>
        </p:spPr>
      </p:sp>
      <p:sp>
        <p:nvSpPr>
          <p:cNvPr id="39941" name="Rectangle 5"/>
          <p:cNvSpPr>
            <a:spLocks noGrp="1" noChangeArrowheads="1"/>
          </p:cNvSpPr>
          <p:nvPr>
            <p:ph type="body" sz="quarter" idx="3"/>
          </p:nvPr>
        </p:nvSpPr>
        <p:spPr bwMode="auto">
          <a:xfrm>
            <a:off x="889000" y="4702175"/>
            <a:ext cx="4870450" cy="4452938"/>
          </a:xfrm>
          <a:prstGeom prst="rect">
            <a:avLst/>
          </a:prstGeom>
          <a:noFill/>
          <a:ln w="9525">
            <a:noFill/>
            <a:miter lim="800000"/>
            <a:headEnd/>
            <a:tailEnd/>
          </a:ln>
          <a:effectLst/>
        </p:spPr>
        <p:txBody>
          <a:bodyPr vert="horz" wrap="square" lIns="90800" tIns="45400" rIns="90800" bIns="4540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39942" name="Rectangle 6"/>
          <p:cNvSpPr>
            <a:spLocks noGrp="1" noChangeArrowheads="1"/>
          </p:cNvSpPr>
          <p:nvPr>
            <p:ph type="ftr" sz="quarter" idx="4"/>
          </p:nvPr>
        </p:nvSpPr>
        <p:spPr bwMode="auto">
          <a:xfrm>
            <a:off x="0" y="9401175"/>
            <a:ext cx="2881313" cy="495300"/>
          </a:xfrm>
          <a:prstGeom prst="rect">
            <a:avLst/>
          </a:prstGeom>
          <a:noFill/>
          <a:ln w="9525">
            <a:noFill/>
            <a:miter lim="800000"/>
            <a:headEnd/>
            <a:tailEnd/>
          </a:ln>
          <a:effectLst/>
        </p:spPr>
        <p:txBody>
          <a:bodyPr vert="horz" wrap="square" lIns="90800" tIns="45400" rIns="90800" bIns="45400" numCol="1" anchor="b" anchorCtr="0" compatLnSpc="1">
            <a:prstTxWarp prst="textNoShape">
              <a:avLst/>
            </a:prstTxWarp>
          </a:bodyPr>
          <a:lstStyle>
            <a:lvl1pPr defTabSz="908050">
              <a:defRPr sz="1200" i="0">
                <a:solidFill>
                  <a:schemeClr val="tx1"/>
                </a:solidFill>
                <a:latin typeface="Times New Roman" pitchFamily="18" charset="0"/>
              </a:defRPr>
            </a:lvl1pPr>
          </a:lstStyle>
          <a:p>
            <a:pPr>
              <a:defRPr/>
            </a:pPr>
            <a:endParaRPr lang="fr-FR"/>
          </a:p>
        </p:txBody>
      </p:sp>
      <p:sp>
        <p:nvSpPr>
          <p:cNvPr id="39943" name="Rectangle 7"/>
          <p:cNvSpPr>
            <a:spLocks noGrp="1" noChangeArrowheads="1"/>
          </p:cNvSpPr>
          <p:nvPr>
            <p:ph type="sldNum" sz="quarter" idx="5"/>
          </p:nvPr>
        </p:nvSpPr>
        <p:spPr bwMode="auto">
          <a:xfrm>
            <a:off x="3767138" y="9401175"/>
            <a:ext cx="2881312" cy="495300"/>
          </a:xfrm>
          <a:prstGeom prst="rect">
            <a:avLst/>
          </a:prstGeom>
          <a:noFill/>
          <a:ln w="9525">
            <a:noFill/>
            <a:miter lim="800000"/>
            <a:headEnd/>
            <a:tailEnd/>
          </a:ln>
          <a:effectLst/>
        </p:spPr>
        <p:txBody>
          <a:bodyPr vert="horz" wrap="square" lIns="90800" tIns="45400" rIns="90800" bIns="45400" numCol="1" anchor="b" anchorCtr="0" compatLnSpc="1">
            <a:prstTxWarp prst="textNoShape">
              <a:avLst/>
            </a:prstTxWarp>
          </a:bodyPr>
          <a:lstStyle>
            <a:lvl1pPr algn="r" defTabSz="908050">
              <a:defRPr sz="1200" i="0">
                <a:solidFill>
                  <a:schemeClr val="tx1"/>
                </a:solidFill>
                <a:latin typeface="Times New Roman" pitchFamily="18" charset="0"/>
              </a:defRPr>
            </a:lvl1pPr>
          </a:lstStyle>
          <a:p>
            <a:pPr>
              <a:defRPr/>
            </a:pPr>
            <a:fld id="{317114FF-FCCF-4EFD-A16D-7AF369D2AD37}" type="slidenum">
              <a:rPr lang="fr-FR"/>
              <a:pPr>
                <a:defRPr/>
              </a:pPr>
              <a:t>‹N°›</a:t>
            </a:fld>
            <a:endParaRPr lang="fr-FR"/>
          </a:p>
        </p:txBody>
      </p:sp>
    </p:spTree>
    <p:extLst>
      <p:ext uri="{BB962C8B-B14F-4D97-AF65-F5344CB8AC3E}">
        <p14:creationId xmlns:p14="http://schemas.microsoft.com/office/powerpoint/2010/main" val="29401654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en.wikipedia.org/wiki/Virtual_machine" TargetMode="External"/><Relationship Id="rId3" Type="http://schemas.openxmlformats.org/officeDocument/2006/relationships/hyperlink" Target="http://en.wikipedia.org/wiki/Virtuality" TargetMode="External"/><Relationship Id="rId7" Type="http://schemas.openxmlformats.org/officeDocument/2006/relationships/hyperlink" Target="http://en.wikipedia.org/wiki/Computer_network"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en.wikipedia.org/wiki/Data_storage_device" TargetMode="External"/><Relationship Id="rId5" Type="http://schemas.openxmlformats.org/officeDocument/2006/relationships/hyperlink" Target="http://en.wikipedia.org/wiki/Operating_system" TargetMode="External"/><Relationship Id="rId4" Type="http://schemas.openxmlformats.org/officeDocument/2006/relationships/hyperlink" Target="http://en.wikipedia.org/wiki/Computer_hardware" TargetMode="External"/><Relationship Id="rId9" Type="http://schemas.openxmlformats.org/officeDocument/2006/relationships/hyperlink" Target="http://en.wikipedia.org/wiki/Host_machine"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smtClean="0"/>
              <a:t>Not in the </a:t>
            </a:r>
            <a:r>
              <a:rPr lang="fr-FR" dirty="0" err="1" smtClean="0"/>
              <a:t>slideshow</a:t>
            </a:r>
            <a:r>
              <a:rPr lang="fr-FR" dirty="0" smtClean="0"/>
              <a:t> - For future copy/</a:t>
            </a:r>
            <a:r>
              <a:rPr lang="fr-FR" dirty="0" err="1" smtClean="0"/>
              <a:t>paste</a:t>
            </a:r>
            <a:r>
              <a:rPr lang="fr-FR" dirty="0" smtClean="0"/>
              <a:t> </a:t>
            </a:r>
            <a:r>
              <a:rPr lang="fr-FR" dirty="0" err="1" smtClean="0"/>
              <a:t>only</a:t>
            </a:r>
            <a:endParaRPr lang="en-US" dirty="0"/>
          </a:p>
        </p:txBody>
      </p:sp>
      <p:sp>
        <p:nvSpPr>
          <p:cNvPr id="4" name="Slide Number Placeholder 3"/>
          <p:cNvSpPr>
            <a:spLocks noGrp="1"/>
          </p:cNvSpPr>
          <p:nvPr>
            <p:ph type="sldNum" sz="quarter" idx="10"/>
          </p:nvPr>
        </p:nvSpPr>
        <p:spPr/>
        <p:txBody>
          <a:bodyPr/>
          <a:lstStyle/>
          <a:p>
            <a:fld id="{740B55F6-9180-4A0B-B5CE-7A1AC47F9737}" type="slidenum">
              <a:rPr lang="fr-FR" smtClean="0"/>
              <a:pPr/>
              <a:t>2</a:t>
            </a:fld>
            <a:endParaRPr lang="fr-FR"/>
          </a:p>
        </p:txBody>
      </p:sp>
    </p:spTree>
    <p:extLst>
      <p:ext uri="{BB962C8B-B14F-4D97-AF65-F5344CB8AC3E}">
        <p14:creationId xmlns:p14="http://schemas.microsoft.com/office/powerpoint/2010/main" val="9301342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DC35DE3-9168-4201-B480-4100E83F0E92}" type="slidenum">
              <a:rPr lang="fr-FR" smtClean="0"/>
              <a:t>11</a:t>
            </a:fld>
            <a:endParaRPr lang="fr-FR"/>
          </a:p>
        </p:txBody>
      </p:sp>
    </p:spTree>
    <p:extLst>
      <p:ext uri="{BB962C8B-B14F-4D97-AF65-F5344CB8AC3E}">
        <p14:creationId xmlns:p14="http://schemas.microsoft.com/office/powerpoint/2010/main" val="2498836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The mutualized architecture is an interesting variation of the high-availability. </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you have to monitor and control multiple processes, production lines, plants, buildings, sites... and can benefit from a reliable network, you can set up a high-end server that will be used as the standby server for multiple other zones. By mutualizing the standby server, you achieve redundancy and availability while minimizing the overhead of deploying and maintaining a fully duplicated set of servers. </a:t>
            </a:r>
            <a:br>
              <a:rPr lang="en-US" sz="1200" kern="1200" dirty="0" smtClean="0">
                <a:solidFill>
                  <a:schemeClr val="tx1"/>
                </a:solidFill>
                <a:effectLst/>
                <a:latin typeface="+mn-lt"/>
                <a:ea typeface="+mn-ea"/>
                <a:cs typeface="+mn-cs"/>
              </a:rPr>
            </a:b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FDC35DE3-9168-4201-B480-4100E83F0E92}" type="slidenum">
              <a:rPr lang="fr-FR" smtClean="0"/>
              <a:t>12</a:t>
            </a:fld>
            <a:endParaRPr lang="fr-FR"/>
          </a:p>
        </p:txBody>
      </p:sp>
    </p:spTree>
    <p:extLst>
      <p:ext uri="{BB962C8B-B14F-4D97-AF65-F5344CB8AC3E}">
        <p14:creationId xmlns:p14="http://schemas.microsoft.com/office/powerpoint/2010/main" val="2746643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When network segmentation is a concern, a gateway can be added to the architecture. </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Such an architecture is useful when, for example, the system spans over a Wide Area Network, or when data consumers (client stations or data repository) are located in a less-trusted network. </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Such a gateway can be deployed in a DMZ, and if necessary gateways can be redundant.</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In a </a:t>
            </a:r>
            <a:r>
              <a:rPr lang="en-GB" sz="1200" u="sng" kern="1200" dirty="0" smtClean="0">
                <a:solidFill>
                  <a:schemeClr val="tx1"/>
                </a:solidFill>
                <a:effectLst/>
                <a:latin typeface="+mn-lt"/>
                <a:ea typeface="+mn-ea"/>
                <a:cs typeface="+mn-cs"/>
              </a:rPr>
              <a:t>distributed </a:t>
            </a:r>
            <a:r>
              <a:rPr lang="en-GB" sz="1200" strike="sngStrike" kern="120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architecture each station may be a data source (producer) for some variables and a consumer for some others. Moreover, some stations may act as data concentrators for a central control room located in another geographical area.</a:t>
            </a:r>
            <a:endParaRPr lang="fr-FR" sz="1200" kern="1200" dirty="0" smtClean="0">
              <a:solidFill>
                <a:schemeClr val="tx1"/>
              </a:solidFill>
              <a:effectLst/>
              <a:latin typeface="+mn-lt"/>
              <a:ea typeface="+mn-ea"/>
              <a:cs typeface="+mn-cs"/>
            </a:endParaRPr>
          </a:p>
          <a:p>
            <a:r>
              <a:rPr lang="en-US" sz="1200" b="1" kern="1200" dirty="0" err="1" smtClean="0">
                <a:solidFill>
                  <a:schemeClr val="tx1"/>
                </a:solidFill>
                <a:effectLst/>
                <a:latin typeface="+mn-lt"/>
                <a:ea typeface="+mn-ea"/>
                <a:cs typeface="+mn-cs"/>
              </a:rPr>
              <a:t>PcVue</a:t>
            </a:r>
            <a:r>
              <a:rPr lang="en-US" sz="1200" b="1" kern="120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allows the development and deployment of multi-server/multi-client applications whereby the various server associations are configured to allow some of them to primarily retrieve information from devices, and others from other servers (as client stations do). </a:t>
            </a:r>
            <a:endParaRPr lang="fr-FR"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Central servers collect only a subset of all the information</a:t>
            </a:r>
            <a:r>
              <a:rPr lang="en-US" sz="1200" kern="1200" dirty="0" smtClean="0">
                <a:solidFill>
                  <a:schemeClr val="tx1"/>
                </a:solidFill>
                <a:effectLst/>
                <a:latin typeface="+mn-lt"/>
                <a:ea typeface="+mn-ea"/>
                <a:cs typeface="+mn-cs"/>
              </a:rPr>
              <a:t>, allowing efficient monitoring of the devices from the central control room.</a:t>
            </a:r>
            <a:endParaRPr lang="fr-FR"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level I – Local sites </a:t>
            </a:r>
            <a:r>
              <a:rPr lang="en-US" sz="1200" kern="1200" dirty="0" smtClean="0">
                <a:solidFill>
                  <a:schemeClr val="tx1"/>
                </a:solidFill>
                <a:effectLst/>
                <a:latin typeface="+mn-lt"/>
                <a:ea typeface="+mn-ea"/>
                <a:cs typeface="+mn-cs"/>
              </a:rPr>
              <a:t>is composed of </a:t>
            </a:r>
            <a:r>
              <a:rPr lang="en-US" sz="1200" b="1" kern="1200" dirty="0" err="1" smtClean="0">
                <a:solidFill>
                  <a:schemeClr val="tx1"/>
                </a:solidFill>
                <a:effectLst/>
                <a:latin typeface="+mn-lt"/>
                <a:ea typeface="+mn-ea"/>
                <a:cs typeface="+mn-cs"/>
              </a:rPr>
              <a:t>PcVue</a:t>
            </a:r>
            <a:r>
              <a:rPr lang="en-US" sz="1200" kern="1200" dirty="0" smtClean="0">
                <a:solidFill>
                  <a:schemeClr val="tx1"/>
                </a:solidFill>
                <a:effectLst/>
                <a:latin typeface="+mn-lt"/>
                <a:ea typeface="+mn-ea"/>
                <a:cs typeface="+mn-cs"/>
              </a:rPr>
              <a:t> stations widely distributed getting the data from the field devices and making the data available to the level II through a Wide </a:t>
            </a:r>
            <a:r>
              <a:rPr lang="en-US" sz="1200" kern="1200" dirty="0" err="1" smtClean="0">
                <a:solidFill>
                  <a:schemeClr val="tx1"/>
                </a:solidFill>
                <a:effectLst/>
                <a:latin typeface="+mn-lt"/>
                <a:ea typeface="+mn-ea"/>
                <a:cs typeface="+mn-cs"/>
              </a:rPr>
              <a:t>Aera</a:t>
            </a:r>
            <a:r>
              <a:rPr lang="en-US" sz="1200" kern="1200" dirty="0" smtClean="0">
                <a:solidFill>
                  <a:schemeClr val="tx1"/>
                </a:solidFill>
                <a:effectLst/>
                <a:latin typeface="+mn-lt"/>
                <a:ea typeface="+mn-ea"/>
                <a:cs typeface="+mn-cs"/>
              </a:rPr>
              <a:t> Network with satellite connection for example.</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Level II – The operation center</a:t>
            </a:r>
            <a:r>
              <a:rPr lang="en-US" sz="1200" kern="1200" dirty="0" smtClean="0">
                <a:solidFill>
                  <a:schemeClr val="tx1"/>
                </a:solidFill>
                <a:effectLst/>
                <a:latin typeface="+mn-lt"/>
                <a:ea typeface="+mn-ea"/>
                <a:cs typeface="+mn-cs"/>
              </a:rPr>
              <a:t> is the core of the architecture with redundant associations of </a:t>
            </a:r>
            <a:r>
              <a:rPr lang="en-US" sz="1200" b="1" kern="1200" dirty="0" err="1" smtClean="0">
                <a:solidFill>
                  <a:schemeClr val="tx1"/>
                </a:solidFill>
                <a:effectLst/>
                <a:latin typeface="+mn-lt"/>
                <a:ea typeface="+mn-ea"/>
                <a:cs typeface="+mn-cs"/>
              </a:rPr>
              <a:t>PcVue</a:t>
            </a:r>
            <a:r>
              <a:rPr lang="en-US" sz="1200" kern="1200" dirty="0" smtClean="0">
                <a:solidFill>
                  <a:schemeClr val="tx1"/>
                </a:solidFill>
                <a:effectLst/>
                <a:latin typeface="+mn-lt"/>
                <a:ea typeface="+mn-ea"/>
                <a:cs typeface="+mn-cs"/>
              </a:rPr>
              <a:t> servers to centralize the data from different stations from level I. Each association of server handles thousands of real time variables and archives the higher critical variable locally.</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pair of servers can also be dedicated to archive the low critical data to a DBMS. </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Client stations connected to the server stations are used as operation and engineering consoles and help the operators to monitor and control the variables from any sites (Real time, alarms…).</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b="1" kern="1200" dirty="0" smtClean="0">
                <a:solidFill>
                  <a:schemeClr val="tx1"/>
                </a:solidFill>
                <a:effectLst/>
                <a:latin typeface="+mn-lt"/>
                <a:ea typeface="+mn-ea"/>
                <a:cs typeface="+mn-cs"/>
              </a:rPr>
              <a:t>level III</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 The dispatch center</a:t>
            </a:r>
            <a:r>
              <a:rPr lang="en-US" sz="1200" kern="1200" dirty="0" smtClean="0">
                <a:solidFill>
                  <a:schemeClr val="tx1"/>
                </a:solidFill>
                <a:effectLst/>
                <a:latin typeface="+mn-lt"/>
                <a:ea typeface="+mn-ea"/>
                <a:cs typeface="+mn-cs"/>
              </a:rPr>
              <a:t> is the highest level of the architecture. It receives the main data unified from the level II through an OPC connection. </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FDC35DE3-9168-4201-B480-4100E83F0E92}" type="slidenum">
              <a:rPr lang="fr-FR" smtClean="0"/>
              <a:t>13</a:t>
            </a:fld>
            <a:endParaRPr lang="fr-FR"/>
          </a:p>
        </p:txBody>
      </p:sp>
    </p:spTree>
    <p:extLst>
      <p:ext uri="{BB962C8B-B14F-4D97-AF65-F5344CB8AC3E}">
        <p14:creationId xmlns:p14="http://schemas.microsoft.com/office/powerpoint/2010/main" val="1930076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When the application becomes bigger (over 300 000 variables), it makes sense to optimize the architecture replacing the rich </a:t>
            </a:r>
            <a:r>
              <a:rPr lang="en-US" sz="1200" b="1" kern="1200" dirty="0" err="1" smtClean="0">
                <a:solidFill>
                  <a:schemeClr val="tx1"/>
                </a:solidFill>
                <a:effectLst/>
                <a:latin typeface="+mn-lt"/>
                <a:ea typeface="+mn-ea"/>
                <a:cs typeface="+mn-cs"/>
              </a:rPr>
              <a:t>PcVue</a:t>
            </a:r>
            <a:r>
              <a:rPr lang="en-US" sz="1200" kern="1200" dirty="0" smtClean="0">
                <a:solidFill>
                  <a:schemeClr val="tx1"/>
                </a:solidFill>
                <a:effectLst/>
                <a:latin typeface="+mn-lt"/>
                <a:ea typeface="+mn-ea"/>
                <a:cs typeface="+mn-cs"/>
              </a:rPr>
              <a:t> clients </a:t>
            </a:r>
            <a:r>
              <a:rPr lang="en-GB" sz="1200" kern="1200" dirty="0" smtClean="0">
                <a:solidFill>
                  <a:schemeClr val="tx1"/>
                </a:solidFill>
                <a:effectLst/>
                <a:latin typeface="+mn-lt"/>
                <a:ea typeface="+mn-ea"/>
                <a:cs typeface="+mn-cs"/>
              </a:rPr>
              <a:t>with the </a:t>
            </a:r>
            <a:r>
              <a:rPr lang="en-US" sz="1200" kern="1200" dirty="0" smtClean="0">
                <a:solidFill>
                  <a:schemeClr val="tx1"/>
                </a:solidFill>
                <a:effectLst/>
                <a:latin typeface="+mn-lt"/>
                <a:ea typeface="+mn-ea"/>
                <a:cs typeface="+mn-cs"/>
              </a:rPr>
              <a:t>lighter </a:t>
            </a:r>
            <a:r>
              <a:rPr lang="en-US" sz="1200" b="1" kern="1200" dirty="0" err="1" smtClean="0">
                <a:solidFill>
                  <a:schemeClr val="tx1"/>
                </a:solidFill>
                <a:effectLst/>
                <a:latin typeface="+mn-lt"/>
                <a:ea typeface="+mn-ea"/>
                <a:cs typeface="+mn-cs"/>
              </a:rPr>
              <a:t>FrontVue</a:t>
            </a:r>
            <a:r>
              <a:rPr lang="en-US" sz="1200" b="1" kern="120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HMI </a:t>
            </a:r>
            <a:r>
              <a:rPr lang="en-US" sz="1200" kern="1200" dirty="0" smtClean="0">
                <a:solidFill>
                  <a:schemeClr val="tx1"/>
                </a:solidFill>
                <a:effectLst/>
                <a:latin typeface="+mn-lt"/>
                <a:ea typeface="+mn-ea"/>
                <a:cs typeface="+mn-cs"/>
              </a:rPr>
              <a:t>clients to insure the scalability of the system.</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en-US" sz="1200" b="1" kern="1200" dirty="0" err="1" smtClean="0">
                <a:solidFill>
                  <a:schemeClr val="tx1"/>
                </a:solidFill>
                <a:effectLst/>
                <a:latin typeface="+mn-lt"/>
                <a:ea typeface="+mn-ea"/>
                <a:cs typeface="+mn-cs"/>
              </a:rPr>
              <a:t>FrontVue</a:t>
            </a:r>
            <a:r>
              <a:rPr lang="en-US" sz="1200" kern="1200" dirty="0" smtClean="0">
                <a:solidFill>
                  <a:schemeClr val="tx1"/>
                </a:solidFill>
                <a:effectLst/>
                <a:latin typeface="+mn-lt"/>
                <a:ea typeface="+mn-ea"/>
                <a:cs typeface="+mn-cs"/>
              </a:rPr>
              <a:t> is a very lightweight OPC-based HMI client with no embedded treatment or archives. Connected to </a:t>
            </a:r>
            <a:r>
              <a:rPr lang="en-US" sz="1200" b="1" kern="1200" dirty="0" err="1" smtClean="0">
                <a:solidFill>
                  <a:schemeClr val="tx1"/>
                </a:solidFill>
                <a:effectLst/>
                <a:latin typeface="+mn-lt"/>
                <a:ea typeface="+mn-ea"/>
                <a:cs typeface="+mn-cs"/>
              </a:rPr>
              <a:t>PcVue</a:t>
            </a:r>
            <a:r>
              <a:rPr lang="en-US" sz="1200" kern="1200" dirty="0" smtClean="0">
                <a:solidFill>
                  <a:schemeClr val="tx1"/>
                </a:solidFill>
                <a:effectLst/>
                <a:latin typeface="+mn-lt"/>
                <a:ea typeface="+mn-ea"/>
                <a:cs typeface="+mn-cs"/>
              </a:rPr>
              <a:t> as an OPC client, it gets and allows monitoring and controlling real time data and can display alarms and historical data that are managed on </a:t>
            </a:r>
            <a:r>
              <a:rPr lang="en-US" sz="1200" b="1" kern="1200" dirty="0" err="1" smtClean="0">
                <a:solidFill>
                  <a:schemeClr val="tx1"/>
                </a:solidFill>
                <a:effectLst/>
                <a:latin typeface="+mn-lt"/>
                <a:ea typeface="+mn-ea"/>
                <a:cs typeface="+mn-cs"/>
              </a:rPr>
              <a:t>PcVue</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side.</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en-US" sz="1200" b="1" kern="1200" dirty="0" err="1" smtClean="0">
                <a:solidFill>
                  <a:schemeClr val="tx1"/>
                </a:solidFill>
                <a:effectLst/>
                <a:latin typeface="+mn-lt"/>
                <a:ea typeface="+mn-ea"/>
                <a:cs typeface="+mn-cs"/>
              </a:rPr>
              <a:t>FrontVue</a:t>
            </a:r>
            <a:r>
              <a:rPr lang="en-US" sz="1200" kern="1200" dirty="0" smtClean="0">
                <a:solidFill>
                  <a:schemeClr val="tx1"/>
                </a:solidFill>
                <a:effectLst/>
                <a:latin typeface="+mn-lt"/>
                <a:ea typeface="+mn-ea"/>
                <a:cs typeface="+mn-cs"/>
              </a:rPr>
              <a:t> refreshes only the data displayed which allows to:</a:t>
            </a:r>
            <a:endParaRPr lang="fr-FR"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minimize application start-up time on clients</a:t>
            </a:r>
            <a:endParaRPr lang="fr-FR"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dramatically reduce the data load on the network</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en-US" sz="1200" b="1" kern="1200" dirty="0" err="1" smtClean="0">
                <a:solidFill>
                  <a:schemeClr val="tx1"/>
                </a:solidFill>
                <a:effectLst/>
                <a:latin typeface="+mn-lt"/>
                <a:ea typeface="+mn-ea"/>
                <a:cs typeface="+mn-cs"/>
              </a:rPr>
              <a:t>FrontVue</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can connect on several OPC servers which allows to</a:t>
            </a:r>
            <a:endParaRPr lang="fr-FR"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connect to remote local servers for retrieving detailed information from any specific device.</a:t>
            </a:r>
            <a:endParaRPr lang="fr-FR"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display concatenated events from several </a:t>
            </a:r>
            <a:r>
              <a:rPr lang="en-US" sz="1200" b="1" kern="1200" dirty="0" err="1" smtClean="0">
                <a:solidFill>
                  <a:schemeClr val="tx1"/>
                </a:solidFill>
                <a:effectLst/>
                <a:latin typeface="+mn-lt"/>
                <a:ea typeface="+mn-ea"/>
                <a:cs typeface="+mn-cs"/>
              </a:rPr>
              <a:t>PcVue</a:t>
            </a:r>
            <a:r>
              <a:rPr lang="en-US" sz="1200" b="1"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servers to present a single/unique list to the operator in the alarms/logs viewers.</a:t>
            </a:r>
            <a:endParaRPr lang="fr-FR"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a:r>
            <a:br>
              <a:rPr lang="en-US" sz="1200" b="1" kern="1200" dirty="0" smtClean="0">
                <a:solidFill>
                  <a:schemeClr val="tx1"/>
                </a:solidFill>
                <a:effectLst/>
                <a:latin typeface="+mn-lt"/>
                <a:ea typeface="+mn-ea"/>
                <a:cs typeface="+mn-cs"/>
              </a:rPr>
            </a:br>
            <a:r>
              <a:rPr lang="en-US" sz="1200" b="1"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FDC35DE3-9168-4201-B480-4100E83F0E92}" type="slidenum">
              <a:rPr lang="fr-FR" smtClean="0"/>
              <a:t>14</a:t>
            </a:fld>
            <a:endParaRPr lang="fr-FR"/>
          </a:p>
        </p:txBody>
      </p:sp>
    </p:spTree>
    <p:extLst>
      <p:ext uri="{BB962C8B-B14F-4D97-AF65-F5344CB8AC3E}">
        <p14:creationId xmlns:p14="http://schemas.microsoft.com/office/powerpoint/2010/main" val="20745537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noProof="0" dirty="0" smtClean="0">
                <a:solidFill>
                  <a:schemeClr val="tx1"/>
                </a:solidFill>
                <a:effectLst/>
                <a:latin typeface="+mn-lt"/>
                <a:ea typeface="+mn-ea"/>
                <a:cs typeface="+mn-cs"/>
              </a:rPr>
              <a:t>In very large projects many systems might be involved yet using the same assets models.</a:t>
            </a:r>
          </a:p>
          <a:p>
            <a:r>
              <a:rPr lang="en-US" sz="1200" kern="1200" noProof="0" dirty="0" smtClean="0">
                <a:solidFill>
                  <a:schemeClr val="tx1"/>
                </a:solidFill>
                <a:effectLst/>
                <a:latin typeface="+mn-lt"/>
                <a:ea typeface="+mn-ea"/>
                <a:cs typeface="+mn-cs"/>
              </a:rPr>
              <a:t>Several</a:t>
            </a:r>
            <a:r>
              <a:rPr lang="en-US" sz="1200" kern="1200" baseline="0" noProof="0" dirty="0" smtClean="0">
                <a:solidFill>
                  <a:schemeClr val="tx1"/>
                </a:solidFill>
                <a:effectLst/>
                <a:latin typeface="+mn-lt"/>
                <a:ea typeface="+mn-ea"/>
                <a:cs typeface="+mn-cs"/>
              </a:rPr>
              <a:t> teams may need to work on separated part of the same project. The architecture presented here shows an example where configuration of assets models are done by a specific tool and are stored in a central database. Each team can work on specific assets and feed the same database.</a:t>
            </a:r>
          </a:p>
          <a:p>
            <a:r>
              <a:rPr lang="en-US" sz="1200" kern="1200" baseline="0" noProof="0" dirty="0" err="1" smtClean="0">
                <a:solidFill>
                  <a:schemeClr val="tx1"/>
                </a:solidFill>
                <a:effectLst/>
                <a:latin typeface="+mn-lt"/>
                <a:ea typeface="+mn-ea"/>
                <a:cs typeface="+mn-cs"/>
              </a:rPr>
              <a:t>PcVue</a:t>
            </a:r>
            <a:r>
              <a:rPr lang="en-US" sz="1200" kern="1200" baseline="0" noProof="0" dirty="0" smtClean="0">
                <a:solidFill>
                  <a:schemeClr val="tx1"/>
                </a:solidFill>
                <a:effectLst/>
                <a:latin typeface="+mn-lt"/>
                <a:ea typeface="+mn-ea"/>
                <a:cs typeface="+mn-cs"/>
              </a:rPr>
              <a:t> can import the assets models directly from an assets configuration tool and/or from a centralized database and generate </a:t>
            </a:r>
            <a:r>
              <a:rPr lang="en-US" sz="1200" kern="1200" baseline="0" noProof="0" dirty="0" err="1" smtClean="0">
                <a:solidFill>
                  <a:schemeClr val="tx1"/>
                </a:solidFill>
                <a:effectLst/>
                <a:latin typeface="+mn-lt"/>
                <a:ea typeface="+mn-ea"/>
                <a:cs typeface="+mn-cs"/>
              </a:rPr>
              <a:t>PcVue</a:t>
            </a:r>
            <a:r>
              <a:rPr lang="en-US" sz="1200" kern="1200" baseline="0" noProof="0" dirty="0" smtClean="0">
                <a:solidFill>
                  <a:schemeClr val="tx1"/>
                </a:solidFill>
                <a:effectLst/>
                <a:latin typeface="+mn-lt"/>
                <a:ea typeface="+mn-ea"/>
                <a:cs typeface="+mn-cs"/>
              </a:rPr>
              <a:t> configuration elements including:</a:t>
            </a:r>
          </a:p>
          <a:p>
            <a:pPr marL="171450" indent="-171450">
              <a:buFontTx/>
              <a:buChar char="-"/>
            </a:pPr>
            <a:r>
              <a:rPr lang="en-US" sz="1200" kern="1200" baseline="0" noProof="0" dirty="0" smtClean="0">
                <a:solidFill>
                  <a:schemeClr val="tx1"/>
                </a:solidFill>
                <a:effectLst/>
                <a:latin typeface="+mn-lt"/>
                <a:ea typeface="+mn-ea"/>
                <a:cs typeface="+mn-cs"/>
              </a:rPr>
              <a:t>Real-time database,</a:t>
            </a:r>
          </a:p>
          <a:p>
            <a:pPr marL="171450" indent="-171450">
              <a:buFontTx/>
              <a:buChar char="-"/>
            </a:pPr>
            <a:r>
              <a:rPr lang="en-US" sz="1200" kern="1200" baseline="0" noProof="0" dirty="0" smtClean="0">
                <a:solidFill>
                  <a:schemeClr val="tx1"/>
                </a:solidFill>
                <a:effectLst/>
                <a:latin typeface="+mn-lt"/>
                <a:ea typeface="+mn-ea"/>
                <a:cs typeface="+mn-cs"/>
              </a:rPr>
              <a:t>Behaviors and data processing,</a:t>
            </a:r>
          </a:p>
          <a:p>
            <a:pPr marL="171450" indent="-171450">
              <a:buFontTx/>
              <a:buChar char="-"/>
            </a:pPr>
            <a:r>
              <a:rPr lang="en-US" sz="1200" kern="1200" baseline="0" noProof="0" dirty="0" smtClean="0">
                <a:solidFill>
                  <a:schemeClr val="tx1"/>
                </a:solidFill>
                <a:effectLst/>
                <a:latin typeface="+mn-lt"/>
                <a:ea typeface="+mn-ea"/>
                <a:cs typeface="+mn-cs"/>
              </a:rPr>
              <a:t>Connectivity </a:t>
            </a:r>
          </a:p>
          <a:p>
            <a:pPr marL="171450" indent="-171450">
              <a:buFontTx/>
              <a:buChar char="-"/>
            </a:pPr>
            <a:r>
              <a:rPr lang="en-US" sz="1200" kern="1200" baseline="0" noProof="0" dirty="0" smtClean="0">
                <a:solidFill>
                  <a:schemeClr val="tx1"/>
                </a:solidFill>
                <a:effectLst/>
                <a:latin typeface="+mn-lt"/>
                <a:ea typeface="+mn-ea"/>
                <a:cs typeface="+mn-cs"/>
              </a:rPr>
              <a:t>Archives</a:t>
            </a:r>
          </a:p>
          <a:p>
            <a:pPr marL="0" indent="0">
              <a:buFontTx/>
              <a:buNone/>
            </a:pPr>
            <a:r>
              <a:rPr lang="en-US" sz="1200" kern="1200" baseline="0" noProof="0" dirty="0" err="1" smtClean="0">
                <a:solidFill>
                  <a:schemeClr val="tx1"/>
                </a:solidFill>
                <a:effectLst/>
                <a:latin typeface="+mn-lt"/>
                <a:ea typeface="+mn-ea"/>
                <a:cs typeface="+mn-cs"/>
              </a:rPr>
              <a:t>PcVue</a:t>
            </a:r>
            <a:r>
              <a:rPr lang="en-US" sz="1200" kern="1200" baseline="0" noProof="0" dirty="0" smtClean="0">
                <a:solidFill>
                  <a:schemeClr val="tx1"/>
                </a:solidFill>
                <a:effectLst/>
                <a:latin typeface="+mn-lt"/>
                <a:ea typeface="+mn-ea"/>
                <a:cs typeface="+mn-cs"/>
              </a:rPr>
              <a:t> comes with several Smart Generators  which can import 3rd party configuration from various sources: xml files, databases, PLC’s configuration platforms, CAD platforms,…</a:t>
            </a:r>
          </a:p>
          <a:p>
            <a:pPr marL="0" indent="0">
              <a:buFontTx/>
              <a:buNone/>
            </a:pPr>
            <a:r>
              <a:rPr lang="en-US" sz="1200" kern="1200" baseline="0" noProof="0" dirty="0" err="1" smtClean="0">
                <a:solidFill>
                  <a:schemeClr val="tx1"/>
                </a:solidFill>
                <a:effectLst/>
                <a:latin typeface="+mn-lt"/>
                <a:ea typeface="+mn-ea"/>
                <a:cs typeface="+mn-cs"/>
              </a:rPr>
              <a:t>PcVue</a:t>
            </a:r>
            <a:r>
              <a:rPr lang="en-US" sz="1200" kern="1200" baseline="0" noProof="0" dirty="0" smtClean="0">
                <a:solidFill>
                  <a:schemeClr val="tx1"/>
                </a:solidFill>
                <a:effectLst/>
                <a:latin typeface="+mn-lt"/>
                <a:ea typeface="+mn-ea"/>
                <a:cs typeface="+mn-cs"/>
              </a:rPr>
              <a:t> project can be generated/synchronized using the modeling tool Application Architect.</a:t>
            </a:r>
            <a:endParaRPr lang="en-US" sz="1200" kern="1200" baseline="0" noProof="0" dirty="0" smtClean="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FDC35DE3-9168-4201-B480-4100E83F0E92}" type="slidenum">
              <a:rPr lang="fr-FR" smtClean="0"/>
              <a:t>15</a:t>
            </a:fld>
            <a:endParaRPr lang="fr-FR"/>
          </a:p>
        </p:txBody>
      </p:sp>
    </p:spTree>
    <p:extLst>
      <p:ext uri="{BB962C8B-B14F-4D97-AF65-F5344CB8AC3E}">
        <p14:creationId xmlns:p14="http://schemas.microsoft.com/office/powerpoint/2010/main" val="1332652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To make the maintenance and the deployment of a project easier and faster, </a:t>
            </a:r>
            <a:r>
              <a:rPr lang="en-US" sz="1200" b="1" kern="1200" dirty="0" err="1" smtClean="0">
                <a:solidFill>
                  <a:schemeClr val="tx1"/>
                </a:solidFill>
                <a:effectLst/>
                <a:latin typeface="+mn-lt"/>
                <a:ea typeface="+mn-ea"/>
                <a:cs typeface="+mn-cs"/>
              </a:rPr>
              <a:t>PcVue</a:t>
            </a:r>
            <a:r>
              <a:rPr lang="en-US" sz="1200" kern="1200" dirty="0" smtClean="0">
                <a:solidFill>
                  <a:schemeClr val="tx1"/>
                </a:solidFill>
                <a:effectLst/>
                <a:latin typeface="+mn-lt"/>
                <a:ea typeface="+mn-ea"/>
                <a:cs typeface="+mn-cs"/>
              </a:rPr>
              <a:t> is delivered with a </a:t>
            </a:r>
            <a:r>
              <a:rPr lang="en-US" sz="1200" b="1" kern="1200" dirty="0" smtClean="0">
                <a:solidFill>
                  <a:schemeClr val="tx1"/>
                </a:solidFill>
                <a:effectLst/>
                <a:latin typeface="+mn-lt"/>
                <a:ea typeface="+mn-ea"/>
                <a:cs typeface="+mn-cs"/>
              </a:rPr>
              <a:t>built-in central project management tool</a:t>
            </a:r>
            <a:r>
              <a:rPr lang="en-US" sz="1200" kern="1200" dirty="0" smtClean="0">
                <a:solidFill>
                  <a:schemeClr val="tx1"/>
                </a:solidFill>
                <a:effectLst/>
                <a:latin typeface="+mn-lt"/>
                <a:ea typeface="+mn-ea"/>
                <a:cs typeface="+mn-cs"/>
              </a:rPr>
              <a:t>.</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Different versions of a project and/or libraries are centralized in a shared directory on the network. They can be loaded and modified from any station on the network.  </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Usually a dedicated </a:t>
            </a:r>
            <a:r>
              <a:rPr lang="en-US" sz="1200" b="1" kern="1200" dirty="0" err="1" smtClean="0">
                <a:solidFill>
                  <a:schemeClr val="tx1"/>
                </a:solidFill>
                <a:effectLst/>
                <a:latin typeface="+mn-lt"/>
                <a:ea typeface="+mn-ea"/>
                <a:cs typeface="+mn-cs"/>
              </a:rPr>
              <a:t>PcVue</a:t>
            </a:r>
            <a:r>
              <a:rPr lang="en-US" sz="1200" kern="1200" dirty="0" smtClean="0">
                <a:solidFill>
                  <a:schemeClr val="tx1"/>
                </a:solidFill>
                <a:effectLst/>
                <a:latin typeface="+mn-lt"/>
                <a:ea typeface="+mn-ea"/>
                <a:cs typeface="+mn-cs"/>
              </a:rPr>
              <a:t> engineering station is used to host the central versions directory and to make the change for a project.</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Any station can load and run manually any type of version, or automatically one reference version of a project and/or libraries from the central project directory.</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features supported are:</a:t>
            </a:r>
            <a:endParaRPr lang="fr-FR"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3 types of versions : development, operational and reference</a:t>
            </a:r>
            <a:endParaRPr lang="fr-FR"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Configurable content of a version </a:t>
            </a:r>
            <a:endParaRPr lang="fr-FR"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Track modification for each version</a:t>
            </a:r>
            <a:endParaRPr lang="fr-FR"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Automatic version numbering system</a:t>
            </a:r>
            <a:endParaRPr lang="fr-FR" sz="1200" kern="1200" dirty="0" smtClean="0">
              <a:solidFill>
                <a:schemeClr val="tx1"/>
              </a:solidFill>
              <a:effectLst/>
              <a:latin typeface="+mn-lt"/>
              <a:ea typeface="+mn-ea"/>
              <a:cs typeface="+mn-cs"/>
            </a:endParaRPr>
          </a:p>
          <a:p>
            <a:pPr lvl="0"/>
            <a:r>
              <a:rPr lang="en-US" sz="1200" kern="1200" dirty="0" smtClean="0">
                <a:solidFill>
                  <a:schemeClr val="tx1"/>
                </a:solidFill>
                <a:effectLst/>
                <a:latin typeface="+mn-lt"/>
                <a:ea typeface="+mn-ea"/>
                <a:cs typeface="+mn-cs"/>
              </a:rPr>
              <a:t>Unlimited number of  versions (vs media free space)</a:t>
            </a:r>
            <a:endParaRPr lang="fr-FR" sz="1200" kern="1200" dirty="0" smtClean="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FDC35DE3-9168-4201-B480-4100E83F0E92}" type="slidenum">
              <a:rPr lang="fr-FR" smtClean="0"/>
              <a:t>16</a:t>
            </a:fld>
            <a:endParaRPr lang="fr-FR"/>
          </a:p>
        </p:txBody>
      </p:sp>
    </p:spTree>
    <p:extLst>
      <p:ext uri="{BB962C8B-B14F-4D97-AF65-F5344CB8AC3E}">
        <p14:creationId xmlns:p14="http://schemas.microsoft.com/office/powerpoint/2010/main" val="2574070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sz="1200" b="0" i="0" u="none" strike="noStrike" kern="1200" baseline="0" dirty="0" smtClean="0">
                <a:solidFill>
                  <a:schemeClr val="tx1"/>
                </a:solidFill>
                <a:latin typeface="Times New Roman" pitchFamily="18" charset="0"/>
                <a:ea typeface="+mn-ea"/>
                <a:cs typeface="+mn-cs"/>
              </a:rPr>
              <a:t>In this deployment scenario the PcVue Web Backend Station and the PcVue Web Server</a:t>
            </a:r>
          </a:p>
          <a:p>
            <a:r>
              <a:rPr lang="en-US" sz="1200" b="0" i="0" u="none" strike="noStrike" kern="1200" baseline="0" dirty="0" smtClean="0">
                <a:solidFill>
                  <a:schemeClr val="tx1"/>
                </a:solidFill>
                <a:latin typeface="Times New Roman" pitchFamily="18" charset="0"/>
                <a:ea typeface="+mn-ea"/>
                <a:cs typeface="+mn-cs"/>
              </a:rPr>
              <a:t>Components are not separated and hosted and run on the same computer.</a:t>
            </a:r>
          </a:p>
          <a:p>
            <a:r>
              <a:rPr lang="en-US" sz="1200" b="0" i="0" u="none" strike="noStrike" kern="1200" baseline="0" dirty="0" smtClean="0">
                <a:solidFill>
                  <a:schemeClr val="tx1"/>
                </a:solidFill>
                <a:latin typeface="Times New Roman" pitchFamily="18" charset="0"/>
                <a:ea typeface="+mn-ea"/>
                <a:cs typeface="+mn-cs"/>
              </a:rPr>
              <a:t>The Web/Mobile Client Systems are connected to the same logical network as the PcVue</a:t>
            </a:r>
          </a:p>
          <a:p>
            <a:r>
              <a:rPr lang="fr-FR" sz="1200" b="0" i="0" u="none" strike="noStrike" kern="1200" baseline="0" dirty="0" smtClean="0">
                <a:solidFill>
                  <a:schemeClr val="tx1"/>
                </a:solidFill>
                <a:latin typeface="Times New Roman" pitchFamily="18" charset="0"/>
                <a:ea typeface="+mn-ea"/>
                <a:cs typeface="+mn-cs"/>
              </a:rPr>
              <a:t>Web Server Components.</a:t>
            </a:r>
          </a:p>
          <a:p>
            <a:r>
              <a:rPr lang="fr-FR" sz="1200" b="1" i="0" u="none" strike="noStrike" kern="1200" baseline="0" dirty="0" err="1" smtClean="0">
                <a:solidFill>
                  <a:schemeClr val="tx1"/>
                </a:solidFill>
                <a:latin typeface="Times New Roman" pitchFamily="18" charset="0"/>
                <a:ea typeface="+mn-ea"/>
                <a:cs typeface="+mn-cs"/>
              </a:rPr>
              <a:t>When</a:t>
            </a:r>
            <a:r>
              <a:rPr lang="fr-FR" sz="1200" b="1" i="0" u="none" strike="noStrike" kern="1200" baseline="0" dirty="0" smtClean="0">
                <a:solidFill>
                  <a:schemeClr val="tx1"/>
                </a:solidFill>
                <a:latin typeface="Times New Roman" pitchFamily="18" charset="0"/>
                <a:ea typeface="+mn-ea"/>
                <a:cs typeface="+mn-cs"/>
              </a:rPr>
              <a:t> to use?</a:t>
            </a:r>
          </a:p>
          <a:p>
            <a:r>
              <a:rPr lang="en-US" sz="1200" b="0" i="0" u="none" strike="noStrike" kern="1200" baseline="0" dirty="0" smtClean="0">
                <a:solidFill>
                  <a:schemeClr val="tx1"/>
                </a:solidFill>
                <a:latin typeface="Times New Roman" pitchFamily="18" charset="0"/>
                <a:ea typeface="+mn-ea"/>
                <a:cs typeface="+mn-cs"/>
              </a:rPr>
              <a:t>This architecture is intended for simple deployment scenarios with the Web/Mobile Client</a:t>
            </a:r>
          </a:p>
          <a:p>
            <a:r>
              <a:rPr lang="en-US" sz="1200" b="0" i="0" u="none" strike="noStrike" kern="1200" baseline="0" dirty="0" smtClean="0">
                <a:solidFill>
                  <a:schemeClr val="tx1"/>
                </a:solidFill>
                <a:latin typeface="Times New Roman" pitchFamily="18" charset="0"/>
                <a:ea typeface="+mn-ea"/>
                <a:cs typeface="+mn-cs"/>
              </a:rPr>
              <a:t>Systems on the same logical network as the PcVue Web Backend Station.</a:t>
            </a:r>
          </a:p>
          <a:p>
            <a:r>
              <a:rPr lang="en-US" sz="1200" b="0" i="0" u="none" strike="noStrike" kern="1200" baseline="0" dirty="0" smtClean="0">
                <a:solidFill>
                  <a:schemeClr val="tx1"/>
                </a:solidFill>
                <a:latin typeface="Times New Roman" pitchFamily="18" charset="0"/>
                <a:ea typeface="+mn-ea"/>
                <a:cs typeface="+mn-cs"/>
              </a:rPr>
              <a:t>Usage of this deployment scenario is considerable when the network is private and fully</a:t>
            </a:r>
          </a:p>
          <a:p>
            <a:r>
              <a:rPr lang="fr-FR" sz="1200" b="0" i="0" u="none" strike="noStrike" kern="1200" baseline="0" dirty="0" err="1" smtClean="0">
                <a:solidFill>
                  <a:schemeClr val="tx1"/>
                </a:solidFill>
                <a:latin typeface="Times New Roman" pitchFamily="18" charset="0"/>
                <a:ea typeface="+mn-ea"/>
                <a:cs typeface="+mn-cs"/>
              </a:rPr>
              <a:t>isolated</a:t>
            </a:r>
            <a:r>
              <a:rPr lang="fr-FR" sz="1200" b="0" i="0" u="none" strike="noStrike" kern="1200" baseline="0" dirty="0" smtClean="0">
                <a:solidFill>
                  <a:schemeClr val="tx1"/>
                </a:solidFill>
                <a:latin typeface="Times New Roman" pitchFamily="18" charset="0"/>
                <a:ea typeface="+mn-ea"/>
                <a:cs typeface="+mn-cs"/>
              </a:rPr>
              <a:t> </a:t>
            </a:r>
            <a:r>
              <a:rPr lang="fr-FR" sz="1200" b="0" i="0" u="none" strike="noStrike" kern="1200" baseline="0" dirty="0" err="1" smtClean="0">
                <a:solidFill>
                  <a:schemeClr val="tx1"/>
                </a:solidFill>
                <a:latin typeface="Times New Roman" pitchFamily="18" charset="0"/>
                <a:ea typeface="+mn-ea"/>
                <a:cs typeface="+mn-cs"/>
              </a:rPr>
              <a:t>from</a:t>
            </a:r>
            <a:r>
              <a:rPr lang="fr-FR" sz="1200" b="0" i="0" u="none" strike="noStrike" kern="1200" baseline="0" dirty="0" smtClean="0">
                <a:solidFill>
                  <a:schemeClr val="tx1"/>
                </a:solidFill>
                <a:latin typeface="Times New Roman" pitchFamily="18" charset="0"/>
                <a:ea typeface="+mn-ea"/>
                <a:cs typeface="+mn-cs"/>
              </a:rPr>
              <a:t> </a:t>
            </a:r>
            <a:r>
              <a:rPr lang="fr-FR" sz="1200" b="0" i="0" u="none" strike="noStrike" kern="1200" baseline="0" dirty="0" err="1" smtClean="0">
                <a:solidFill>
                  <a:schemeClr val="tx1"/>
                </a:solidFill>
                <a:latin typeface="Times New Roman" pitchFamily="18" charset="0"/>
                <a:ea typeface="+mn-ea"/>
                <a:cs typeface="+mn-cs"/>
              </a:rPr>
              <a:t>outside</a:t>
            </a:r>
            <a:r>
              <a:rPr lang="fr-FR" sz="1200" b="0" i="0" u="none" strike="noStrike" kern="1200" baseline="0" dirty="0" smtClean="0">
                <a:solidFill>
                  <a:schemeClr val="tx1"/>
                </a:solidFill>
                <a:latin typeface="Times New Roman" pitchFamily="18" charset="0"/>
                <a:ea typeface="+mn-ea"/>
                <a:cs typeface="+mn-cs"/>
              </a:rPr>
              <a:t> </a:t>
            </a:r>
            <a:r>
              <a:rPr lang="fr-FR" sz="1200" b="0" i="0" u="none" strike="noStrike" kern="1200" baseline="0" dirty="0" err="1" smtClean="0">
                <a:solidFill>
                  <a:schemeClr val="tx1"/>
                </a:solidFill>
                <a:latin typeface="Times New Roman" pitchFamily="18" charset="0"/>
                <a:ea typeface="+mn-ea"/>
                <a:cs typeface="+mn-cs"/>
              </a:rPr>
              <a:t>access</a:t>
            </a:r>
            <a:r>
              <a:rPr lang="fr-FR" sz="1200" b="0" i="0" u="none" strike="noStrike" kern="1200" baseline="0" dirty="0" smtClean="0">
                <a:solidFill>
                  <a:schemeClr val="tx1"/>
                </a:solidFill>
                <a:latin typeface="Times New Roman" pitchFamily="18" charset="0"/>
                <a:ea typeface="+mn-ea"/>
                <a:cs typeface="+mn-cs"/>
              </a:rPr>
              <a:t>.</a:t>
            </a:r>
          </a:p>
          <a:p>
            <a:r>
              <a:rPr lang="en-US" sz="1200" b="1" i="0" u="none" strike="noStrike" kern="1200" baseline="0" dirty="0" smtClean="0">
                <a:solidFill>
                  <a:schemeClr val="tx1"/>
                </a:solidFill>
                <a:latin typeface="Times New Roman" pitchFamily="18" charset="0"/>
                <a:ea typeface="+mn-ea"/>
                <a:cs typeface="+mn-cs"/>
              </a:rPr>
              <a:t>When not to use?</a:t>
            </a:r>
          </a:p>
          <a:p>
            <a:r>
              <a:rPr lang="en-US" sz="1200" b="0" i="0" u="none" strike="noStrike" kern="1200" baseline="0" dirty="0" smtClean="0">
                <a:solidFill>
                  <a:schemeClr val="tx1"/>
                </a:solidFill>
                <a:latin typeface="Times New Roman" pitchFamily="18" charset="0"/>
                <a:ea typeface="+mn-ea"/>
                <a:cs typeface="+mn-cs"/>
              </a:rPr>
              <a:t>Do not use this deployment strategy when the network is open to incoming requests from</a:t>
            </a:r>
          </a:p>
          <a:p>
            <a:r>
              <a:rPr lang="en-US" sz="1200" b="0" i="0" u="none" strike="noStrike" kern="1200" baseline="0" dirty="0" smtClean="0">
                <a:solidFill>
                  <a:schemeClr val="tx1"/>
                </a:solidFill>
                <a:latin typeface="Times New Roman" pitchFamily="18" charset="0"/>
                <a:ea typeface="+mn-ea"/>
                <a:cs typeface="+mn-cs"/>
              </a:rPr>
              <a:t>outside networks or open for unprotected access from unknown devices.</a:t>
            </a:r>
          </a:p>
          <a:p>
            <a:r>
              <a:rPr lang="en-US" sz="1200" b="0" i="0" u="none" strike="noStrike" kern="1200" baseline="0" dirty="0" smtClean="0">
                <a:solidFill>
                  <a:schemeClr val="tx1"/>
                </a:solidFill>
                <a:latin typeface="Times New Roman" pitchFamily="18" charset="0"/>
                <a:ea typeface="+mn-ea"/>
                <a:cs typeface="+mn-cs"/>
              </a:rPr>
              <a:t>In particular, do not use this deployment strategy when access from web and mobile client</a:t>
            </a:r>
          </a:p>
          <a:p>
            <a:r>
              <a:rPr lang="en-US" sz="1200" b="0" i="0" u="none" strike="noStrike" kern="1200" baseline="0" dirty="0" smtClean="0">
                <a:solidFill>
                  <a:schemeClr val="tx1"/>
                </a:solidFill>
                <a:latin typeface="Times New Roman" pitchFamily="18" charset="0"/>
                <a:ea typeface="+mn-ea"/>
                <a:cs typeface="+mn-cs"/>
              </a:rPr>
              <a:t>systems on the Internet is required and no further means of network security (such as </a:t>
            </a:r>
            <a:r>
              <a:rPr lang="en-US" sz="1200" b="0" i="0" u="none" strike="noStrike" kern="1200" baseline="0" dirty="0" err="1" smtClean="0">
                <a:solidFill>
                  <a:schemeClr val="tx1"/>
                </a:solidFill>
                <a:latin typeface="Times New Roman" pitchFamily="18" charset="0"/>
                <a:ea typeface="+mn-ea"/>
                <a:cs typeface="+mn-cs"/>
              </a:rPr>
              <a:t>VPNtunneling</a:t>
            </a:r>
            <a:endParaRPr lang="en-US" sz="1200" b="0" i="0" u="none" strike="noStrike" kern="1200" baseline="0" dirty="0" smtClean="0">
              <a:solidFill>
                <a:schemeClr val="tx1"/>
              </a:solidFill>
              <a:latin typeface="Times New Roman" pitchFamily="18" charset="0"/>
              <a:ea typeface="+mn-ea"/>
              <a:cs typeface="+mn-cs"/>
            </a:endParaRPr>
          </a:p>
          <a:p>
            <a:r>
              <a:rPr lang="fr-FR" sz="1200" b="0" i="0" u="none" strike="noStrike" kern="1200" baseline="0" dirty="0" smtClean="0">
                <a:solidFill>
                  <a:schemeClr val="tx1"/>
                </a:solidFill>
                <a:latin typeface="Times New Roman" pitchFamily="18" charset="0"/>
                <a:ea typeface="+mn-ea"/>
                <a:cs typeface="+mn-cs"/>
              </a:rPr>
              <a:t>for instance) are </a:t>
            </a:r>
            <a:r>
              <a:rPr lang="fr-FR" sz="1200" b="0" i="0" u="none" strike="noStrike" kern="1200" baseline="0" dirty="0" err="1" smtClean="0">
                <a:solidFill>
                  <a:schemeClr val="tx1"/>
                </a:solidFill>
                <a:latin typeface="Times New Roman" pitchFamily="18" charset="0"/>
                <a:ea typeface="+mn-ea"/>
                <a:cs typeface="+mn-cs"/>
              </a:rPr>
              <a:t>available</a:t>
            </a:r>
            <a:r>
              <a:rPr lang="fr-FR" sz="1200" b="0" i="0" u="none" strike="noStrike" kern="1200" baseline="0" dirty="0" smtClean="0">
                <a:solidFill>
                  <a:schemeClr val="tx1"/>
                </a:solidFill>
                <a:latin typeface="Times New Roman" pitchFamily="18" charset="0"/>
                <a:ea typeface="+mn-ea"/>
                <a:cs typeface="+mn-cs"/>
              </a:rPr>
              <a:t>.</a:t>
            </a:r>
            <a:endParaRPr lang="fr-FR" sz="1200" b="1" i="0" u="none" strike="noStrike" kern="1200" baseline="0" dirty="0" smtClean="0">
              <a:solidFill>
                <a:schemeClr val="tx1"/>
              </a:solidFill>
              <a:latin typeface="Times New Roman" pitchFamily="18" charset="0"/>
              <a:ea typeface="+mn-ea"/>
              <a:cs typeface="+mn-cs"/>
            </a:endParaRPr>
          </a:p>
          <a:p>
            <a:r>
              <a:rPr lang="fr-FR" sz="1200" b="1" i="0" u="none" strike="noStrike" kern="1200" baseline="0" dirty="0" err="1" smtClean="0">
                <a:solidFill>
                  <a:schemeClr val="tx1"/>
                </a:solidFill>
                <a:latin typeface="Times New Roman" pitchFamily="18" charset="0"/>
                <a:ea typeface="+mn-ea"/>
                <a:cs typeface="+mn-cs"/>
              </a:rPr>
              <a:t>Requirements</a:t>
            </a:r>
            <a:endParaRPr lang="fr-FR" sz="1200" b="1" i="0" u="none" strike="noStrike" kern="1200" baseline="0" dirty="0" smtClean="0">
              <a:solidFill>
                <a:schemeClr val="tx1"/>
              </a:solidFill>
              <a:latin typeface="Times New Roman" pitchFamily="18" charset="0"/>
              <a:ea typeface="+mn-ea"/>
              <a:cs typeface="+mn-cs"/>
            </a:endParaRPr>
          </a:p>
          <a:p>
            <a:r>
              <a:rPr lang="en-US" sz="1200" b="0" i="0" u="none" strike="noStrike" kern="1200" baseline="0" dirty="0" smtClean="0">
                <a:solidFill>
                  <a:schemeClr val="tx1"/>
                </a:solidFill>
                <a:latin typeface="Times New Roman" pitchFamily="18" charset="0"/>
                <a:ea typeface="+mn-ea"/>
                <a:cs typeface="+mn-cs"/>
              </a:rPr>
              <a:t>1. A local area network (LAN) to connect the Web/Mobile Clients to the Web Server</a:t>
            </a:r>
          </a:p>
          <a:p>
            <a:r>
              <a:rPr lang="en-US" sz="1200" b="0" i="0" u="none" strike="noStrike" kern="1200" baseline="0" dirty="0" smtClean="0">
                <a:solidFill>
                  <a:schemeClr val="tx1"/>
                </a:solidFill>
                <a:latin typeface="Times New Roman" pitchFamily="18" charset="0"/>
                <a:ea typeface="+mn-ea"/>
                <a:cs typeface="+mn-cs"/>
              </a:rPr>
              <a:t>Station and to connect the PcVue Web Backend Station with the rest of the industrial</a:t>
            </a:r>
          </a:p>
          <a:p>
            <a:r>
              <a:rPr lang="en-US" sz="1200" b="0" i="0" u="none" strike="noStrike" kern="1200" baseline="0" dirty="0" smtClean="0">
                <a:solidFill>
                  <a:schemeClr val="tx1"/>
                </a:solidFill>
                <a:latin typeface="Times New Roman" pitchFamily="18" charset="0"/>
                <a:ea typeface="+mn-ea"/>
                <a:cs typeface="+mn-cs"/>
              </a:rPr>
              <a:t>automation network (i.e. other PcVue data acquisition station or field level devices).</a:t>
            </a:r>
          </a:p>
          <a:p>
            <a:r>
              <a:rPr lang="en-US" sz="1200" b="0" i="0" u="none" strike="noStrike" kern="1200" baseline="0" dirty="0" smtClean="0">
                <a:solidFill>
                  <a:schemeClr val="tx1"/>
                </a:solidFill>
                <a:latin typeface="Times New Roman" pitchFamily="18" charset="0"/>
                <a:ea typeface="+mn-ea"/>
                <a:cs typeface="+mn-cs"/>
              </a:rPr>
              <a:t>2. Clients on this network are supposed to trust the Web Server machine without</a:t>
            </a:r>
          </a:p>
          <a:p>
            <a:r>
              <a:rPr lang="en-US" sz="1200" b="0" i="0" u="none" strike="noStrike" kern="1200" baseline="0" dirty="0" smtClean="0">
                <a:solidFill>
                  <a:schemeClr val="tx1"/>
                </a:solidFill>
                <a:latin typeface="Times New Roman" pitchFamily="18" charset="0"/>
                <a:ea typeface="+mn-ea"/>
                <a:cs typeface="+mn-cs"/>
              </a:rPr>
              <a:t>reservation, as they are on the same and, by definition, private network.</a:t>
            </a:r>
          </a:p>
          <a:p>
            <a:r>
              <a:rPr lang="en-US" sz="1200" b="0" i="0" u="none" strike="noStrike" kern="1200" baseline="0" dirty="0" smtClean="0">
                <a:solidFill>
                  <a:schemeClr val="tx1"/>
                </a:solidFill>
                <a:latin typeface="Times New Roman" pitchFamily="18" charset="0"/>
                <a:ea typeface="+mn-ea"/>
                <a:cs typeface="+mn-cs"/>
              </a:rPr>
              <a:t>3. This architecture works with minimum requirements towards the trustworthiness of</a:t>
            </a:r>
          </a:p>
          <a:p>
            <a:r>
              <a:rPr lang="fr-FR" sz="1200" b="0" i="0" u="none" strike="noStrike" kern="1200" baseline="0" dirty="0" smtClean="0">
                <a:solidFill>
                  <a:schemeClr val="tx1"/>
                </a:solidFill>
                <a:latin typeface="Times New Roman" pitchFamily="18" charset="0"/>
                <a:ea typeface="+mn-ea"/>
                <a:cs typeface="+mn-cs"/>
              </a:rPr>
              <a:t>the web server </a:t>
            </a:r>
            <a:r>
              <a:rPr lang="fr-FR" sz="1200" b="0" i="0" u="none" strike="noStrike" kern="1200" baseline="0" dirty="0" err="1" smtClean="0">
                <a:solidFill>
                  <a:schemeClr val="tx1"/>
                </a:solidFill>
                <a:latin typeface="Times New Roman" pitchFamily="18" charset="0"/>
                <a:ea typeface="+mn-ea"/>
                <a:cs typeface="+mn-cs"/>
              </a:rPr>
              <a:t>certificate</a:t>
            </a:r>
            <a:r>
              <a:rPr lang="fr-FR" sz="1200" b="0" i="0" u="none" strike="noStrike" kern="1200" baseline="0" dirty="0" smtClean="0">
                <a:solidFill>
                  <a:schemeClr val="tx1"/>
                </a:solidFill>
                <a:latin typeface="Times New Roman" pitchFamily="18" charset="0"/>
                <a:ea typeface="+mn-ea"/>
                <a:cs typeface="+mn-cs"/>
              </a:rPr>
              <a:t>.</a:t>
            </a:r>
          </a:p>
          <a:p>
            <a:r>
              <a:rPr lang="en-US" sz="1200" b="0" i="0" u="none" strike="noStrike" kern="1200" baseline="0" dirty="0" smtClean="0">
                <a:solidFill>
                  <a:schemeClr val="tx1"/>
                </a:solidFill>
                <a:latin typeface="Times New Roman" pitchFamily="18" charset="0"/>
                <a:ea typeface="+mn-ea"/>
                <a:cs typeface="+mn-cs"/>
              </a:rPr>
              <a:t>A certificate from a certificate authority is not mandatory to proof the identity of the</a:t>
            </a:r>
          </a:p>
          <a:p>
            <a:r>
              <a:rPr lang="fr-FR" sz="1200" b="0" i="0" u="none" strike="noStrike" kern="1200" baseline="0" dirty="0" smtClean="0">
                <a:solidFill>
                  <a:schemeClr val="tx1"/>
                </a:solidFill>
                <a:latin typeface="Times New Roman" pitchFamily="18" charset="0"/>
                <a:ea typeface="+mn-ea"/>
                <a:cs typeface="+mn-cs"/>
              </a:rPr>
              <a:t>Web Server Station.</a:t>
            </a:r>
          </a:p>
          <a:p>
            <a:r>
              <a:rPr lang="en-US" sz="1200" b="0" i="0" u="none" strike="noStrike" kern="1200" baseline="0" dirty="0" smtClean="0">
                <a:solidFill>
                  <a:schemeClr val="tx1"/>
                </a:solidFill>
                <a:latin typeface="Times New Roman" pitchFamily="18" charset="0"/>
                <a:ea typeface="+mn-ea"/>
                <a:cs typeface="+mn-cs"/>
              </a:rPr>
              <a:t>4. This architecture can be deployed with a minimum level of network expertise.</a:t>
            </a:r>
          </a:p>
          <a:p>
            <a:r>
              <a:rPr lang="fr-FR" sz="1200" b="1" i="0" u="none" strike="noStrike" kern="1200" baseline="0" dirty="0" err="1" smtClean="0">
                <a:solidFill>
                  <a:schemeClr val="tx1"/>
                </a:solidFill>
                <a:latin typeface="Times New Roman" pitchFamily="18" charset="0"/>
                <a:ea typeface="+mn-ea"/>
                <a:cs typeface="+mn-cs"/>
              </a:rPr>
              <a:t>Benefits</a:t>
            </a:r>
            <a:endParaRPr lang="fr-FR" sz="1200" b="1" i="0" u="none" strike="noStrike" kern="1200" baseline="0" dirty="0" smtClean="0">
              <a:solidFill>
                <a:schemeClr val="tx1"/>
              </a:solidFill>
              <a:latin typeface="Times New Roman" pitchFamily="18" charset="0"/>
              <a:ea typeface="+mn-ea"/>
              <a:cs typeface="+mn-cs"/>
            </a:endParaRPr>
          </a:p>
          <a:p>
            <a:r>
              <a:rPr lang="en-US" sz="1200" b="0" i="0" u="none" strike="noStrike" kern="1200" baseline="0" dirty="0" smtClean="0">
                <a:solidFill>
                  <a:schemeClr val="tx1"/>
                </a:solidFill>
                <a:latin typeface="Times New Roman" pitchFamily="18" charset="0"/>
                <a:ea typeface="+mn-ea"/>
                <a:cs typeface="+mn-cs"/>
              </a:rPr>
              <a:t>1. PcVue Web Backend station does not require more than one network interface card.</a:t>
            </a:r>
          </a:p>
          <a:p>
            <a:r>
              <a:rPr lang="en-US" sz="1200" b="0" i="0" u="none" strike="noStrike" kern="1200" baseline="0" dirty="0" smtClean="0">
                <a:solidFill>
                  <a:schemeClr val="tx1"/>
                </a:solidFill>
                <a:latin typeface="Times New Roman" pitchFamily="18" charset="0"/>
                <a:ea typeface="+mn-ea"/>
                <a:cs typeface="+mn-cs"/>
              </a:rPr>
              <a:t>2. Works out of the box with no limitations, when using the IP address of the Web Server</a:t>
            </a:r>
          </a:p>
          <a:p>
            <a:r>
              <a:rPr lang="en-US" sz="1200" b="0" i="0" u="none" strike="noStrike" kern="1200" baseline="0" dirty="0" smtClean="0">
                <a:solidFill>
                  <a:schemeClr val="tx1"/>
                </a:solidFill>
                <a:latin typeface="Times New Roman" pitchFamily="18" charset="0"/>
                <a:ea typeface="+mn-ea"/>
                <a:cs typeface="+mn-cs"/>
              </a:rPr>
              <a:t>computer to connect web and mobile clients.</a:t>
            </a:r>
          </a:p>
          <a:p>
            <a:r>
              <a:rPr lang="en-US" sz="1200" b="0" i="0" u="none" strike="noStrike" kern="1200" baseline="0" dirty="0" smtClean="0">
                <a:solidFill>
                  <a:schemeClr val="tx1"/>
                </a:solidFill>
                <a:latin typeface="Times New Roman" pitchFamily="18" charset="0"/>
                <a:ea typeface="+mn-ea"/>
                <a:cs typeface="+mn-cs"/>
              </a:rPr>
              <a:t>3. Works well without DNS name resolution on Windows platforms. The Web Server</a:t>
            </a:r>
          </a:p>
          <a:p>
            <a:r>
              <a:rPr lang="en-US" sz="1200" b="0" i="0" u="none" strike="noStrike" kern="1200" baseline="0" dirty="0" smtClean="0">
                <a:solidFill>
                  <a:schemeClr val="tx1"/>
                </a:solidFill>
                <a:latin typeface="Times New Roman" pitchFamily="18" charset="0"/>
                <a:ea typeface="+mn-ea"/>
                <a:cs typeface="+mn-cs"/>
              </a:rPr>
              <a:t>computer may be addressed by its hostname from Windows based web clients.</a:t>
            </a:r>
          </a:p>
          <a:p>
            <a:r>
              <a:rPr lang="en-US" sz="1200" b="0" i="0" u="none" strike="noStrike" kern="1200" baseline="0" dirty="0" smtClean="0">
                <a:solidFill>
                  <a:schemeClr val="tx1"/>
                </a:solidFill>
                <a:latin typeface="Times New Roman" pitchFamily="18" charset="0"/>
                <a:ea typeface="+mn-ea"/>
                <a:cs typeface="+mn-cs"/>
              </a:rPr>
              <a:t>When using non-Windows based systems as web and mobile client systems, the</a:t>
            </a:r>
          </a:p>
          <a:p>
            <a:r>
              <a:rPr lang="en-US" sz="1200" b="0" i="0" u="none" strike="noStrike" kern="1200" baseline="0" dirty="0" smtClean="0">
                <a:solidFill>
                  <a:schemeClr val="tx1"/>
                </a:solidFill>
                <a:latin typeface="Times New Roman" pitchFamily="18" charset="0"/>
                <a:ea typeface="+mn-ea"/>
                <a:cs typeface="+mn-cs"/>
              </a:rPr>
              <a:t>activation of the DNS-Server role on the Windows Server operating system of the</a:t>
            </a:r>
          </a:p>
          <a:p>
            <a:r>
              <a:rPr lang="en-US" sz="1200" b="0" i="0" u="none" strike="noStrike" kern="1200" baseline="0" dirty="0" smtClean="0">
                <a:solidFill>
                  <a:schemeClr val="tx1"/>
                </a:solidFill>
                <a:latin typeface="Times New Roman" pitchFamily="18" charset="0"/>
                <a:ea typeface="+mn-ea"/>
                <a:cs typeface="+mn-cs"/>
              </a:rPr>
              <a:t>PcVue Web Backend station or the usage of a 3rd party DNS server on the Windows</a:t>
            </a:r>
          </a:p>
          <a:p>
            <a:r>
              <a:rPr lang="en-US" sz="1200" b="0" i="0" u="none" strike="noStrike" kern="1200" baseline="0" dirty="0" smtClean="0">
                <a:solidFill>
                  <a:schemeClr val="tx1"/>
                </a:solidFill>
                <a:latin typeface="Times New Roman" pitchFamily="18" charset="0"/>
                <a:ea typeface="+mn-ea"/>
                <a:cs typeface="+mn-cs"/>
              </a:rPr>
              <a:t>client operating system of the PcVue Web Backend station can be a solution.</a:t>
            </a:r>
          </a:p>
          <a:p>
            <a:r>
              <a:rPr lang="en-US" sz="1200" b="0" i="0" u="none" strike="noStrike" kern="1200" baseline="0" dirty="0" smtClean="0">
                <a:solidFill>
                  <a:schemeClr val="tx1"/>
                </a:solidFill>
                <a:latin typeface="Times New Roman" pitchFamily="18" charset="0"/>
                <a:ea typeface="+mn-ea"/>
                <a:cs typeface="+mn-cs"/>
              </a:rPr>
              <a:t>4. Can work without a Windows Server operating system on the PcVue Web Server</a:t>
            </a:r>
          </a:p>
          <a:p>
            <a:r>
              <a:rPr lang="en-US" sz="1200" b="0" i="0" u="none" strike="noStrike" kern="1200" baseline="0" dirty="0" smtClean="0">
                <a:solidFill>
                  <a:schemeClr val="tx1"/>
                </a:solidFill>
                <a:latin typeface="Times New Roman" pitchFamily="18" charset="0"/>
                <a:ea typeface="+mn-ea"/>
                <a:cs typeface="+mn-cs"/>
              </a:rPr>
              <a:t>computer, even if the usage of a server operating system is highly advisable.</a:t>
            </a:r>
          </a:p>
          <a:p>
            <a:r>
              <a:rPr lang="en-US" sz="1200" b="0" i="0" u="none" strike="noStrike" kern="1200" baseline="0" dirty="0" smtClean="0">
                <a:solidFill>
                  <a:schemeClr val="tx1"/>
                </a:solidFill>
                <a:latin typeface="Times New Roman" pitchFamily="18" charset="0"/>
                <a:ea typeface="+mn-ea"/>
                <a:cs typeface="+mn-cs"/>
              </a:rPr>
              <a:t>With hosting the PcVue Web Mobile Components on a Windows client operating</a:t>
            </a:r>
          </a:p>
          <a:p>
            <a:r>
              <a:rPr lang="en-US" sz="1200" b="0" i="0" u="none" strike="noStrike" kern="1200" baseline="0" dirty="0" smtClean="0">
                <a:solidFill>
                  <a:schemeClr val="tx1"/>
                </a:solidFill>
                <a:latin typeface="Times New Roman" pitchFamily="18" charset="0"/>
                <a:ea typeface="+mn-ea"/>
                <a:cs typeface="+mn-cs"/>
              </a:rPr>
              <a:t>system certain limitations are to be expected, particularly in regard to the maximum</a:t>
            </a:r>
          </a:p>
          <a:p>
            <a:r>
              <a:rPr lang="en-US" sz="1200" b="0" i="0" u="none" strike="noStrike" kern="1200" baseline="0" dirty="0" smtClean="0">
                <a:solidFill>
                  <a:schemeClr val="tx1"/>
                </a:solidFill>
                <a:latin typeface="Times New Roman" pitchFamily="18" charset="0"/>
                <a:ea typeface="+mn-ea"/>
                <a:cs typeface="+mn-cs"/>
              </a:rPr>
              <a:t>amount of incoming client connections.</a:t>
            </a:r>
            <a:endParaRPr lang="fr-FR" dirty="0"/>
          </a:p>
        </p:txBody>
      </p:sp>
      <p:sp>
        <p:nvSpPr>
          <p:cNvPr id="4" name="Espace réservé du numéro de diapositive 3"/>
          <p:cNvSpPr>
            <a:spLocks noGrp="1"/>
          </p:cNvSpPr>
          <p:nvPr>
            <p:ph type="sldNum" sz="quarter" idx="10"/>
          </p:nvPr>
        </p:nvSpPr>
        <p:spPr/>
        <p:txBody>
          <a:bodyPr/>
          <a:lstStyle/>
          <a:p>
            <a:pPr>
              <a:defRPr/>
            </a:pPr>
            <a:fld id="{317114FF-FCCF-4EFD-A16D-7AF369D2AD37}" type="slidenum">
              <a:rPr lang="fr-FR" smtClean="0"/>
              <a:pPr>
                <a:defRPr/>
              </a:pPr>
              <a:t>17</a:t>
            </a:fld>
            <a:endParaRPr lang="fr-FR"/>
          </a:p>
        </p:txBody>
      </p:sp>
    </p:spTree>
    <p:extLst>
      <p:ext uri="{BB962C8B-B14F-4D97-AF65-F5344CB8AC3E}">
        <p14:creationId xmlns:p14="http://schemas.microsoft.com/office/powerpoint/2010/main" val="866108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i="0" u="none" strike="noStrike" kern="1200" baseline="0" dirty="0" smtClean="0">
                <a:solidFill>
                  <a:schemeClr val="tx1"/>
                </a:solidFill>
                <a:latin typeface="Times New Roman" pitchFamily="18" charset="0"/>
                <a:ea typeface="+mn-ea"/>
                <a:cs typeface="+mn-cs"/>
              </a:rPr>
              <a:t>Description</a:t>
            </a:r>
          </a:p>
          <a:p>
            <a:r>
              <a:rPr lang="en-US" sz="1200" b="0" i="0" u="none" strike="noStrike" kern="1200" baseline="0" dirty="0" smtClean="0">
                <a:solidFill>
                  <a:schemeClr val="tx1"/>
                </a:solidFill>
                <a:latin typeface="Times New Roman" pitchFamily="18" charset="0"/>
                <a:ea typeface="+mn-ea"/>
                <a:cs typeface="+mn-cs"/>
              </a:rPr>
              <a:t>In this deployment scenario the PcVue Web Backend station and the Web/Mobile Client</a:t>
            </a:r>
          </a:p>
          <a:p>
            <a:r>
              <a:rPr lang="en-US" sz="1200" b="0" i="0" u="none" strike="noStrike" kern="1200" baseline="0" dirty="0" smtClean="0">
                <a:solidFill>
                  <a:schemeClr val="tx1"/>
                </a:solidFill>
                <a:latin typeface="Times New Roman" pitchFamily="18" charset="0"/>
                <a:ea typeface="+mn-ea"/>
                <a:cs typeface="+mn-cs"/>
              </a:rPr>
              <a:t>Systems are on different logical networks, at which these networks are segregated by a DMZ.</a:t>
            </a:r>
          </a:p>
          <a:p>
            <a:r>
              <a:rPr lang="en-US" sz="1200" b="0" i="0" u="none" strike="noStrike" kern="1200" baseline="0" dirty="0" smtClean="0">
                <a:solidFill>
                  <a:schemeClr val="tx1"/>
                </a:solidFill>
                <a:latin typeface="Times New Roman" pitchFamily="18" charset="0"/>
                <a:ea typeface="+mn-ea"/>
                <a:cs typeface="+mn-cs"/>
              </a:rPr>
              <a:t>The inner network (LAN side of the DMZ) is seen as a private network. The outer network</a:t>
            </a:r>
          </a:p>
          <a:p>
            <a:r>
              <a:rPr lang="en-US" sz="1200" b="0" i="0" u="none" strike="noStrike" kern="1200" baseline="0" dirty="0" smtClean="0">
                <a:solidFill>
                  <a:schemeClr val="tx1"/>
                </a:solidFill>
                <a:latin typeface="Times New Roman" pitchFamily="18" charset="0"/>
                <a:ea typeface="+mn-ea"/>
                <a:cs typeface="+mn-cs"/>
              </a:rPr>
              <a:t>(WAN side of the DMZ) is a less trusted network and typically an office network or the</a:t>
            </a:r>
          </a:p>
          <a:p>
            <a:r>
              <a:rPr lang="fr-FR" sz="1200" b="0" i="0" u="none" strike="noStrike" kern="1200" baseline="0" dirty="0" smtClean="0">
                <a:solidFill>
                  <a:schemeClr val="tx1"/>
                </a:solidFill>
                <a:latin typeface="Times New Roman" pitchFamily="18" charset="0"/>
                <a:ea typeface="+mn-ea"/>
                <a:cs typeface="+mn-cs"/>
              </a:rPr>
              <a:t>internet.</a:t>
            </a:r>
          </a:p>
          <a:p>
            <a:r>
              <a:rPr lang="en-US" sz="1200" b="0" i="0" u="none" strike="noStrike" kern="1200" baseline="0" dirty="0" smtClean="0">
                <a:solidFill>
                  <a:schemeClr val="tx1"/>
                </a:solidFill>
                <a:latin typeface="Times New Roman" pitchFamily="18" charset="0"/>
                <a:ea typeface="+mn-ea"/>
                <a:cs typeface="+mn-cs"/>
              </a:rPr>
              <a:t>The PcVue Web Server Components are hosted on a computer inside the DMZ.</a:t>
            </a:r>
          </a:p>
          <a:p>
            <a:r>
              <a:rPr lang="en-US" sz="1200" b="0" i="0" u="none" strike="noStrike" kern="1200" baseline="0" dirty="0" smtClean="0">
                <a:solidFill>
                  <a:schemeClr val="tx1"/>
                </a:solidFill>
                <a:latin typeface="Times New Roman" pitchFamily="18" charset="0"/>
                <a:ea typeface="+mn-ea"/>
                <a:cs typeface="+mn-cs"/>
              </a:rPr>
              <a:t>This architecture provides optimized integration into IT networks and allows for maximum</a:t>
            </a:r>
          </a:p>
          <a:p>
            <a:r>
              <a:rPr lang="en-US" sz="1200" b="0" i="0" u="none" strike="noStrike" kern="1200" baseline="0" dirty="0" smtClean="0">
                <a:solidFill>
                  <a:schemeClr val="tx1"/>
                </a:solidFill>
                <a:latin typeface="Times New Roman" pitchFamily="18" charset="0"/>
                <a:ea typeface="+mn-ea"/>
                <a:cs typeface="+mn-cs"/>
              </a:rPr>
              <a:t>compliance with IT guidelines and practices.</a:t>
            </a:r>
          </a:p>
          <a:p>
            <a:r>
              <a:rPr lang="fr-FR" sz="1200" b="0" i="0" u="none" strike="noStrike" kern="1200" baseline="0" dirty="0" err="1" smtClean="0">
                <a:solidFill>
                  <a:schemeClr val="tx1"/>
                </a:solidFill>
                <a:latin typeface="Times New Roman" pitchFamily="18" charset="0"/>
                <a:ea typeface="+mn-ea"/>
                <a:cs typeface="+mn-cs"/>
              </a:rPr>
              <a:t>Level</a:t>
            </a:r>
            <a:endParaRPr lang="fr-FR" sz="1200" b="0" i="0" u="none" strike="noStrike" kern="1200" baseline="0" dirty="0" smtClean="0">
              <a:solidFill>
                <a:schemeClr val="tx1"/>
              </a:solidFill>
              <a:latin typeface="Times New Roman" pitchFamily="18" charset="0"/>
              <a:ea typeface="+mn-ea"/>
              <a:cs typeface="+mn-cs"/>
            </a:endParaRPr>
          </a:p>
          <a:p>
            <a:r>
              <a:rPr lang="fr-FR" sz="1200" b="1" i="0" u="none" strike="noStrike" kern="1200" baseline="0" dirty="0" err="1" smtClean="0">
                <a:solidFill>
                  <a:schemeClr val="tx1"/>
                </a:solidFill>
                <a:latin typeface="Times New Roman" pitchFamily="18" charset="0"/>
                <a:ea typeface="+mn-ea"/>
                <a:cs typeface="+mn-cs"/>
              </a:rPr>
              <a:t>When</a:t>
            </a:r>
            <a:r>
              <a:rPr lang="fr-FR" sz="1200" b="1" i="0" u="none" strike="noStrike" kern="1200" baseline="0" dirty="0" smtClean="0">
                <a:solidFill>
                  <a:schemeClr val="tx1"/>
                </a:solidFill>
                <a:latin typeface="Times New Roman" pitchFamily="18" charset="0"/>
                <a:ea typeface="+mn-ea"/>
                <a:cs typeface="+mn-cs"/>
              </a:rPr>
              <a:t> to use?</a:t>
            </a:r>
          </a:p>
          <a:p>
            <a:r>
              <a:rPr lang="en-US" sz="1200" b="0" i="0" u="none" strike="noStrike" kern="1200" baseline="0" dirty="0" smtClean="0">
                <a:solidFill>
                  <a:schemeClr val="tx1"/>
                </a:solidFill>
                <a:latin typeface="Times New Roman" pitchFamily="18" charset="0"/>
                <a:ea typeface="+mn-ea"/>
                <a:cs typeface="+mn-cs"/>
              </a:rPr>
              <a:t>Usage of this deployment architecture is recommended wherever the Web/Mobile Clients are</a:t>
            </a:r>
          </a:p>
          <a:p>
            <a:r>
              <a:rPr lang="en-US" sz="1200" b="0" i="0" u="none" strike="noStrike" kern="1200" baseline="0" dirty="0" smtClean="0">
                <a:solidFill>
                  <a:schemeClr val="tx1"/>
                </a:solidFill>
                <a:latin typeface="Times New Roman" pitchFamily="18" charset="0"/>
                <a:ea typeface="+mn-ea"/>
                <a:cs typeface="+mn-cs"/>
              </a:rPr>
              <a:t>outside of the industrial automation network.</a:t>
            </a:r>
          </a:p>
          <a:p>
            <a:r>
              <a:rPr lang="en-US" sz="1200" b="0" i="0" u="none" strike="noStrike" kern="1200" baseline="0" dirty="0" smtClean="0">
                <a:solidFill>
                  <a:schemeClr val="tx1"/>
                </a:solidFill>
                <a:latin typeface="Times New Roman" pitchFamily="18" charset="0"/>
                <a:ea typeface="+mn-ea"/>
                <a:cs typeface="+mn-cs"/>
              </a:rPr>
              <a:t>This scenario allows for maximum secure deployment, in line with IT network segregation</a:t>
            </a:r>
          </a:p>
          <a:p>
            <a:r>
              <a:rPr lang="en-US" sz="1200" b="0" i="0" u="none" strike="noStrike" kern="1200" baseline="0" dirty="0" smtClean="0">
                <a:solidFill>
                  <a:schemeClr val="tx1"/>
                </a:solidFill>
                <a:latin typeface="Times New Roman" pitchFamily="18" charset="0"/>
                <a:ea typeface="+mn-ea"/>
                <a:cs typeface="+mn-cs"/>
              </a:rPr>
              <a:t>practices, making sure that there are no undesirable incoming connection requests from</a:t>
            </a:r>
          </a:p>
          <a:p>
            <a:r>
              <a:rPr lang="en-US" sz="1200" b="0" i="0" u="none" strike="noStrike" kern="1200" baseline="0" dirty="0" smtClean="0">
                <a:solidFill>
                  <a:schemeClr val="tx1"/>
                </a:solidFill>
                <a:latin typeface="Times New Roman" pitchFamily="18" charset="0"/>
                <a:ea typeface="+mn-ea"/>
                <a:cs typeface="+mn-cs"/>
              </a:rPr>
              <a:t>outside networks into the industrial automation network, including traffic monitoring at</a:t>
            </a:r>
          </a:p>
          <a:p>
            <a:r>
              <a:rPr lang="fr-FR" sz="1200" b="0" i="0" u="none" strike="noStrike" kern="1200" baseline="0" dirty="0" smtClean="0">
                <a:solidFill>
                  <a:schemeClr val="tx1"/>
                </a:solidFill>
                <a:latin typeface="Times New Roman" pitchFamily="18" charset="0"/>
                <a:ea typeface="+mn-ea"/>
                <a:cs typeface="+mn-cs"/>
              </a:rPr>
              <a:t>network </a:t>
            </a:r>
            <a:r>
              <a:rPr lang="fr-FR" sz="1200" b="0" i="0" u="none" strike="noStrike" kern="1200" baseline="0" dirty="0" err="1" smtClean="0">
                <a:solidFill>
                  <a:schemeClr val="tx1"/>
                </a:solidFill>
                <a:latin typeface="Times New Roman" pitchFamily="18" charset="0"/>
                <a:ea typeface="+mn-ea"/>
                <a:cs typeface="+mn-cs"/>
              </a:rPr>
              <a:t>perimeters</a:t>
            </a:r>
            <a:r>
              <a:rPr lang="fr-FR" sz="1200" b="0" i="0" u="none" strike="noStrike" kern="1200" baseline="0" dirty="0" smtClean="0">
                <a:solidFill>
                  <a:schemeClr val="tx1"/>
                </a:solidFill>
                <a:latin typeface="Times New Roman" pitchFamily="18" charset="0"/>
                <a:ea typeface="+mn-ea"/>
                <a:cs typeface="+mn-cs"/>
              </a:rPr>
              <a:t>.</a:t>
            </a:r>
          </a:p>
          <a:p>
            <a:r>
              <a:rPr lang="fr-FR" sz="1200" b="1" i="0" u="none" strike="noStrike" kern="1200" baseline="0" dirty="0" err="1" smtClean="0">
                <a:solidFill>
                  <a:schemeClr val="tx1"/>
                </a:solidFill>
                <a:latin typeface="Times New Roman" pitchFamily="18" charset="0"/>
                <a:ea typeface="+mn-ea"/>
                <a:cs typeface="+mn-cs"/>
              </a:rPr>
              <a:t>Requirements</a:t>
            </a:r>
            <a:endParaRPr lang="fr-FR" sz="1200" b="1" i="0" u="none" strike="noStrike" kern="1200" baseline="0" dirty="0" smtClean="0">
              <a:solidFill>
                <a:schemeClr val="tx1"/>
              </a:solidFill>
              <a:latin typeface="Times New Roman" pitchFamily="18" charset="0"/>
              <a:ea typeface="+mn-ea"/>
              <a:cs typeface="+mn-cs"/>
            </a:endParaRPr>
          </a:p>
          <a:p>
            <a:r>
              <a:rPr lang="en-US" sz="1200" b="0" i="0" u="none" strike="noStrike" kern="1200" baseline="0" dirty="0" smtClean="0">
                <a:solidFill>
                  <a:schemeClr val="tx1"/>
                </a:solidFill>
                <a:latin typeface="Times New Roman" pitchFamily="18" charset="0"/>
                <a:ea typeface="+mn-ea"/>
                <a:cs typeface="+mn-cs"/>
              </a:rPr>
              <a:t>1. The network infrastructure to segregate the private network from the lesser protected</a:t>
            </a:r>
          </a:p>
          <a:p>
            <a:r>
              <a:rPr lang="fr-FR" sz="1200" b="0" i="0" u="none" strike="noStrike" kern="1200" baseline="0" dirty="0" smtClean="0">
                <a:solidFill>
                  <a:schemeClr val="tx1"/>
                </a:solidFill>
                <a:latin typeface="Times New Roman" pitchFamily="18" charset="0"/>
                <a:ea typeface="+mn-ea"/>
                <a:cs typeface="+mn-cs"/>
              </a:rPr>
              <a:t>network.</a:t>
            </a:r>
          </a:p>
          <a:p>
            <a:r>
              <a:rPr lang="en-US" sz="1200" b="0" i="0" u="none" strike="noStrike" kern="1200" baseline="0" dirty="0" smtClean="0">
                <a:solidFill>
                  <a:schemeClr val="tx1"/>
                </a:solidFill>
                <a:latin typeface="Times New Roman" pitchFamily="18" charset="0"/>
                <a:ea typeface="+mn-ea"/>
                <a:cs typeface="+mn-cs"/>
              </a:rPr>
              <a:t>This includes a router and at least one firewall.</a:t>
            </a:r>
          </a:p>
          <a:p>
            <a:r>
              <a:rPr lang="en-US" sz="1200" b="0" i="0" u="none" strike="noStrike" kern="1200" baseline="0" dirty="0" smtClean="0">
                <a:solidFill>
                  <a:schemeClr val="tx1"/>
                </a:solidFill>
                <a:latin typeface="Times New Roman" pitchFamily="18" charset="0"/>
                <a:ea typeface="+mn-ea"/>
                <a:cs typeface="+mn-cs"/>
              </a:rPr>
              <a:t>Both common DMZ architectures are supported, including single firewall setup and</a:t>
            </a:r>
          </a:p>
          <a:p>
            <a:r>
              <a:rPr lang="fr-FR" sz="1200" b="0" i="0" u="none" strike="noStrike" kern="1200" baseline="0" dirty="0" smtClean="0">
                <a:solidFill>
                  <a:schemeClr val="tx1"/>
                </a:solidFill>
                <a:latin typeface="Times New Roman" pitchFamily="18" charset="0"/>
                <a:ea typeface="+mn-ea"/>
                <a:cs typeface="+mn-cs"/>
              </a:rPr>
              <a:t>dual firewall setup:</a:t>
            </a:r>
          </a:p>
          <a:p>
            <a:r>
              <a:rPr lang="en-US" sz="1200" b="0" i="0" u="none" strike="noStrike" kern="1200" baseline="0" dirty="0" smtClean="0">
                <a:solidFill>
                  <a:schemeClr val="tx1"/>
                </a:solidFill>
                <a:latin typeface="Times New Roman" pitchFamily="18" charset="0"/>
                <a:ea typeface="+mn-ea"/>
                <a:cs typeface="+mn-cs"/>
              </a:rPr>
              <a:t>2. Support of the end user’s IT department is likely to be required, to properly set up</a:t>
            </a:r>
          </a:p>
          <a:p>
            <a:r>
              <a:rPr lang="en-US" sz="1200" b="0" i="0" u="none" strike="noStrike" kern="1200" baseline="0" dirty="0" smtClean="0">
                <a:solidFill>
                  <a:schemeClr val="tx1"/>
                </a:solidFill>
                <a:latin typeface="Times New Roman" pitchFamily="18" charset="0"/>
                <a:ea typeface="+mn-ea"/>
                <a:cs typeface="+mn-cs"/>
              </a:rPr>
              <a:t>network segregation and name resolution.</a:t>
            </a:r>
          </a:p>
          <a:p>
            <a:r>
              <a:rPr lang="en-US" sz="1200" b="0" i="0" u="none" strike="noStrike" kern="1200" baseline="0" dirty="0" smtClean="0">
                <a:solidFill>
                  <a:schemeClr val="tx1"/>
                </a:solidFill>
                <a:latin typeface="Times New Roman" pitchFamily="18" charset="0"/>
                <a:ea typeface="+mn-ea"/>
                <a:cs typeface="+mn-cs"/>
              </a:rPr>
              <a:t>This includes the proper configuration of:</a:t>
            </a:r>
          </a:p>
          <a:p>
            <a:r>
              <a:rPr lang="fr-FR" sz="1200" b="0" i="0" u="none" strike="noStrike" kern="1200" baseline="0" dirty="0" smtClean="0">
                <a:solidFill>
                  <a:schemeClr val="tx1"/>
                </a:solidFill>
                <a:latin typeface="Times New Roman" pitchFamily="18" charset="0"/>
                <a:ea typeface="+mn-ea"/>
                <a:cs typeface="+mn-cs"/>
              </a:rPr>
              <a:t>- DNS</a:t>
            </a:r>
          </a:p>
          <a:p>
            <a:r>
              <a:rPr lang="fr-FR" sz="1200" b="0" i="0" u="none" strike="noStrike" kern="1200" baseline="0" dirty="0" smtClean="0">
                <a:solidFill>
                  <a:schemeClr val="tx1"/>
                </a:solidFill>
                <a:latin typeface="Times New Roman" pitchFamily="18" charset="0"/>
                <a:ea typeface="+mn-ea"/>
                <a:cs typeface="+mn-cs"/>
              </a:rPr>
              <a:t>- Active Directory</a:t>
            </a:r>
          </a:p>
          <a:p>
            <a:r>
              <a:rPr lang="fr-FR" sz="1200" b="0" i="0" u="none" strike="noStrike" kern="1200" baseline="0" dirty="0" smtClean="0">
                <a:solidFill>
                  <a:schemeClr val="tx1"/>
                </a:solidFill>
                <a:latin typeface="Times New Roman" pitchFamily="18" charset="0"/>
                <a:ea typeface="+mn-ea"/>
                <a:cs typeface="+mn-cs"/>
              </a:rPr>
              <a:t>- </a:t>
            </a:r>
            <a:r>
              <a:rPr lang="fr-FR" sz="1200" b="0" i="0" u="none" strike="noStrike" kern="1200" baseline="0" dirty="0" err="1" smtClean="0">
                <a:solidFill>
                  <a:schemeClr val="tx1"/>
                </a:solidFill>
                <a:latin typeface="Times New Roman" pitchFamily="18" charset="0"/>
                <a:ea typeface="+mn-ea"/>
                <a:cs typeface="+mn-cs"/>
              </a:rPr>
              <a:t>Routing</a:t>
            </a:r>
            <a:endParaRPr lang="fr-FR" sz="1200" b="0" i="0" u="none" strike="noStrike" kern="1200" baseline="0" dirty="0" smtClean="0">
              <a:solidFill>
                <a:schemeClr val="tx1"/>
              </a:solidFill>
              <a:latin typeface="Times New Roman" pitchFamily="18" charset="0"/>
              <a:ea typeface="+mn-ea"/>
              <a:cs typeface="+mn-cs"/>
            </a:endParaRPr>
          </a:p>
          <a:p>
            <a:r>
              <a:rPr lang="fr-FR" sz="1200" b="0" i="0" u="none" strike="noStrike" kern="1200" baseline="0" dirty="0" smtClean="0">
                <a:solidFill>
                  <a:schemeClr val="tx1"/>
                </a:solidFill>
                <a:latin typeface="Times New Roman" pitchFamily="18" charset="0"/>
                <a:ea typeface="+mn-ea"/>
                <a:cs typeface="+mn-cs"/>
              </a:rPr>
              <a:t>- Port </a:t>
            </a:r>
            <a:r>
              <a:rPr lang="fr-FR" sz="1200" b="0" i="0" u="none" strike="noStrike" kern="1200" baseline="0" dirty="0" err="1" smtClean="0">
                <a:solidFill>
                  <a:schemeClr val="tx1"/>
                </a:solidFill>
                <a:latin typeface="Times New Roman" pitchFamily="18" charset="0"/>
                <a:ea typeface="+mn-ea"/>
                <a:cs typeface="+mn-cs"/>
              </a:rPr>
              <a:t>Forwarding</a:t>
            </a:r>
            <a:endParaRPr lang="fr-FR" sz="1200" b="0" i="0" u="none" strike="noStrike" kern="1200" baseline="0" dirty="0" smtClean="0">
              <a:solidFill>
                <a:schemeClr val="tx1"/>
              </a:solidFill>
              <a:latin typeface="Times New Roman" pitchFamily="18" charset="0"/>
              <a:ea typeface="+mn-ea"/>
              <a:cs typeface="+mn-cs"/>
            </a:endParaRPr>
          </a:p>
          <a:p>
            <a:r>
              <a:rPr lang="en-US" sz="1200" b="0" i="0" u="none" strike="noStrike" kern="1200" baseline="0" dirty="0" smtClean="0">
                <a:solidFill>
                  <a:schemeClr val="tx1"/>
                </a:solidFill>
                <a:latin typeface="Times New Roman" pitchFamily="18" charset="0"/>
                <a:ea typeface="+mn-ea"/>
                <a:cs typeface="+mn-cs"/>
              </a:rPr>
              <a:t>3. In order to validate the identity of the Web Server computer on the lesser trusted</a:t>
            </a:r>
          </a:p>
          <a:p>
            <a:r>
              <a:rPr lang="en-US" sz="1200" b="0" i="0" u="none" strike="noStrike" kern="1200" baseline="0" dirty="0" smtClean="0">
                <a:solidFill>
                  <a:schemeClr val="tx1"/>
                </a:solidFill>
                <a:latin typeface="Times New Roman" pitchFamily="18" charset="0"/>
                <a:ea typeface="+mn-ea"/>
                <a:cs typeface="+mn-cs"/>
              </a:rPr>
              <a:t>network and to prevent Man-in-the-Middle attacks, usage of a fully trusted certificate</a:t>
            </a:r>
          </a:p>
          <a:p>
            <a:r>
              <a:rPr lang="fr-FR" sz="1200" b="0" i="0" u="none" strike="noStrike" kern="1200" baseline="0" dirty="0" err="1" smtClean="0">
                <a:solidFill>
                  <a:schemeClr val="tx1"/>
                </a:solidFill>
                <a:latin typeface="Times New Roman" pitchFamily="18" charset="0"/>
                <a:ea typeface="+mn-ea"/>
                <a:cs typeface="+mn-cs"/>
              </a:rPr>
              <a:t>is</a:t>
            </a:r>
            <a:r>
              <a:rPr lang="fr-FR" sz="1200" b="0" i="0" u="none" strike="noStrike" kern="1200" baseline="0" dirty="0" smtClean="0">
                <a:solidFill>
                  <a:schemeClr val="tx1"/>
                </a:solidFill>
                <a:latin typeface="Times New Roman" pitchFamily="18" charset="0"/>
                <a:ea typeface="+mn-ea"/>
                <a:cs typeface="+mn-cs"/>
              </a:rPr>
              <a:t> a must.</a:t>
            </a:r>
          </a:p>
          <a:p>
            <a:r>
              <a:rPr lang="en-US" sz="1200" b="0" i="0" u="none" strike="noStrike" kern="1200" baseline="0" dirty="0" smtClean="0">
                <a:solidFill>
                  <a:schemeClr val="tx1"/>
                </a:solidFill>
                <a:latin typeface="Times New Roman" pitchFamily="18" charset="0"/>
                <a:ea typeface="+mn-ea"/>
                <a:cs typeface="+mn-cs"/>
              </a:rPr>
              <a:t>- This certificate can be issued by the IT department with their office network Active</a:t>
            </a:r>
          </a:p>
          <a:p>
            <a:r>
              <a:rPr lang="fr-FR" sz="1200" b="0" i="0" u="none" strike="noStrike" kern="1200" baseline="0" dirty="0" smtClean="0">
                <a:solidFill>
                  <a:schemeClr val="tx1"/>
                </a:solidFill>
                <a:latin typeface="Times New Roman" pitchFamily="18" charset="0"/>
                <a:ea typeface="+mn-ea"/>
                <a:cs typeface="+mn-cs"/>
              </a:rPr>
              <a:t>Directory server.</a:t>
            </a:r>
          </a:p>
          <a:p>
            <a:r>
              <a:rPr lang="en-US" sz="1200" b="0" i="0" u="none" strike="noStrike" kern="1200" baseline="0" dirty="0" smtClean="0">
                <a:solidFill>
                  <a:schemeClr val="tx1"/>
                </a:solidFill>
                <a:latin typeface="Times New Roman" pitchFamily="18" charset="0"/>
                <a:ea typeface="+mn-ea"/>
                <a:cs typeface="+mn-cs"/>
              </a:rPr>
              <a:t>- This certificate can be issued by the IT department with a trusted CA, if accessed</a:t>
            </a:r>
          </a:p>
          <a:p>
            <a:r>
              <a:rPr lang="fr-FR" sz="1200" b="0" i="0" u="none" strike="noStrike" kern="1200" baseline="0" dirty="0" err="1" smtClean="0">
                <a:solidFill>
                  <a:schemeClr val="tx1"/>
                </a:solidFill>
                <a:latin typeface="Times New Roman" pitchFamily="18" charset="0"/>
                <a:ea typeface="+mn-ea"/>
                <a:cs typeface="+mn-cs"/>
              </a:rPr>
              <a:t>from</a:t>
            </a:r>
            <a:r>
              <a:rPr lang="fr-FR" sz="1200" b="0" i="0" u="none" strike="noStrike" kern="1200" baseline="0" dirty="0" smtClean="0">
                <a:solidFill>
                  <a:schemeClr val="tx1"/>
                </a:solidFill>
                <a:latin typeface="Times New Roman" pitchFamily="18" charset="0"/>
                <a:ea typeface="+mn-ea"/>
                <a:cs typeface="+mn-cs"/>
              </a:rPr>
              <a:t> </a:t>
            </a:r>
            <a:r>
              <a:rPr lang="fr-FR" sz="1200" b="0" i="0" u="none" strike="noStrike" kern="1200" baseline="0" dirty="0" err="1" smtClean="0">
                <a:solidFill>
                  <a:schemeClr val="tx1"/>
                </a:solidFill>
                <a:latin typeface="Times New Roman" pitchFamily="18" charset="0"/>
                <a:ea typeface="+mn-ea"/>
                <a:cs typeface="+mn-cs"/>
              </a:rPr>
              <a:t>external</a:t>
            </a:r>
            <a:r>
              <a:rPr lang="fr-FR" sz="1200" b="0" i="0" u="none" strike="noStrike" kern="1200" baseline="0" dirty="0" smtClean="0">
                <a:solidFill>
                  <a:schemeClr val="tx1"/>
                </a:solidFill>
                <a:latin typeface="Times New Roman" pitchFamily="18" charset="0"/>
                <a:ea typeface="+mn-ea"/>
                <a:cs typeface="+mn-cs"/>
              </a:rPr>
              <a:t> Web/Mobile Clients (Internet </a:t>
            </a:r>
            <a:r>
              <a:rPr lang="fr-FR" sz="1200" b="0" i="0" u="none" strike="noStrike" kern="1200" baseline="0" dirty="0" err="1" smtClean="0">
                <a:solidFill>
                  <a:schemeClr val="tx1"/>
                </a:solidFill>
                <a:latin typeface="Times New Roman" pitchFamily="18" charset="0"/>
                <a:ea typeface="+mn-ea"/>
                <a:cs typeface="+mn-cs"/>
              </a:rPr>
              <a:t>access</a:t>
            </a:r>
            <a:r>
              <a:rPr lang="fr-FR" sz="1200" b="0" i="0" u="none" strike="noStrike" kern="1200" baseline="0" dirty="0" smtClean="0">
                <a:solidFill>
                  <a:schemeClr val="tx1"/>
                </a:solidFill>
                <a:latin typeface="Times New Roman" pitchFamily="18" charset="0"/>
                <a:ea typeface="+mn-ea"/>
                <a:cs typeface="+mn-cs"/>
              </a:rPr>
              <a:t>).</a:t>
            </a:r>
          </a:p>
          <a:p>
            <a:r>
              <a:rPr lang="en-US" sz="1200" b="0" i="0" u="none" strike="noStrike" kern="1200" baseline="0" dirty="0" smtClean="0">
                <a:solidFill>
                  <a:schemeClr val="tx1"/>
                </a:solidFill>
                <a:latin typeface="Times New Roman" pitchFamily="18" charset="0"/>
                <a:ea typeface="+mn-ea"/>
                <a:cs typeface="+mn-cs"/>
              </a:rPr>
              <a:t>- This certificate may be issued with the help of the </a:t>
            </a:r>
            <a:r>
              <a:rPr lang="en-US" sz="1200" b="0" i="1" u="none" strike="noStrike" kern="1200" baseline="0" dirty="0" smtClean="0">
                <a:solidFill>
                  <a:schemeClr val="tx1"/>
                </a:solidFill>
                <a:latin typeface="Times New Roman" pitchFamily="18" charset="0"/>
                <a:ea typeface="+mn-ea"/>
                <a:cs typeface="+mn-cs"/>
              </a:rPr>
              <a:t>Let’s Encrypt wizard </a:t>
            </a:r>
            <a:r>
              <a:rPr lang="en-US" sz="1200" b="0" i="0" u="none" strike="noStrike" kern="1200" baseline="0" dirty="0" smtClean="0">
                <a:solidFill>
                  <a:schemeClr val="tx1"/>
                </a:solidFill>
                <a:latin typeface="Times New Roman" pitchFamily="18" charset="0"/>
                <a:ea typeface="+mn-ea"/>
                <a:cs typeface="+mn-cs"/>
              </a:rPr>
              <a:t>of the WDC.</a:t>
            </a:r>
          </a:p>
          <a:p>
            <a:r>
              <a:rPr lang="en-US" sz="1200" b="0" i="0" u="none" strike="noStrike" kern="1200" baseline="0" dirty="0" smtClean="0">
                <a:solidFill>
                  <a:schemeClr val="tx1"/>
                </a:solidFill>
                <a:latin typeface="Times New Roman" pitchFamily="18" charset="0"/>
                <a:ea typeface="+mn-ea"/>
                <a:cs typeface="+mn-cs"/>
              </a:rPr>
              <a:t>4. A DNS server is required on the lesser trusted network.</a:t>
            </a:r>
          </a:p>
          <a:p>
            <a:r>
              <a:rPr lang="en-US" sz="1200" b="0" i="0" u="none" strike="noStrike" kern="1200" baseline="0" dirty="0" smtClean="0">
                <a:solidFill>
                  <a:schemeClr val="tx1"/>
                </a:solidFill>
                <a:latin typeface="Times New Roman" pitchFamily="18" charset="0"/>
                <a:ea typeface="+mn-ea"/>
                <a:cs typeface="+mn-cs"/>
              </a:rPr>
              <a:t>5. A Windows Server operating system on the Web Server computer, and ideally also on</a:t>
            </a:r>
          </a:p>
          <a:p>
            <a:r>
              <a:rPr lang="en-US" sz="1200" b="0" i="0" u="none" strike="noStrike" kern="1200" baseline="0" dirty="0" smtClean="0">
                <a:solidFill>
                  <a:schemeClr val="tx1"/>
                </a:solidFill>
                <a:latin typeface="Times New Roman" pitchFamily="18" charset="0"/>
                <a:ea typeface="+mn-ea"/>
                <a:cs typeface="+mn-cs"/>
              </a:rPr>
              <a:t>the PcVue Web Backend Station.</a:t>
            </a:r>
          </a:p>
          <a:p>
            <a:r>
              <a:rPr lang="en-US" sz="1200" b="0" i="0" u="none" strike="noStrike" kern="1200" baseline="0" dirty="0" smtClean="0">
                <a:solidFill>
                  <a:schemeClr val="tx1"/>
                </a:solidFill>
                <a:latin typeface="Times New Roman" pitchFamily="18" charset="0"/>
                <a:ea typeface="+mn-ea"/>
                <a:cs typeface="+mn-cs"/>
              </a:rPr>
              <a:t>6. The PcVue Web Backend Station must be accessible from the Web Server computer at</a:t>
            </a:r>
          </a:p>
          <a:p>
            <a:r>
              <a:rPr lang="en-US" sz="1200" b="0" i="0" u="none" strike="noStrike" kern="1200" baseline="0" dirty="0" smtClean="0">
                <a:solidFill>
                  <a:schemeClr val="tx1"/>
                </a:solidFill>
                <a:latin typeface="Times New Roman" pitchFamily="18" charset="0"/>
                <a:ea typeface="+mn-ea"/>
                <a:cs typeface="+mn-cs"/>
              </a:rPr>
              <a:t>least by its IP address. Access via hostname is also possible, given that a mean of</a:t>
            </a:r>
          </a:p>
          <a:p>
            <a:r>
              <a:rPr lang="en-US" sz="1200" b="0" i="0" u="none" strike="noStrike" kern="1200" baseline="0" dirty="0" smtClean="0">
                <a:solidFill>
                  <a:schemeClr val="tx1"/>
                </a:solidFill>
                <a:latin typeface="Times New Roman" pitchFamily="18" charset="0"/>
                <a:ea typeface="+mn-ea"/>
                <a:cs typeface="+mn-cs"/>
              </a:rPr>
              <a:t>name resolution is present from within the DMZ:</a:t>
            </a:r>
          </a:p>
          <a:p>
            <a:r>
              <a:rPr lang="en-US" sz="1200" b="0" i="0" u="none" strike="noStrike" kern="1200" baseline="0" dirty="0" smtClean="0">
                <a:solidFill>
                  <a:schemeClr val="tx1"/>
                </a:solidFill>
                <a:latin typeface="Times New Roman" pitchFamily="18" charset="0"/>
                <a:ea typeface="+mn-ea"/>
                <a:cs typeface="+mn-cs"/>
              </a:rPr>
              <a:t>- A dedicated entry in the </a:t>
            </a:r>
            <a:r>
              <a:rPr lang="en-US" sz="1200" b="0" i="1" u="none" strike="noStrike" kern="1200" baseline="0" dirty="0" smtClean="0">
                <a:solidFill>
                  <a:schemeClr val="tx1"/>
                </a:solidFill>
                <a:latin typeface="Times New Roman" pitchFamily="18" charset="0"/>
                <a:ea typeface="+mn-ea"/>
                <a:cs typeface="+mn-cs"/>
              </a:rPr>
              <a:t>hosts </a:t>
            </a:r>
            <a:r>
              <a:rPr lang="en-US" sz="1200" b="0" i="0" u="none" strike="noStrike" kern="1200" baseline="0" dirty="0" smtClean="0">
                <a:solidFill>
                  <a:schemeClr val="tx1"/>
                </a:solidFill>
                <a:latin typeface="Times New Roman" pitchFamily="18" charset="0"/>
                <a:ea typeface="+mn-ea"/>
                <a:cs typeface="+mn-cs"/>
              </a:rPr>
              <a:t>file of the Web Server computer.</a:t>
            </a:r>
          </a:p>
          <a:p>
            <a:r>
              <a:rPr lang="en-US" sz="1200" b="0" i="0" u="none" strike="noStrike" kern="1200" baseline="0" dirty="0" smtClean="0">
                <a:solidFill>
                  <a:schemeClr val="tx1"/>
                </a:solidFill>
                <a:latin typeface="Times New Roman" pitchFamily="18" charset="0"/>
                <a:ea typeface="+mn-ea"/>
                <a:cs typeface="+mn-cs"/>
              </a:rPr>
              <a:t>- A DNS server within the Industrial Automation network that is accessible from the</a:t>
            </a:r>
          </a:p>
          <a:p>
            <a:r>
              <a:rPr lang="fr-FR" sz="1200" b="0" i="0" u="none" strike="noStrike" kern="1200" baseline="0" dirty="0" smtClean="0">
                <a:solidFill>
                  <a:schemeClr val="tx1"/>
                </a:solidFill>
                <a:latin typeface="Times New Roman" pitchFamily="18" charset="0"/>
                <a:ea typeface="+mn-ea"/>
                <a:cs typeface="+mn-cs"/>
              </a:rPr>
              <a:t>DMZ.</a:t>
            </a:r>
          </a:p>
          <a:p>
            <a:r>
              <a:rPr lang="en-US" sz="1200" b="0" i="0" u="none" strike="noStrike" kern="1200" baseline="0" dirty="0" smtClean="0">
                <a:solidFill>
                  <a:schemeClr val="tx1"/>
                </a:solidFill>
                <a:latin typeface="Times New Roman" pitchFamily="18" charset="0"/>
                <a:ea typeface="+mn-ea"/>
                <a:cs typeface="+mn-cs"/>
              </a:rPr>
              <a:t>If not already available, the activation of the DNS-Server role on the Windows Server</a:t>
            </a:r>
          </a:p>
          <a:p>
            <a:r>
              <a:rPr lang="en-US" sz="1200" b="0" i="0" u="none" strike="noStrike" kern="1200" baseline="0" dirty="0" smtClean="0">
                <a:solidFill>
                  <a:schemeClr val="tx1"/>
                </a:solidFill>
                <a:latin typeface="Times New Roman" pitchFamily="18" charset="0"/>
                <a:ea typeface="+mn-ea"/>
                <a:cs typeface="+mn-cs"/>
              </a:rPr>
              <a:t>operating system of the PcVue Web Backend Station can be a solution.</a:t>
            </a:r>
          </a:p>
          <a:p>
            <a:r>
              <a:rPr lang="en-US" sz="1200" b="1" i="0" u="none" strike="noStrike" kern="1200" baseline="0" dirty="0" smtClean="0">
                <a:solidFill>
                  <a:schemeClr val="tx1"/>
                </a:solidFill>
                <a:latin typeface="Times New Roman" pitchFamily="18" charset="0"/>
                <a:ea typeface="+mn-ea"/>
                <a:cs typeface="+mn-cs"/>
              </a:rPr>
              <a:t>Note: </a:t>
            </a:r>
            <a:r>
              <a:rPr lang="en-US" sz="1200" b="0" i="0" u="none" strike="noStrike" kern="1200" baseline="0" dirty="0" smtClean="0">
                <a:solidFill>
                  <a:schemeClr val="tx1"/>
                </a:solidFill>
                <a:latin typeface="Times New Roman" pitchFamily="18" charset="0"/>
                <a:ea typeface="+mn-ea"/>
                <a:cs typeface="+mn-cs"/>
              </a:rPr>
              <a:t>Allowing access from a computer within a DMZ into the private network</a:t>
            </a:r>
          </a:p>
          <a:p>
            <a:r>
              <a:rPr lang="en-US" sz="1200" b="0" i="0" u="none" strike="noStrike" kern="1200" baseline="0" dirty="0" smtClean="0">
                <a:solidFill>
                  <a:schemeClr val="tx1"/>
                </a:solidFill>
                <a:latin typeface="Times New Roman" pitchFamily="18" charset="0"/>
                <a:ea typeface="+mn-ea"/>
                <a:cs typeface="+mn-cs"/>
              </a:rPr>
              <a:t>contradicts with DMZ common patterns and practices. For technical reason however,</a:t>
            </a:r>
          </a:p>
          <a:p>
            <a:r>
              <a:rPr lang="en-US" sz="1200" b="0" i="0" u="none" strike="noStrike" kern="1200" baseline="0" dirty="0" smtClean="0">
                <a:solidFill>
                  <a:schemeClr val="tx1"/>
                </a:solidFill>
                <a:latin typeface="Times New Roman" pitchFamily="18" charset="0"/>
                <a:ea typeface="+mn-ea"/>
                <a:cs typeface="+mn-cs"/>
              </a:rPr>
              <a:t>TCP port 8090 needs to be opened into that direction.</a:t>
            </a:r>
          </a:p>
          <a:p>
            <a:r>
              <a:rPr lang="en-US" sz="1200" b="0" i="0" u="none" strike="noStrike" kern="1200" baseline="0" dirty="0" smtClean="0">
                <a:solidFill>
                  <a:schemeClr val="tx1"/>
                </a:solidFill>
                <a:latin typeface="Times New Roman" pitchFamily="18" charset="0"/>
                <a:ea typeface="+mn-ea"/>
                <a:cs typeface="+mn-cs"/>
              </a:rPr>
              <a:t>7. The level of network and IT expertise required to deploy this architecture is</a:t>
            </a:r>
          </a:p>
          <a:p>
            <a:r>
              <a:rPr lang="fr-FR" sz="1200" b="0" i="0" u="none" strike="noStrike" kern="1200" baseline="0" dirty="0" err="1" smtClean="0">
                <a:solidFill>
                  <a:schemeClr val="tx1"/>
                </a:solidFill>
                <a:latin typeface="Times New Roman" pitchFamily="18" charset="0"/>
                <a:ea typeface="+mn-ea"/>
                <a:cs typeface="+mn-cs"/>
              </a:rPr>
              <a:t>intermediate</a:t>
            </a:r>
            <a:r>
              <a:rPr lang="fr-FR" sz="1200" b="0" i="0" u="none" strike="noStrike" kern="1200" baseline="0" dirty="0" smtClean="0">
                <a:solidFill>
                  <a:schemeClr val="tx1"/>
                </a:solidFill>
                <a:latin typeface="Times New Roman" pitchFamily="18" charset="0"/>
                <a:ea typeface="+mn-ea"/>
                <a:cs typeface="+mn-cs"/>
              </a:rPr>
              <a:t> to high.</a:t>
            </a:r>
          </a:p>
          <a:p>
            <a:r>
              <a:rPr lang="fr-FR" sz="1200" b="1" i="0" u="none" strike="noStrike" kern="1200" baseline="0" dirty="0" err="1" smtClean="0">
                <a:solidFill>
                  <a:schemeClr val="tx1"/>
                </a:solidFill>
                <a:latin typeface="Times New Roman" pitchFamily="18" charset="0"/>
                <a:ea typeface="+mn-ea"/>
                <a:cs typeface="+mn-cs"/>
              </a:rPr>
              <a:t>Benefits</a:t>
            </a:r>
            <a:endParaRPr lang="fr-FR" sz="1200" b="1" i="0" u="none" strike="noStrike" kern="1200" baseline="0" dirty="0" smtClean="0">
              <a:solidFill>
                <a:schemeClr val="tx1"/>
              </a:solidFill>
              <a:latin typeface="Times New Roman" pitchFamily="18" charset="0"/>
              <a:ea typeface="+mn-ea"/>
              <a:cs typeface="+mn-cs"/>
            </a:endParaRPr>
          </a:p>
          <a:p>
            <a:r>
              <a:rPr lang="en-US" sz="1200" b="0" i="0" u="none" strike="noStrike" kern="1200" baseline="0" dirty="0" smtClean="0">
                <a:solidFill>
                  <a:schemeClr val="tx1"/>
                </a:solidFill>
                <a:latin typeface="Times New Roman" pitchFamily="18" charset="0"/>
                <a:ea typeface="+mn-ea"/>
                <a:cs typeface="+mn-cs"/>
              </a:rPr>
              <a:t>1. This architecture allows for convenient access from Internet or Intranet Web/Mobile</a:t>
            </a:r>
          </a:p>
          <a:p>
            <a:r>
              <a:rPr lang="en-US" sz="1200" b="0" i="0" u="none" strike="noStrike" kern="1200" baseline="0" dirty="0" smtClean="0">
                <a:solidFill>
                  <a:schemeClr val="tx1"/>
                </a:solidFill>
                <a:latin typeface="Times New Roman" pitchFamily="18" charset="0"/>
                <a:ea typeface="+mn-ea"/>
                <a:cs typeface="+mn-cs"/>
              </a:rPr>
              <a:t>Clients, by exposing the web and mobile services and applications of the Web Server</a:t>
            </a:r>
          </a:p>
          <a:p>
            <a:r>
              <a:rPr lang="fr-FR" sz="1200" b="0" i="0" u="none" strike="noStrike" kern="1200" baseline="0" dirty="0" smtClean="0">
                <a:solidFill>
                  <a:schemeClr val="tx1"/>
                </a:solidFill>
                <a:latin typeface="Times New Roman" pitchFamily="18" charset="0"/>
                <a:ea typeface="+mn-ea"/>
                <a:cs typeface="+mn-cs"/>
              </a:rPr>
              <a:t>Station </a:t>
            </a:r>
            <a:r>
              <a:rPr lang="fr-FR" sz="1200" b="0" i="0" u="none" strike="noStrike" kern="1200" baseline="0" dirty="0" err="1" smtClean="0">
                <a:solidFill>
                  <a:schemeClr val="tx1"/>
                </a:solidFill>
                <a:latin typeface="Times New Roman" pitchFamily="18" charset="0"/>
                <a:ea typeface="+mn-ea"/>
                <a:cs typeface="+mn-cs"/>
              </a:rPr>
              <a:t>under</a:t>
            </a:r>
            <a:r>
              <a:rPr lang="fr-FR" sz="1200" b="0" i="0" u="none" strike="noStrike" kern="1200" baseline="0" dirty="0" smtClean="0">
                <a:solidFill>
                  <a:schemeClr val="tx1"/>
                </a:solidFill>
                <a:latin typeface="Times New Roman" pitchFamily="18" charset="0"/>
                <a:ea typeface="+mn-ea"/>
                <a:cs typeface="+mn-cs"/>
              </a:rPr>
              <a:t> a FQDN.</a:t>
            </a:r>
            <a:endParaRPr lang="fr-FR" dirty="0"/>
          </a:p>
        </p:txBody>
      </p:sp>
      <p:sp>
        <p:nvSpPr>
          <p:cNvPr id="4" name="Espace réservé du numéro de diapositive 3"/>
          <p:cNvSpPr>
            <a:spLocks noGrp="1"/>
          </p:cNvSpPr>
          <p:nvPr>
            <p:ph type="sldNum" sz="quarter" idx="10"/>
          </p:nvPr>
        </p:nvSpPr>
        <p:spPr/>
        <p:txBody>
          <a:bodyPr/>
          <a:lstStyle/>
          <a:p>
            <a:pPr>
              <a:defRPr/>
            </a:pPr>
            <a:fld id="{317114FF-FCCF-4EFD-A16D-7AF369D2AD37}" type="slidenum">
              <a:rPr lang="fr-FR" smtClean="0"/>
              <a:pPr>
                <a:defRPr/>
              </a:pPr>
              <a:t>18</a:t>
            </a:fld>
            <a:endParaRPr lang="fr-FR"/>
          </a:p>
        </p:txBody>
      </p:sp>
    </p:spTree>
    <p:extLst>
      <p:ext uri="{BB962C8B-B14F-4D97-AF65-F5344CB8AC3E}">
        <p14:creationId xmlns:p14="http://schemas.microsoft.com/office/powerpoint/2010/main" val="20323814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b="1" i="0" u="none" strike="noStrike" kern="1200" baseline="0" dirty="0" smtClean="0">
                <a:solidFill>
                  <a:schemeClr val="tx1"/>
                </a:solidFill>
                <a:latin typeface="Times New Roman" pitchFamily="18" charset="0"/>
                <a:ea typeface="+mn-ea"/>
                <a:cs typeface="+mn-cs"/>
              </a:rPr>
              <a:t>Description</a:t>
            </a:r>
          </a:p>
          <a:p>
            <a:r>
              <a:rPr lang="en-US" sz="1200" kern="1200" dirty="0" smtClean="0">
                <a:solidFill>
                  <a:schemeClr val="tx1"/>
                </a:solidFill>
                <a:effectLst/>
                <a:latin typeface="Times New Roman" pitchFamily="18" charset="0"/>
                <a:ea typeface="+mn-ea"/>
                <a:cs typeface="+mn-cs"/>
              </a:rPr>
              <a:t>This deployment scenario corresponds to a single private LAN, the Industrial network, where both the Web Server, the PcVue Web back end station and most Web &amp; Mobile clients reside. A dedicated Internet access is used for remote connections.</a:t>
            </a:r>
            <a:endParaRPr lang="fr-FR"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In this deployment scenario the Web &amp; Mobile clients are distributed across both sides of a NAT boundary (local and remote web clients).</a:t>
            </a:r>
            <a:endParaRPr lang="fr-FR"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endParaRPr lang="fr-FR"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Although it is technically feasible to deploy this architecture as is, it is not recommended to do so without the deployment of further security measures.</a:t>
            </a:r>
            <a:endParaRPr lang="fr-FR"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endParaRPr lang="fr-FR"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The list of potential measure includes usage of a VPN and client address locking, in which case the architecture may be logically equal to Architecture #1. By using the network perimeter’s dedicated DMZ port for establishing a dedicated network segment, in which case the architecture is a simplified version of Architecture #2. In any case, it is recommended to separate the PcVue Web back end station and the Web Server as described in Architecture #2, which by itself is an additional security measure.</a:t>
            </a:r>
            <a:endParaRPr lang="fr-FR"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If the Internet access is provided via a 3</a:t>
            </a:r>
            <a:r>
              <a:rPr lang="en-US" sz="1200" kern="1200" baseline="30000" dirty="0" smtClean="0">
                <a:solidFill>
                  <a:schemeClr val="tx1"/>
                </a:solidFill>
                <a:effectLst/>
                <a:latin typeface="Times New Roman" pitchFamily="18" charset="0"/>
                <a:ea typeface="+mn-ea"/>
                <a:cs typeface="+mn-cs"/>
              </a:rPr>
              <a:t>rd</a:t>
            </a:r>
            <a:r>
              <a:rPr lang="en-US" sz="1200" kern="1200" dirty="0" smtClean="0">
                <a:solidFill>
                  <a:schemeClr val="tx1"/>
                </a:solidFill>
                <a:effectLst/>
                <a:latin typeface="Times New Roman" pitchFamily="18" charset="0"/>
                <a:ea typeface="+mn-ea"/>
                <a:cs typeface="+mn-cs"/>
              </a:rPr>
              <a:t> party and requires a device such as a set-top-box supplied and operated by the ISP, it is strongly recommended to install an appliance designed to control the network perimeter. In particular, it is recommended to refrain from alternative solutions, such as the “Exposed Host” pattern.</a:t>
            </a:r>
            <a:endParaRPr lang="fr-FR" sz="1200" kern="1200" dirty="0" smtClean="0">
              <a:solidFill>
                <a:schemeClr val="tx1"/>
              </a:solidFill>
              <a:effectLst/>
              <a:latin typeface="Times New Roman" pitchFamily="18" charset="0"/>
              <a:ea typeface="+mn-ea"/>
              <a:cs typeface="+mn-cs"/>
            </a:endParaRPr>
          </a:p>
          <a:p>
            <a:r>
              <a:rPr lang="en-US" sz="1200" kern="1200" dirty="0" smtClean="0">
                <a:solidFill>
                  <a:schemeClr val="tx1"/>
                </a:solidFill>
                <a:effectLst/>
                <a:latin typeface="Times New Roman" pitchFamily="18" charset="0"/>
                <a:ea typeface="+mn-ea"/>
                <a:cs typeface="+mn-cs"/>
              </a:rPr>
              <a:t> </a:t>
            </a:r>
            <a:endParaRPr lang="fr-FR" sz="1200" kern="1200" dirty="0">
              <a:solidFill>
                <a:schemeClr val="tx1"/>
              </a:solidFill>
              <a:effectLst/>
              <a:latin typeface="Times New Roman" pitchFamily="18" charset="0"/>
              <a:ea typeface="+mn-ea"/>
              <a:cs typeface="+mn-cs"/>
            </a:endParaRPr>
          </a:p>
        </p:txBody>
      </p:sp>
      <p:sp>
        <p:nvSpPr>
          <p:cNvPr id="4" name="Espace réservé du numéro de diapositive 3"/>
          <p:cNvSpPr>
            <a:spLocks noGrp="1"/>
          </p:cNvSpPr>
          <p:nvPr>
            <p:ph type="sldNum" sz="quarter" idx="10"/>
          </p:nvPr>
        </p:nvSpPr>
        <p:spPr/>
        <p:txBody>
          <a:bodyPr/>
          <a:lstStyle/>
          <a:p>
            <a:pPr>
              <a:defRPr/>
            </a:pPr>
            <a:fld id="{317114FF-FCCF-4EFD-A16D-7AF369D2AD37}" type="slidenum">
              <a:rPr lang="fr-FR" smtClean="0"/>
              <a:pPr>
                <a:defRPr/>
              </a:pPr>
              <a:t>19</a:t>
            </a:fld>
            <a:endParaRPr lang="fr-FR"/>
          </a:p>
        </p:txBody>
      </p:sp>
    </p:spTree>
    <p:extLst>
      <p:ext uri="{BB962C8B-B14F-4D97-AF65-F5344CB8AC3E}">
        <p14:creationId xmlns:p14="http://schemas.microsoft.com/office/powerpoint/2010/main" val="16609244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3813" y="741363"/>
            <a:ext cx="6600825" cy="3713162"/>
          </a:xfrm>
        </p:spPr>
      </p:sp>
      <p:sp>
        <p:nvSpPr>
          <p:cNvPr id="3" name="Espace réservé des commentaires 2"/>
          <p:cNvSpPr>
            <a:spLocks noGrp="1"/>
          </p:cNvSpPr>
          <p:nvPr>
            <p:ph type="body" idx="1"/>
          </p:nvPr>
        </p:nvSpPr>
        <p:spPr/>
        <p:txBody>
          <a:bodyPr>
            <a:normAutofit/>
          </a:bodyPr>
          <a:lstStyle/>
          <a:p>
            <a:pPr marL="285750" indent="-285750">
              <a:buFontTx/>
              <a:buChar char="-"/>
              <a:defRPr/>
            </a:pPr>
            <a:r>
              <a:rPr lang="fr-FR" b="1" i="0" dirty="0" err="1" smtClean="0">
                <a:solidFill>
                  <a:schemeClr val="tx1"/>
                </a:solidFill>
                <a:latin typeface="Segoe UI Semilight" panose="020B0402040204020203" pitchFamily="34" charset="0"/>
                <a:cs typeface="Segoe UI Semilight" panose="020B0402040204020203" pitchFamily="34" charset="0"/>
              </a:rPr>
              <a:t>Standalone</a:t>
            </a:r>
            <a:r>
              <a:rPr lang="fr-FR" b="1" i="0" dirty="0" smtClean="0">
                <a:solidFill>
                  <a:schemeClr val="tx1"/>
                </a:solidFill>
                <a:latin typeface="Segoe UI Semilight" panose="020B0402040204020203" pitchFamily="34" charset="0"/>
                <a:cs typeface="Segoe UI Semilight" panose="020B0402040204020203" pitchFamily="34" charset="0"/>
              </a:rPr>
              <a:t>:</a:t>
            </a:r>
            <a:r>
              <a:rPr lang="fr-FR" b="1" i="0" baseline="0" dirty="0" smtClean="0">
                <a:solidFill>
                  <a:schemeClr val="tx1"/>
                </a:solidFill>
                <a:latin typeface="Segoe UI Semilight" panose="020B0402040204020203" pitchFamily="34" charset="0"/>
                <a:cs typeface="Segoe UI Semilight" panose="020B0402040204020203" pitchFamily="34" charset="0"/>
              </a:rPr>
              <a:t> « Starter kit »</a:t>
            </a:r>
            <a:endParaRPr lang="fr-FR" b="1" i="0" dirty="0" smtClean="0">
              <a:solidFill>
                <a:schemeClr val="tx1"/>
              </a:solidFill>
              <a:latin typeface="Segoe UI Semilight" panose="020B0402040204020203" pitchFamily="34" charset="0"/>
              <a:cs typeface="Segoe UI Semilight" panose="020B0402040204020203" pitchFamily="34" charset="0"/>
            </a:endParaRPr>
          </a:p>
          <a:p>
            <a:pPr marL="742950" lvl="1" indent="-285750">
              <a:buFontTx/>
              <a:buChar char="-"/>
              <a:defRPr/>
            </a:pPr>
            <a:r>
              <a:rPr lang="fr-FR" sz="2000" i="0" dirty="0" smtClean="0">
                <a:solidFill>
                  <a:schemeClr val="tx1"/>
                </a:solidFill>
                <a:latin typeface="Segoe UI Semilight" panose="020B0402040204020203" pitchFamily="34" charset="0"/>
                <a:cs typeface="Segoe UI Semilight" panose="020B0402040204020203" pitchFamily="34" charset="0"/>
              </a:rPr>
              <a:t>1 data acquisition driver</a:t>
            </a:r>
          </a:p>
          <a:p>
            <a:pPr marL="742950" lvl="1" indent="-285750">
              <a:buFontTx/>
              <a:buChar char="-"/>
              <a:defRPr/>
            </a:pPr>
            <a:r>
              <a:rPr lang="fr-FR" sz="2000" i="0" dirty="0" err="1" smtClean="0">
                <a:solidFill>
                  <a:schemeClr val="tx1"/>
                </a:solidFill>
                <a:latin typeface="Segoe UI Semilight" panose="020B0402040204020203" pitchFamily="34" charset="0"/>
                <a:cs typeface="Segoe UI Semilight" panose="020B0402040204020203" pitchFamily="34" charset="0"/>
              </a:rPr>
              <a:t>Contextual</a:t>
            </a:r>
            <a:r>
              <a:rPr lang="fr-FR" sz="2000" i="0" dirty="0" smtClean="0">
                <a:solidFill>
                  <a:schemeClr val="tx1"/>
                </a:solidFill>
                <a:latin typeface="Segoe UI Semilight" panose="020B0402040204020203" pitchFamily="34" charset="0"/>
                <a:cs typeface="Segoe UI Semilight" panose="020B0402040204020203" pitchFamily="34" charset="0"/>
              </a:rPr>
              <a:t> services &amp; </a:t>
            </a:r>
            <a:r>
              <a:rPr lang="fr-FR" sz="2000" i="0" dirty="0" err="1" smtClean="0">
                <a:solidFill>
                  <a:schemeClr val="tx1"/>
                </a:solidFill>
                <a:latin typeface="Segoe UI Semilight" panose="020B0402040204020203" pitchFamily="34" charset="0"/>
                <a:cs typeface="Segoe UI Semilight" panose="020B0402040204020203" pitchFamily="34" charset="0"/>
              </a:rPr>
              <a:t>features</a:t>
            </a:r>
            <a:endParaRPr lang="fr-FR" sz="2000" i="0" dirty="0" smtClean="0">
              <a:solidFill>
                <a:schemeClr val="tx1"/>
              </a:solidFill>
              <a:latin typeface="Segoe UI Semilight" panose="020B0402040204020203" pitchFamily="34" charset="0"/>
              <a:cs typeface="Segoe UI Semilight" panose="020B0402040204020203" pitchFamily="34" charset="0"/>
            </a:endParaRPr>
          </a:p>
          <a:p>
            <a:pPr marL="742950" lvl="1" indent="-285750">
              <a:buFontTx/>
              <a:buChar char="-"/>
              <a:defRPr/>
            </a:pPr>
            <a:endParaRPr lang="fr-FR" sz="1600" i="0" dirty="0" smtClean="0">
              <a:solidFill>
                <a:schemeClr val="tx1"/>
              </a:solidFill>
              <a:latin typeface="Segoe UI" panose="020B0502040204020203" pitchFamily="34" charset="0"/>
              <a:cs typeface="Segoe UI" panose="020B0502040204020203" pitchFamily="34" charset="0"/>
            </a:endParaRPr>
          </a:p>
          <a:p>
            <a:pPr marL="285750" indent="-285750">
              <a:buFontTx/>
              <a:buChar char="-"/>
              <a:defRPr/>
            </a:pPr>
            <a:r>
              <a:rPr lang="fr-FR" b="1" i="0" dirty="0" err="1" smtClean="0">
                <a:solidFill>
                  <a:schemeClr val="tx1"/>
                </a:solidFill>
                <a:latin typeface="Segoe UI Semilight" panose="020B0402040204020203" pitchFamily="34" charset="0"/>
                <a:cs typeface="Segoe UI Semilight" panose="020B0402040204020203" pitchFamily="34" charset="0"/>
              </a:rPr>
              <a:t>Connected</a:t>
            </a:r>
            <a:r>
              <a:rPr lang="fr-FR" b="1" i="0" dirty="0" smtClean="0">
                <a:solidFill>
                  <a:schemeClr val="tx1"/>
                </a:solidFill>
                <a:latin typeface="Segoe UI Semilight" panose="020B0402040204020203" pitchFamily="34" charset="0"/>
                <a:cs typeface="Segoe UI Semilight" panose="020B0402040204020203" pitchFamily="34" charset="0"/>
              </a:rPr>
              <a:t> to </a:t>
            </a:r>
            <a:r>
              <a:rPr lang="fr-FR" b="1" i="0" dirty="0" err="1" smtClean="0">
                <a:solidFill>
                  <a:schemeClr val="tx1"/>
                </a:solidFill>
                <a:latin typeface="Segoe UI Semilight" panose="020B0402040204020203" pitchFamily="34" charset="0"/>
                <a:cs typeface="Segoe UI Semilight" panose="020B0402040204020203" pitchFamily="34" charset="0"/>
              </a:rPr>
              <a:t>PcVue</a:t>
            </a:r>
            <a:r>
              <a:rPr lang="fr-FR" b="1" i="0" dirty="0" smtClean="0">
                <a:solidFill>
                  <a:schemeClr val="tx1"/>
                </a:solidFill>
                <a:latin typeface="Segoe UI Semilight" panose="020B0402040204020203" pitchFamily="34" charset="0"/>
                <a:cs typeface="Segoe UI Semilight" panose="020B0402040204020203" pitchFamily="34" charset="0"/>
              </a:rPr>
              <a:t>: « Professional </a:t>
            </a:r>
            <a:r>
              <a:rPr lang="fr-FR" b="1" i="0" dirty="0" err="1" smtClean="0">
                <a:solidFill>
                  <a:schemeClr val="tx1"/>
                </a:solidFill>
                <a:latin typeface="Segoe UI Semilight" panose="020B0402040204020203" pitchFamily="34" charset="0"/>
                <a:cs typeface="Segoe UI Semilight" panose="020B0402040204020203" pitchFamily="34" charset="0"/>
              </a:rPr>
              <a:t>edition</a:t>
            </a:r>
            <a:r>
              <a:rPr lang="fr-FR" b="1" i="0" dirty="0" smtClean="0">
                <a:solidFill>
                  <a:schemeClr val="tx1"/>
                </a:solidFill>
                <a:latin typeface="Segoe UI Semilight" panose="020B0402040204020203" pitchFamily="34" charset="0"/>
                <a:cs typeface="Segoe UI Semilight" panose="020B0402040204020203" pitchFamily="34" charset="0"/>
              </a:rPr>
              <a:t> »</a:t>
            </a:r>
          </a:p>
          <a:p>
            <a:pPr marL="742950" lvl="1" indent="-285750">
              <a:buFontTx/>
              <a:buChar char="-"/>
              <a:defRPr/>
            </a:pPr>
            <a:r>
              <a:rPr lang="fr-FR" sz="2000" i="0" dirty="0" smtClean="0">
                <a:solidFill>
                  <a:schemeClr val="tx1"/>
                </a:solidFill>
                <a:latin typeface="Segoe UI Semilight" panose="020B0402040204020203" pitchFamily="34" charset="0"/>
                <a:cs typeface="Segoe UI Semilight" panose="020B0402040204020203" pitchFamily="34" charset="0"/>
              </a:rPr>
              <a:t>No direct communication </a:t>
            </a:r>
            <a:r>
              <a:rPr lang="fr-FR" sz="2000" i="0" dirty="0" err="1" smtClean="0">
                <a:solidFill>
                  <a:schemeClr val="tx1"/>
                </a:solidFill>
                <a:latin typeface="Segoe UI Semilight" panose="020B0402040204020203" pitchFamily="34" charset="0"/>
                <a:cs typeface="Segoe UI Semilight" panose="020B0402040204020203" pitchFamily="34" charset="0"/>
              </a:rPr>
              <a:t>with</a:t>
            </a:r>
            <a:r>
              <a:rPr lang="fr-FR" sz="2000" i="0" dirty="0" smtClean="0">
                <a:solidFill>
                  <a:schemeClr val="tx1"/>
                </a:solidFill>
                <a:latin typeface="Segoe UI Semilight" panose="020B0402040204020203" pitchFamily="34" charset="0"/>
                <a:cs typeface="Segoe UI Semilight" panose="020B0402040204020203" pitchFamily="34" charset="0"/>
              </a:rPr>
              <a:t> </a:t>
            </a:r>
            <a:r>
              <a:rPr lang="fr-FR" sz="2000" i="0" dirty="0" err="1" smtClean="0">
                <a:solidFill>
                  <a:schemeClr val="tx1"/>
                </a:solidFill>
                <a:latin typeface="Segoe UI Semilight" panose="020B0402040204020203" pitchFamily="34" charset="0"/>
                <a:cs typeface="Segoe UI Semilight" panose="020B0402040204020203" pitchFamily="34" charset="0"/>
              </a:rPr>
              <a:t>equipements</a:t>
            </a:r>
            <a:endParaRPr lang="fr-FR" sz="2000" i="0" dirty="0" smtClean="0">
              <a:solidFill>
                <a:schemeClr val="tx1"/>
              </a:solidFill>
              <a:latin typeface="Segoe UI Semilight" panose="020B0402040204020203" pitchFamily="34" charset="0"/>
              <a:cs typeface="Segoe UI Semilight" panose="020B0402040204020203" pitchFamily="34" charset="0"/>
            </a:endParaRPr>
          </a:p>
          <a:p>
            <a:pPr marL="742950" lvl="1" indent="-285750">
              <a:buFontTx/>
              <a:buChar char="-"/>
              <a:defRPr/>
            </a:pPr>
            <a:r>
              <a:rPr lang="fr-FR" sz="2000" i="0" dirty="0" err="1" smtClean="0">
                <a:solidFill>
                  <a:schemeClr val="tx1"/>
                </a:solidFill>
                <a:latin typeface="Segoe UI Semilight" panose="020B0402040204020203" pitchFamily="34" charset="0"/>
                <a:cs typeface="Segoe UI Semilight" panose="020B0402040204020203" pitchFamily="34" charset="0"/>
              </a:rPr>
              <a:t>Get</a:t>
            </a:r>
            <a:r>
              <a:rPr lang="fr-FR" sz="2000" i="0" dirty="0" smtClean="0">
                <a:solidFill>
                  <a:schemeClr val="tx1"/>
                </a:solidFill>
                <a:latin typeface="Segoe UI Semilight" panose="020B0402040204020203" pitchFamily="34" charset="0"/>
                <a:cs typeface="Segoe UI Semilight" panose="020B0402040204020203" pitchFamily="34" charset="0"/>
              </a:rPr>
              <a:t> the data </a:t>
            </a:r>
            <a:r>
              <a:rPr lang="fr-FR" sz="2000" i="0" dirty="0" err="1" smtClean="0">
                <a:solidFill>
                  <a:schemeClr val="tx1"/>
                </a:solidFill>
                <a:latin typeface="Segoe UI Semilight" panose="020B0402040204020203" pitchFamily="34" charset="0"/>
                <a:cs typeface="Segoe UI Semilight" panose="020B0402040204020203" pitchFamily="34" charset="0"/>
              </a:rPr>
              <a:t>from</a:t>
            </a:r>
            <a:r>
              <a:rPr lang="fr-FR" sz="2000" i="0" dirty="0" smtClean="0">
                <a:solidFill>
                  <a:schemeClr val="tx1"/>
                </a:solidFill>
                <a:latin typeface="Segoe UI Semilight" panose="020B0402040204020203" pitchFamily="34" charset="0"/>
                <a:cs typeface="Segoe UI Semilight" panose="020B0402040204020203" pitchFamily="34" charset="0"/>
              </a:rPr>
              <a:t> a </a:t>
            </a:r>
            <a:r>
              <a:rPr lang="fr-FR" sz="2000" i="0" dirty="0" err="1" smtClean="0">
                <a:solidFill>
                  <a:schemeClr val="tx1"/>
                </a:solidFill>
                <a:latin typeface="Segoe UI Semilight" panose="020B0402040204020203" pitchFamily="34" charset="0"/>
                <a:cs typeface="Segoe UI Semilight" panose="020B0402040204020203" pitchFamily="34" charset="0"/>
              </a:rPr>
              <a:t>PcVue</a:t>
            </a:r>
            <a:r>
              <a:rPr lang="fr-FR" sz="2000" i="0" dirty="0" smtClean="0">
                <a:solidFill>
                  <a:schemeClr val="tx1"/>
                </a:solidFill>
                <a:latin typeface="Segoe UI Semilight" panose="020B0402040204020203" pitchFamily="34" charset="0"/>
                <a:cs typeface="Segoe UI Semilight" panose="020B0402040204020203" pitchFamily="34" charset="0"/>
              </a:rPr>
              <a:t> station via </a:t>
            </a:r>
            <a:r>
              <a:rPr lang="fr-FR" sz="2000" i="0" dirty="0" err="1" smtClean="0">
                <a:solidFill>
                  <a:schemeClr val="tx1"/>
                </a:solidFill>
                <a:latin typeface="Segoe UI Semilight" panose="020B0402040204020203" pitchFamily="34" charset="0"/>
                <a:cs typeface="Segoe UI Semilight" panose="020B0402040204020203" pitchFamily="34" charset="0"/>
              </a:rPr>
              <a:t>Winnet</a:t>
            </a:r>
            <a:endParaRPr lang="fr-FR" sz="2000" i="0" dirty="0" smtClean="0">
              <a:solidFill>
                <a:schemeClr val="tx1"/>
              </a:solidFill>
              <a:latin typeface="Segoe UI Semilight" panose="020B0402040204020203" pitchFamily="34" charset="0"/>
              <a:cs typeface="Segoe UI Semilight" panose="020B0402040204020203" pitchFamily="34" charset="0"/>
            </a:endParaRPr>
          </a:p>
          <a:p>
            <a:pPr marL="285750" indent="-285750">
              <a:buFontTx/>
              <a:buChar char="-"/>
              <a:defRPr/>
            </a:pPr>
            <a:endParaRPr lang="fr-FR" b="1" i="0" dirty="0" smtClean="0">
              <a:solidFill>
                <a:schemeClr val="tx1"/>
              </a:solidFill>
              <a:latin typeface="Segoe UI Semilight" panose="020B0402040204020203" pitchFamily="34" charset="0"/>
              <a:cs typeface="Segoe UI Semilight" panose="020B0402040204020203" pitchFamily="34" charset="0"/>
            </a:endParaRPr>
          </a:p>
          <a:p>
            <a:pPr marL="285750" indent="-285750">
              <a:buFontTx/>
              <a:buChar char="-"/>
              <a:defRPr/>
            </a:pPr>
            <a:r>
              <a:rPr lang="fr-FR" b="1" i="0" dirty="0" err="1" smtClean="0">
                <a:solidFill>
                  <a:schemeClr val="tx1"/>
                </a:solidFill>
                <a:latin typeface="Segoe UI Semilight" panose="020B0402040204020203" pitchFamily="34" charset="0"/>
                <a:cs typeface="Segoe UI Semilight" panose="020B0402040204020203" pitchFamily="34" charset="0"/>
              </a:rPr>
              <a:t>Connected</a:t>
            </a:r>
            <a:r>
              <a:rPr lang="fr-FR" b="1" i="0" dirty="0" smtClean="0">
                <a:solidFill>
                  <a:schemeClr val="tx1"/>
                </a:solidFill>
                <a:latin typeface="Segoe UI Semilight" panose="020B0402040204020203" pitchFamily="34" charset="0"/>
                <a:cs typeface="Segoe UI Semilight" panose="020B0402040204020203" pitchFamily="34" charset="0"/>
              </a:rPr>
              <a:t> to a 3rd party system: « Enterprise </a:t>
            </a:r>
            <a:r>
              <a:rPr lang="fr-FR" b="1" i="0" dirty="0" err="1" smtClean="0">
                <a:solidFill>
                  <a:schemeClr val="tx1"/>
                </a:solidFill>
                <a:latin typeface="Segoe UI Semilight" panose="020B0402040204020203" pitchFamily="34" charset="0"/>
                <a:cs typeface="Segoe UI Semilight" panose="020B0402040204020203" pitchFamily="34" charset="0"/>
              </a:rPr>
              <a:t>edition</a:t>
            </a:r>
            <a:r>
              <a:rPr lang="fr-FR" b="1" i="0" dirty="0" smtClean="0">
                <a:solidFill>
                  <a:schemeClr val="tx1"/>
                </a:solidFill>
                <a:latin typeface="Segoe UI Semilight" panose="020B0402040204020203" pitchFamily="34" charset="0"/>
                <a:cs typeface="Segoe UI Semilight" panose="020B0402040204020203" pitchFamily="34" charset="0"/>
              </a:rPr>
              <a:t> »</a:t>
            </a:r>
          </a:p>
          <a:p>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740B55F6-9180-4A0B-B5CE-7A1AC47F9737}" type="slidenum">
              <a:rPr lang="fr-FR" smtClean="0"/>
              <a:pPr/>
              <a:t>20</a:t>
            </a:fld>
            <a:endParaRPr lang="fr-FR"/>
          </a:p>
        </p:txBody>
      </p:sp>
    </p:spTree>
    <p:extLst>
      <p:ext uri="{BB962C8B-B14F-4D97-AF65-F5344CB8AC3E}">
        <p14:creationId xmlns:p14="http://schemas.microsoft.com/office/powerpoint/2010/main" val="929780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40B55F6-9180-4A0B-B5CE-7A1AC47F9737}" type="slidenum">
              <a:rPr lang="fr-FR" smtClean="0"/>
              <a:pPr/>
              <a:t>3</a:t>
            </a:fld>
            <a:endParaRPr lang="fr-FR"/>
          </a:p>
        </p:txBody>
      </p:sp>
    </p:spTree>
    <p:extLst>
      <p:ext uri="{BB962C8B-B14F-4D97-AF65-F5344CB8AC3E}">
        <p14:creationId xmlns:p14="http://schemas.microsoft.com/office/powerpoint/2010/main" val="25375952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1" kern="1200" dirty="0" err="1" smtClean="0">
                <a:solidFill>
                  <a:schemeClr val="tx1"/>
                </a:solidFill>
                <a:effectLst/>
                <a:latin typeface="+mn-lt"/>
                <a:ea typeface="+mn-ea"/>
                <a:cs typeface="+mn-cs"/>
              </a:rPr>
              <a:t>Virtualization</a:t>
            </a:r>
            <a:r>
              <a:rPr lang="fr-FR" sz="1200" kern="1200" dirty="0" smtClean="0">
                <a:solidFill>
                  <a:schemeClr val="tx1"/>
                </a:solidFill>
                <a:effectLst/>
                <a:latin typeface="+mn-lt"/>
                <a:ea typeface="+mn-ea"/>
                <a:cs typeface="+mn-cs"/>
              </a:rPr>
              <a:t>, in </a:t>
            </a:r>
            <a:r>
              <a:rPr lang="fr-FR" sz="1200" kern="1200" dirty="0" err="1" smtClean="0">
                <a:solidFill>
                  <a:schemeClr val="tx1"/>
                </a:solidFill>
                <a:effectLst/>
                <a:latin typeface="+mn-lt"/>
                <a:ea typeface="+mn-ea"/>
                <a:cs typeface="+mn-cs"/>
              </a:rPr>
              <a:t>computing</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refers</a:t>
            </a:r>
            <a:r>
              <a:rPr lang="fr-FR" sz="1200" kern="1200" dirty="0" smtClean="0">
                <a:solidFill>
                  <a:schemeClr val="tx1"/>
                </a:solidFill>
                <a:effectLst/>
                <a:latin typeface="+mn-lt"/>
                <a:ea typeface="+mn-ea"/>
                <a:cs typeface="+mn-cs"/>
              </a:rPr>
              <a:t> to the </a:t>
            </a:r>
            <a:r>
              <a:rPr lang="fr-FR" sz="1200" kern="1200" dirty="0" err="1" smtClean="0">
                <a:solidFill>
                  <a:schemeClr val="tx1"/>
                </a:solidFill>
                <a:effectLst/>
                <a:latin typeface="+mn-lt"/>
                <a:ea typeface="+mn-ea"/>
                <a:cs typeface="+mn-cs"/>
              </a:rPr>
              <a:t>act</a:t>
            </a:r>
            <a:r>
              <a:rPr lang="fr-FR" sz="1200" kern="1200" dirty="0" smtClean="0">
                <a:solidFill>
                  <a:schemeClr val="tx1"/>
                </a:solidFill>
                <a:effectLst/>
                <a:latin typeface="+mn-lt"/>
                <a:ea typeface="+mn-ea"/>
                <a:cs typeface="+mn-cs"/>
              </a:rPr>
              <a:t> of </a:t>
            </a:r>
            <a:r>
              <a:rPr lang="fr-FR" sz="1200" kern="1200" dirty="0" err="1" smtClean="0">
                <a:solidFill>
                  <a:schemeClr val="tx1"/>
                </a:solidFill>
                <a:effectLst/>
                <a:latin typeface="+mn-lt"/>
                <a:ea typeface="+mn-ea"/>
                <a:cs typeface="+mn-cs"/>
              </a:rPr>
              <a:t>creating</a:t>
            </a:r>
            <a:r>
              <a:rPr lang="fr-FR" sz="1200" kern="1200" dirty="0" smtClean="0">
                <a:solidFill>
                  <a:schemeClr val="tx1"/>
                </a:solidFill>
                <a:effectLst/>
                <a:latin typeface="+mn-lt"/>
                <a:ea typeface="+mn-ea"/>
                <a:cs typeface="+mn-cs"/>
              </a:rPr>
              <a:t> a </a:t>
            </a:r>
            <a:r>
              <a:rPr lang="en-US" sz="1200" u="none" strike="noStrike" kern="1200" dirty="0" smtClean="0">
                <a:solidFill>
                  <a:schemeClr val="tx1"/>
                </a:solidFill>
                <a:effectLst/>
                <a:latin typeface="+mn-lt"/>
                <a:ea typeface="+mn-ea"/>
                <a:cs typeface="+mn-cs"/>
                <a:hlinkClick r:id="rId3" tooltip="Virtuality"/>
              </a:rPr>
              <a:t>virtual</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rather</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than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actual</a:t>
            </a:r>
            <a:r>
              <a:rPr lang="fr-FR" sz="1200" kern="1200" dirty="0" smtClean="0">
                <a:solidFill>
                  <a:schemeClr val="tx1"/>
                </a:solidFill>
                <a:effectLst/>
                <a:latin typeface="+mn-lt"/>
                <a:ea typeface="+mn-ea"/>
                <a:cs typeface="+mn-cs"/>
              </a:rPr>
              <a:t>) version of </a:t>
            </a:r>
            <a:r>
              <a:rPr lang="fr-FR" sz="1200" kern="1200" dirty="0" err="1" smtClean="0">
                <a:solidFill>
                  <a:schemeClr val="tx1"/>
                </a:solidFill>
                <a:effectLst/>
                <a:latin typeface="+mn-lt"/>
                <a:ea typeface="+mn-ea"/>
                <a:cs typeface="+mn-cs"/>
              </a:rPr>
              <a:t>something</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including</a:t>
            </a:r>
            <a:r>
              <a:rPr lang="fr-FR" sz="1200" kern="1200" dirty="0" smtClean="0">
                <a:solidFill>
                  <a:schemeClr val="tx1"/>
                </a:solidFill>
                <a:effectLst/>
                <a:latin typeface="+mn-lt"/>
                <a:ea typeface="+mn-ea"/>
                <a:cs typeface="+mn-cs"/>
              </a:rPr>
              <a:t> but not </a:t>
            </a:r>
            <a:r>
              <a:rPr lang="fr-FR" sz="1200" kern="1200" dirty="0" err="1" smtClean="0">
                <a:solidFill>
                  <a:schemeClr val="tx1"/>
                </a:solidFill>
                <a:effectLst/>
                <a:latin typeface="+mn-lt"/>
                <a:ea typeface="+mn-ea"/>
                <a:cs typeface="+mn-cs"/>
              </a:rPr>
              <a:t>limited</a:t>
            </a:r>
            <a:r>
              <a:rPr lang="fr-FR" sz="1200" kern="1200" dirty="0" smtClean="0">
                <a:solidFill>
                  <a:schemeClr val="tx1"/>
                </a:solidFill>
                <a:effectLst/>
                <a:latin typeface="+mn-lt"/>
                <a:ea typeface="+mn-ea"/>
                <a:cs typeface="+mn-cs"/>
              </a:rPr>
              <a:t> to a </a:t>
            </a:r>
            <a:r>
              <a:rPr lang="fr-FR" sz="1200" kern="1200" dirty="0" err="1" smtClean="0">
                <a:solidFill>
                  <a:schemeClr val="tx1"/>
                </a:solidFill>
                <a:effectLst/>
                <a:latin typeface="+mn-lt"/>
                <a:ea typeface="+mn-ea"/>
                <a:cs typeface="+mn-cs"/>
              </a:rPr>
              <a:t>virtual</a:t>
            </a:r>
            <a:r>
              <a:rPr lang="fr-FR" sz="1200" kern="1200" dirty="0" smtClean="0">
                <a:solidFill>
                  <a:schemeClr val="tx1"/>
                </a:solidFill>
                <a:effectLst/>
                <a:latin typeface="+mn-lt"/>
                <a:ea typeface="+mn-ea"/>
                <a:cs typeface="+mn-cs"/>
              </a:rPr>
              <a:t> </a:t>
            </a:r>
            <a:r>
              <a:rPr lang="en-US" sz="1200" u="none" strike="noStrike" kern="1200" dirty="0" smtClean="0">
                <a:solidFill>
                  <a:schemeClr val="tx1"/>
                </a:solidFill>
                <a:effectLst/>
                <a:latin typeface="+mn-lt"/>
                <a:ea typeface="+mn-ea"/>
                <a:cs typeface="+mn-cs"/>
                <a:hlinkClick r:id="rId4" tooltip="Computer hardware"/>
              </a:rPr>
              <a:t>computer hardware</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platform</a:t>
            </a:r>
            <a:r>
              <a:rPr lang="fr-FR" sz="1200" kern="1200" dirty="0" smtClean="0">
                <a:solidFill>
                  <a:schemeClr val="tx1"/>
                </a:solidFill>
                <a:effectLst/>
                <a:latin typeface="+mn-lt"/>
                <a:ea typeface="+mn-ea"/>
                <a:cs typeface="+mn-cs"/>
              </a:rPr>
              <a:t>, </a:t>
            </a:r>
            <a:r>
              <a:rPr lang="en-US" sz="1200" u="none" strike="noStrike" kern="1200" dirty="0" smtClean="0">
                <a:solidFill>
                  <a:schemeClr val="tx1"/>
                </a:solidFill>
                <a:effectLst/>
                <a:latin typeface="+mn-lt"/>
                <a:ea typeface="+mn-ea"/>
                <a:cs typeface="+mn-cs"/>
                <a:hlinkClick r:id="rId5" tooltip="Operating system"/>
              </a:rPr>
              <a:t>operating system</a:t>
            </a:r>
            <a:r>
              <a:rPr lang="fr-FR" sz="1200" kern="1200" dirty="0" smtClean="0">
                <a:solidFill>
                  <a:schemeClr val="tx1"/>
                </a:solidFill>
                <a:effectLst/>
                <a:latin typeface="+mn-lt"/>
                <a:ea typeface="+mn-ea"/>
                <a:cs typeface="+mn-cs"/>
              </a:rPr>
              <a:t> (OS), </a:t>
            </a:r>
            <a:r>
              <a:rPr lang="en-US" sz="1200" u="none" strike="noStrike" kern="1200" dirty="0" smtClean="0">
                <a:solidFill>
                  <a:schemeClr val="tx1"/>
                </a:solidFill>
                <a:effectLst/>
                <a:latin typeface="+mn-lt"/>
                <a:ea typeface="+mn-ea"/>
                <a:cs typeface="+mn-cs"/>
                <a:hlinkClick r:id="rId6" tooltip="Data storage device"/>
              </a:rPr>
              <a:t>storage device</a:t>
            </a:r>
            <a:r>
              <a:rPr lang="fr-FR" sz="1200" kern="1200" dirty="0" smtClean="0">
                <a:solidFill>
                  <a:schemeClr val="tx1"/>
                </a:solidFill>
                <a:effectLst/>
                <a:latin typeface="+mn-lt"/>
                <a:ea typeface="+mn-ea"/>
                <a:cs typeface="+mn-cs"/>
              </a:rPr>
              <a:t>, or </a:t>
            </a:r>
            <a:r>
              <a:rPr lang="en-US" sz="1200" u="none" strike="noStrike" kern="1200" dirty="0" smtClean="0">
                <a:solidFill>
                  <a:schemeClr val="tx1"/>
                </a:solidFill>
                <a:effectLst/>
                <a:latin typeface="+mn-lt"/>
                <a:ea typeface="+mn-ea"/>
                <a:cs typeface="+mn-cs"/>
                <a:hlinkClick r:id="rId7" tooltip="Computer network"/>
              </a:rPr>
              <a:t>computer network</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resources</a:t>
            </a:r>
            <a:r>
              <a:rPr lang="fr-FR" sz="1200" kern="1200" dirty="0" smtClean="0">
                <a:solidFill>
                  <a:schemeClr val="tx1"/>
                </a:solidFill>
                <a:effectLst/>
                <a:latin typeface="+mn-lt"/>
                <a:ea typeface="+mn-ea"/>
                <a:cs typeface="+mn-cs"/>
              </a:rPr>
              <a:t>.</a:t>
            </a:r>
          </a:p>
          <a:p>
            <a:r>
              <a:rPr lang="fr-FR" sz="1200" kern="1200" dirty="0" smtClean="0">
                <a:solidFill>
                  <a:schemeClr val="tx1"/>
                </a:solidFill>
                <a:effectLst/>
                <a:latin typeface="+mn-lt"/>
                <a:ea typeface="+mn-ea"/>
                <a:cs typeface="+mn-cs"/>
              </a:rPr>
              <a:t>Hardware </a:t>
            </a:r>
            <a:r>
              <a:rPr lang="fr-FR" sz="1200" kern="1200" dirty="0" err="1" smtClean="0">
                <a:solidFill>
                  <a:schemeClr val="tx1"/>
                </a:solidFill>
                <a:effectLst/>
                <a:latin typeface="+mn-lt"/>
                <a:ea typeface="+mn-ea"/>
                <a:cs typeface="+mn-cs"/>
              </a:rPr>
              <a:t>virtualization</a:t>
            </a:r>
            <a:r>
              <a:rPr lang="fr-FR" sz="1200" kern="1200" dirty="0" smtClean="0">
                <a:solidFill>
                  <a:schemeClr val="tx1"/>
                </a:solidFill>
                <a:effectLst/>
                <a:latin typeface="+mn-lt"/>
                <a:ea typeface="+mn-ea"/>
                <a:cs typeface="+mn-cs"/>
              </a:rPr>
              <a:t> or </a:t>
            </a:r>
            <a:r>
              <a:rPr lang="fr-FR" sz="1200" kern="1200" dirty="0" err="1" smtClean="0">
                <a:solidFill>
                  <a:schemeClr val="tx1"/>
                </a:solidFill>
                <a:effectLst/>
                <a:latin typeface="+mn-lt"/>
                <a:ea typeface="+mn-ea"/>
                <a:cs typeface="+mn-cs"/>
              </a:rPr>
              <a:t>platform</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virtualization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refers</a:t>
            </a:r>
            <a:r>
              <a:rPr lang="fr-FR" sz="1200" kern="1200" dirty="0" smtClean="0">
                <a:solidFill>
                  <a:schemeClr val="tx1"/>
                </a:solidFill>
                <a:effectLst/>
                <a:latin typeface="+mn-lt"/>
                <a:ea typeface="+mn-ea"/>
                <a:cs typeface="+mn-cs"/>
              </a:rPr>
              <a:t> to the </a:t>
            </a:r>
            <a:r>
              <a:rPr lang="fr-FR" sz="1200" kern="1200" dirty="0" err="1" smtClean="0">
                <a:solidFill>
                  <a:schemeClr val="tx1"/>
                </a:solidFill>
                <a:effectLst/>
                <a:latin typeface="+mn-lt"/>
                <a:ea typeface="+mn-ea"/>
                <a:cs typeface="+mn-cs"/>
              </a:rPr>
              <a:t>creation</a:t>
            </a:r>
            <a:r>
              <a:rPr lang="fr-FR" sz="1200" kern="1200" dirty="0" smtClean="0">
                <a:solidFill>
                  <a:schemeClr val="tx1"/>
                </a:solidFill>
                <a:effectLst/>
                <a:latin typeface="+mn-lt"/>
                <a:ea typeface="+mn-ea"/>
                <a:cs typeface="+mn-cs"/>
              </a:rPr>
              <a:t> of a </a:t>
            </a:r>
            <a:r>
              <a:rPr lang="en-US" sz="1200" u="none" strike="noStrike" kern="1200" dirty="0" smtClean="0">
                <a:solidFill>
                  <a:schemeClr val="tx1"/>
                </a:solidFill>
                <a:effectLst/>
                <a:latin typeface="+mn-lt"/>
                <a:ea typeface="+mn-ea"/>
                <a:cs typeface="+mn-cs"/>
                <a:hlinkClick r:id="rId8" tooltip="Virtual machine"/>
              </a:rPr>
              <a:t>virtual machine</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that</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acts</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like</a:t>
            </a:r>
            <a:r>
              <a:rPr lang="fr-FR" sz="1200" kern="1200" dirty="0" smtClean="0">
                <a:solidFill>
                  <a:schemeClr val="tx1"/>
                </a:solidFill>
                <a:effectLst/>
                <a:latin typeface="+mn-lt"/>
                <a:ea typeface="+mn-ea"/>
                <a:cs typeface="+mn-cs"/>
              </a:rPr>
              <a:t> a real computer </a:t>
            </a:r>
            <a:r>
              <a:rPr lang="fr-FR" sz="1200" kern="1200" dirty="0" err="1" smtClean="0">
                <a:solidFill>
                  <a:schemeClr val="tx1"/>
                </a:solidFill>
                <a:effectLst/>
                <a:latin typeface="+mn-lt"/>
                <a:ea typeface="+mn-ea"/>
                <a:cs typeface="+mn-cs"/>
              </a:rPr>
              <a:t>with</a:t>
            </a:r>
            <a:r>
              <a:rPr lang="fr-FR" sz="1200" kern="1200" dirty="0" smtClean="0">
                <a:solidFill>
                  <a:schemeClr val="tx1"/>
                </a:solidFill>
                <a:effectLst/>
                <a:latin typeface="+mn-lt"/>
                <a:ea typeface="+mn-ea"/>
                <a:cs typeface="+mn-cs"/>
              </a:rPr>
              <a:t> an operating system. Software </a:t>
            </a:r>
            <a:r>
              <a:rPr lang="fr-FR" sz="1200" kern="1200" dirty="0" err="1" smtClean="0">
                <a:solidFill>
                  <a:schemeClr val="tx1"/>
                </a:solidFill>
                <a:effectLst/>
                <a:latin typeface="+mn-lt"/>
                <a:ea typeface="+mn-ea"/>
                <a:cs typeface="+mn-cs"/>
              </a:rPr>
              <a:t>executed</a:t>
            </a:r>
            <a:r>
              <a:rPr lang="fr-FR" sz="1200" kern="1200" dirty="0" smtClean="0">
                <a:solidFill>
                  <a:schemeClr val="tx1"/>
                </a:solidFill>
                <a:effectLst/>
                <a:latin typeface="+mn-lt"/>
                <a:ea typeface="+mn-ea"/>
                <a:cs typeface="+mn-cs"/>
              </a:rPr>
              <a:t> on </a:t>
            </a:r>
            <a:r>
              <a:rPr lang="fr-FR" sz="1200" kern="1200" dirty="0" err="1" smtClean="0">
                <a:solidFill>
                  <a:schemeClr val="tx1"/>
                </a:solidFill>
                <a:effectLst/>
                <a:latin typeface="+mn-lt"/>
                <a:ea typeface="+mn-ea"/>
                <a:cs typeface="+mn-cs"/>
              </a:rPr>
              <a:t>these</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virtual</a:t>
            </a:r>
            <a:r>
              <a:rPr lang="fr-FR" sz="1200" kern="1200" dirty="0" smtClean="0">
                <a:solidFill>
                  <a:schemeClr val="tx1"/>
                </a:solidFill>
                <a:effectLst/>
                <a:latin typeface="+mn-lt"/>
                <a:ea typeface="+mn-ea"/>
                <a:cs typeface="+mn-cs"/>
              </a:rPr>
              <a:t> machines </a:t>
            </a:r>
            <a:r>
              <a:rPr lang="fr-FR" sz="1200" kern="1200" dirty="0" err="1" smtClean="0">
                <a:solidFill>
                  <a:schemeClr val="tx1"/>
                </a:solidFill>
                <a:effectLst/>
                <a:latin typeface="+mn-lt"/>
                <a:ea typeface="+mn-ea"/>
                <a:cs typeface="+mn-cs"/>
              </a:rPr>
              <a:t>is</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separated</a:t>
            </a:r>
            <a:r>
              <a:rPr lang="fr-FR" sz="1200" kern="1200" dirty="0" smtClean="0">
                <a:solidFill>
                  <a:schemeClr val="tx1"/>
                </a:solidFill>
                <a:effectLst/>
                <a:latin typeface="+mn-lt"/>
                <a:ea typeface="+mn-ea"/>
                <a:cs typeface="+mn-cs"/>
              </a:rPr>
              <a:t> from the </a:t>
            </a:r>
            <a:r>
              <a:rPr lang="fr-FR" sz="1200" kern="1200" dirty="0" err="1" smtClean="0">
                <a:solidFill>
                  <a:schemeClr val="tx1"/>
                </a:solidFill>
                <a:effectLst/>
                <a:latin typeface="+mn-lt"/>
                <a:ea typeface="+mn-ea"/>
                <a:cs typeface="+mn-cs"/>
              </a:rPr>
              <a:t>underlying</a:t>
            </a:r>
            <a:r>
              <a:rPr lang="fr-FR" sz="1200" kern="1200" dirty="0" smtClean="0">
                <a:solidFill>
                  <a:schemeClr val="tx1"/>
                </a:solidFill>
                <a:effectLst/>
                <a:latin typeface="+mn-lt"/>
                <a:ea typeface="+mn-ea"/>
                <a:cs typeface="+mn-cs"/>
              </a:rPr>
              <a:t> hardware </a:t>
            </a:r>
            <a:r>
              <a:rPr lang="fr-FR" sz="1200" kern="1200" dirty="0" err="1" smtClean="0">
                <a:solidFill>
                  <a:schemeClr val="tx1"/>
                </a:solidFill>
                <a:effectLst/>
                <a:latin typeface="+mn-lt"/>
                <a:ea typeface="+mn-ea"/>
                <a:cs typeface="+mn-cs"/>
              </a:rPr>
              <a:t>resources</a:t>
            </a:r>
            <a:r>
              <a:rPr lang="fr-FR" sz="1200" kern="1200" dirty="0" smtClean="0">
                <a:solidFill>
                  <a:schemeClr val="tx1"/>
                </a:solidFill>
                <a:effectLst/>
                <a:latin typeface="+mn-lt"/>
                <a:ea typeface="+mn-ea"/>
                <a:cs typeface="+mn-cs"/>
              </a:rPr>
              <a:t>. </a:t>
            </a:r>
          </a:p>
          <a:p>
            <a:r>
              <a:rPr lang="fr-FR" sz="1200" kern="1200" dirty="0" smtClean="0">
                <a:solidFill>
                  <a:schemeClr val="tx1"/>
                </a:solidFill>
                <a:effectLst/>
                <a:latin typeface="+mn-lt"/>
                <a:ea typeface="+mn-ea"/>
                <a:cs typeface="+mn-cs"/>
              </a:rPr>
              <a:t>In hardware </a:t>
            </a:r>
            <a:r>
              <a:rPr lang="fr-FR" sz="1200" kern="1200" dirty="0" err="1" smtClean="0">
                <a:solidFill>
                  <a:schemeClr val="tx1"/>
                </a:solidFill>
                <a:effectLst/>
                <a:latin typeface="+mn-lt"/>
                <a:ea typeface="+mn-ea"/>
                <a:cs typeface="+mn-cs"/>
              </a:rPr>
              <a:t>virtualization</a:t>
            </a:r>
            <a:r>
              <a:rPr lang="fr-FR" sz="1200" kern="1200" dirty="0" smtClean="0">
                <a:solidFill>
                  <a:schemeClr val="tx1"/>
                </a:solidFill>
                <a:effectLst/>
                <a:latin typeface="+mn-lt"/>
                <a:ea typeface="+mn-ea"/>
                <a:cs typeface="+mn-cs"/>
              </a:rPr>
              <a:t>, the </a:t>
            </a:r>
            <a:r>
              <a:rPr lang="en-US" sz="1200" u="none" strike="noStrike" kern="1200" dirty="0" smtClean="0">
                <a:solidFill>
                  <a:schemeClr val="tx1"/>
                </a:solidFill>
                <a:effectLst/>
                <a:latin typeface="+mn-lt"/>
                <a:ea typeface="+mn-ea"/>
                <a:cs typeface="+mn-cs"/>
                <a:hlinkClick r:id="rId9" tooltip="Host machine"/>
              </a:rPr>
              <a:t>host machine</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is</a:t>
            </a:r>
            <a:r>
              <a:rPr lang="fr-FR" sz="1200" kern="1200" dirty="0" smtClean="0">
                <a:solidFill>
                  <a:schemeClr val="tx1"/>
                </a:solidFill>
                <a:effectLst/>
                <a:latin typeface="+mn-lt"/>
                <a:ea typeface="+mn-ea"/>
                <a:cs typeface="+mn-cs"/>
              </a:rPr>
              <a:t> the </a:t>
            </a:r>
            <a:r>
              <a:rPr lang="fr-FR" sz="1200" kern="1200" dirty="0" err="1" smtClean="0">
                <a:solidFill>
                  <a:schemeClr val="tx1"/>
                </a:solidFill>
                <a:effectLst/>
                <a:latin typeface="+mn-lt"/>
                <a:ea typeface="+mn-ea"/>
                <a:cs typeface="+mn-cs"/>
              </a:rPr>
              <a:t>actual</a:t>
            </a:r>
            <a:r>
              <a:rPr lang="fr-FR" sz="1200" kern="1200" dirty="0" smtClean="0">
                <a:solidFill>
                  <a:schemeClr val="tx1"/>
                </a:solidFill>
                <a:effectLst/>
                <a:latin typeface="+mn-lt"/>
                <a:ea typeface="+mn-ea"/>
                <a:cs typeface="+mn-cs"/>
              </a:rPr>
              <a:t> machine on </a:t>
            </a:r>
            <a:r>
              <a:rPr lang="fr-FR" sz="1200" kern="1200" dirty="0" err="1" smtClean="0">
                <a:solidFill>
                  <a:schemeClr val="tx1"/>
                </a:solidFill>
                <a:effectLst/>
                <a:latin typeface="+mn-lt"/>
                <a:ea typeface="+mn-ea"/>
                <a:cs typeface="+mn-cs"/>
              </a:rPr>
              <a:t>which</a:t>
            </a:r>
            <a:r>
              <a:rPr lang="fr-FR" sz="1200" kern="1200" dirty="0" smtClean="0">
                <a:solidFill>
                  <a:schemeClr val="tx1"/>
                </a:solidFill>
                <a:effectLst/>
                <a:latin typeface="+mn-lt"/>
                <a:ea typeface="+mn-ea"/>
                <a:cs typeface="+mn-cs"/>
              </a:rPr>
              <a:t> the </a:t>
            </a:r>
            <a:r>
              <a:rPr lang="fr-FR" sz="1200" kern="1200" dirty="0" err="1" smtClean="0">
                <a:solidFill>
                  <a:schemeClr val="tx1"/>
                </a:solidFill>
                <a:effectLst/>
                <a:latin typeface="+mn-lt"/>
                <a:ea typeface="+mn-ea"/>
                <a:cs typeface="+mn-cs"/>
              </a:rPr>
              <a:t>virtualization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takes</a:t>
            </a:r>
            <a:r>
              <a:rPr lang="fr-FR" sz="1200" kern="1200" dirty="0" smtClean="0">
                <a:solidFill>
                  <a:schemeClr val="tx1"/>
                </a:solidFill>
                <a:effectLst/>
                <a:latin typeface="+mn-lt"/>
                <a:ea typeface="+mn-ea"/>
                <a:cs typeface="+mn-cs"/>
              </a:rPr>
              <a:t> place, and the </a:t>
            </a:r>
            <a:r>
              <a:rPr lang="fr-FR" sz="1200" kern="1200" dirty="0" err="1" smtClean="0">
                <a:solidFill>
                  <a:schemeClr val="tx1"/>
                </a:solidFill>
                <a:effectLst/>
                <a:latin typeface="+mn-lt"/>
                <a:ea typeface="+mn-ea"/>
                <a:cs typeface="+mn-cs"/>
              </a:rPr>
              <a:t>guest</a:t>
            </a:r>
            <a:r>
              <a:rPr lang="fr-FR" sz="1200" kern="1200" dirty="0" smtClean="0">
                <a:solidFill>
                  <a:schemeClr val="tx1"/>
                </a:solidFill>
                <a:effectLst/>
                <a:latin typeface="+mn-lt"/>
                <a:ea typeface="+mn-ea"/>
                <a:cs typeface="+mn-cs"/>
              </a:rPr>
              <a:t> machine </a:t>
            </a:r>
            <a:r>
              <a:rPr lang="fr-FR" sz="1200" kern="1200" dirty="0" err="1" smtClean="0">
                <a:solidFill>
                  <a:schemeClr val="tx1"/>
                </a:solidFill>
                <a:effectLst/>
                <a:latin typeface="+mn-lt"/>
                <a:ea typeface="+mn-ea"/>
                <a:cs typeface="+mn-cs"/>
              </a:rPr>
              <a:t>is</a:t>
            </a:r>
            <a:r>
              <a:rPr lang="fr-FR" sz="1200" kern="1200" dirty="0" smtClean="0">
                <a:solidFill>
                  <a:schemeClr val="tx1"/>
                </a:solidFill>
                <a:effectLst/>
                <a:latin typeface="+mn-lt"/>
                <a:ea typeface="+mn-ea"/>
                <a:cs typeface="+mn-cs"/>
              </a:rPr>
              <a:t> the </a:t>
            </a:r>
            <a:r>
              <a:rPr lang="fr-FR" sz="1200" kern="1200" dirty="0" err="1" smtClean="0">
                <a:solidFill>
                  <a:schemeClr val="tx1"/>
                </a:solidFill>
                <a:effectLst/>
                <a:latin typeface="+mn-lt"/>
                <a:ea typeface="+mn-ea"/>
                <a:cs typeface="+mn-cs"/>
              </a:rPr>
              <a:t>virtual</a:t>
            </a:r>
            <a:r>
              <a:rPr lang="fr-FR" sz="1200" kern="1200" dirty="0" smtClean="0">
                <a:solidFill>
                  <a:schemeClr val="tx1"/>
                </a:solidFill>
                <a:effectLst/>
                <a:latin typeface="+mn-lt"/>
                <a:ea typeface="+mn-ea"/>
                <a:cs typeface="+mn-cs"/>
              </a:rPr>
              <a:t> machine. The </a:t>
            </a:r>
            <a:r>
              <a:rPr lang="fr-FR" sz="1200" kern="1200" dirty="0" err="1" smtClean="0">
                <a:solidFill>
                  <a:schemeClr val="tx1"/>
                </a:solidFill>
                <a:effectLst/>
                <a:latin typeface="+mn-lt"/>
                <a:ea typeface="+mn-ea"/>
                <a:cs typeface="+mn-cs"/>
              </a:rPr>
              <a:t>words</a:t>
            </a:r>
            <a:r>
              <a:rPr lang="fr-FR" sz="1200" kern="1200" dirty="0" smtClean="0">
                <a:solidFill>
                  <a:schemeClr val="tx1"/>
                </a:solidFill>
                <a:effectLst/>
                <a:latin typeface="+mn-lt"/>
                <a:ea typeface="+mn-ea"/>
                <a:cs typeface="+mn-cs"/>
              </a:rPr>
              <a:t> host and </a:t>
            </a:r>
            <a:r>
              <a:rPr lang="fr-FR" sz="1200" kern="1200" dirty="0" err="1" smtClean="0">
                <a:solidFill>
                  <a:schemeClr val="tx1"/>
                </a:solidFill>
                <a:effectLst/>
                <a:latin typeface="+mn-lt"/>
                <a:ea typeface="+mn-ea"/>
                <a:cs typeface="+mn-cs"/>
              </a:rPr>
              <a:t>guest</a:t>
            </a:r>
            <a:r>
              <a:rPr lang="fr-FR" sz="1200" kern="1200" dirty="0" smtClean="0">
                <a:solidFill>
                  <a:schemeClr val="tx1"/>
                </a:solidFill>
                <a:effectLst/>
                <a:latin typeface="+mn-lt"/>
                <a:ea typeface="+mn-ea"/>
                <a:cs typeface="+mn-cs"/>
              </a:rPr>
              <a:t> are </a:t>
            </a:r>
            <a:r>
              <a:rPr lang="fr-FR" sz="1200" kern="1200" dirty="0" err="1" smtClean="0">
                <a:solidFill>
                  <a:schemeClr val="tx1"/>
                </a:solidFill>
                <a:effectLst/>
                <a:latin typeface="+mn-lt"/>
                <a:ea typeface="+mn-ea"/>
                <a:cs typeface="+mn-cs"/>
              </a:rPr>
              <a:t>used</a:t>
            </a:r>
            <a:r>
              <a:rPr lang="fr-FR" sz="1200" kern="1200" dirty="0" smtClean="0">
                <a:solidFill>
                  <a:schemeClr val="tx1"/>
                </a:solidFill>
                <a:effectLst/>
                <a:latin typeface="+mn-lt"/>
                <a:ea typeface="+mn-ea"/>
                <a:cs typeface="+mn-cs"/>
              </a:rPr>
              <a:t> to </a:t>
            </a:r>
            <a:r>
              <a:rPr lang="fr-FR" sz="1200" kern="1200" dirty="0" err="1" smtClean="0">
                <a:solidFill>
                  <a:schemeClr val="tx1"/>
                </a:solidFill>
                <a:effectLst/>
                <a:latin typeface="+mn-lt"/>
                <a:ea typeface="+mn-ea"/>
                <a:cs typeface="+mn-cs"/>
              </a:rPr>
              <a:t>distinguish</a:t>
            </a:r>
            <a:r>
              <a:rPr lang="fr-FR" sz="1200" kern="1200" dirty="0" smtClean="0">
                <a:solidFill>
                  <a:schemeClr val="tx1"/>
                </a:solidFill>
                <a:effectLst/>
                <a:latin typeface="+mn-lt"/>
                <a:ea typeface="+mn-ea"/>
                <a:cs typeface="+mn-cs"/>
              </a:rPr>
              <a:t> the software </a:t>
            </a:r>
            <a:r>
              <a:rPr lang="fr-FR" sz="1200" kern="1200" dirty="0" err="1" smtClean="0">
                <a:solidFill>
                  <a:schemeClr val="tx1"/>
                </a:solidFill>
                <a:effectLst/>
                <a:latin typeface="+mn-lt"/>
                <a:ea typeface="+mn-ea"/>
                <a:cs typeface="+mn-cs"/>
              </a:rPr>
              <a:t>that</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runs</a:t>
            </a:r>
            <a:r>
              <a:rPr lang="fr-FR" sz="1200" kern="1200" dirty="0" smtClean="0">
                <a:solidFill>
                  <a:schemeClr val="tx1"/>
                </a:solidFill>
                <a:effectLst/>
                <a:latin typeface="+mn-lt"/>
                <a:ea typeface="+mn-ea"/>
                <a:cs typeface="+mn-cs"/>
              </a:rPr>
              <a:t> on the </a:t>
            </a:r>
            <a:r>
              <a:rPr lang="fr-FR" sz="1200" kern="1200" dirty="0" err="1" smtClean="0">
                <a:solidFill>
                  <a:schemeClr val="tx1"/>
                </a:solidFill>
                <a:effectLst/>
                <a:latin typeface="+mn-lt"/>
                <a:ea typeface="+mn-ea"/>
                <a:cs typeface="+mn-cs"/>
              </a:rPr>
              <a:t>physical</a:t>
            </a:r>
            <a:r>
              <a:rPr lang="fr-FR" sz="1200" kern="1200" dirty="0" smtClean="0">
                <a:solidFill>
                  <a:schemeClr val="tx1"/>
                </a:solidFill>
                <a:effectLst/>
                <a:latin typeface="+mn-lt"/>
                <a:ea typeface="+mn-ea"/>
                <a:cs typeface="+mn-cs"/>
              </a:rPr>
              <a:t> machine from the software </a:t>
            </a:r>
            <a:r>
              <a:rPr lang="fr-FR" sz="1200" kern="1200" dirty="0" err="1" smtClean="0">
                <a:solidFill>
                  <a:schemeClr val="tx1"/>
                </a:solidFill>
                <a:effectLst/>
                <a:latin typeface="+mn-lt"/>
                <a:ea typeface="+mn-ea"/>
                <a:cs typeface="+mn-cs"/>
              </a:rPr>
              <a:t>that</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runs</a:t>
            </a:r>
            <a:r>
              <a:rPr lang="fr-FR" sz="1200" kern="1200" dirty="0" smtClean="0">
                <a:solidFill>
                  <a:schemeClr val="tx1"/>
                </a:solidFill>
                <a:effectLst/>
                <a:latin typeface="+mn-lt"/>
                <a:ea typeface="+mn-ea"/>
                <a:cs typeface="+mn-cs"/>
              </a:rPr>
              <a:t> on the </a:t>
            </a:r>
            <a:r>
              <a:rPr lang="fr-FR" sz="1200" kern="1200" dirty="0" err="1" smtClean="0">
                <a:solidFill>
                  <a:schemeClr val="tx1"/>
                </a:solidFill>
                <a:effectLst/>
                <a:latin typeface="+mn-lt"/>
                <a:ea typeface="+mn-ea"/>
                <a:cs typeface="+mn-cs"/>
              </a:rPr>
              <a:t>virtual</a:t>
            </a:r>
            <a:r>
              <a:rPr lang="fr-FR" sz="1200" kern="1200" dirty="0" smtClean="0">
                <a:solidFill>
                  <a:schemeClr val="tx1"/>
                </a:solidFill>
                <a:effectLst/>
                <a:latin typeface="+mn-lt"/>
                <a:ea typeface="+mn-ea"/>
                <a:cs typeface="+mn-cs"/>
              </a:rPr>
              <a:t> machine.</a:t>
            </a:r>
          </a:p>
          <a:p>
            <a:r>
              <a:rPr lang="fr-FR" sz="1200" kern="1200" dirty="0" err="1" smtClean="0">
                <a:solidFill>
                  <a:schemeClr val="tx1"/>
                </a:solidFill>
                <a:effectLst/>
                <a:latin typeface="+mn-lt"/>
                <a:ea typeface="+mn-ea"/>
                <a:cs typeface="+mn-cs"/>
              </a:rPr>
              <a:t>Virtualization</a:t>
            </a:r>
            <a:r>
              <a:rPr lang="fr-FR" sz="1200" kern="1200" dirty="0" smtClean="0">
                <a:solidFill>
                  <a:schemeClr val="tx1"/>
                </a:solidFill>
                <a:effectLst/>
                <a:latin typeface="+mn-lt"/>
                <a:ea typeface="+mn-ea"/>
                <a:cs typeface="+mn-cs"/>
              </a:rPr>
              <a:t> of </a:t>
            </a:r>
            <a:r>
              <a:rPr lang="fr-FR" sz="1200" kern="1200" dirty="0" err="1" smtClean="0">
                <a:solidFill>
                  <a:schemeClr val="tx1"/>
                </a:solidFill>
                <a:effectLst/>
                <a:latin typeface="+mn-lt"/>
                <a:ea typeface="+mn-ea"/>
                <a:cs typeface="+mn-cs"/>
              </a:rPr>
              <a:t>industrial</a:t>
            </a:r>
            <a:r>
              <a:rPr lang="fr-FR" sz="1200" kern="1200" dirty="0" smtClean="0">
                <a:solidFill>
                  <a:schemeClr val="tx1"/>
                </a:solidFill>
                <a:effectLst/>
                <a:latin typeface="+mn-lt"/>
                <a:ea typeface="+mn-ea"/>
                <a:cs typeface="+mn-cs"/>
              </a:rPr>
              <a:t> applications </a:t>
            </a:r>
            <a:r>
              <a:rPr lang="fr-FR" sz="1200" kern="1200" dirty="0" err="1" smtClean="0">
                <a:solidFill>
                  <a:schemeClr val="tx1"/>
                </a:solidFill>
                <a:effectLst/>
                <a:latin typeface="+mn-lt"/>
                <a:ea typeface="+mn-ea"/>
                <a:cs typeface="+mn-cs"/>
              </a:rPr>
              <a:t>can</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benefit</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many</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departments</a:t>
            </a:r>
            <a:r>
              <a:rPr lang="fr-FR"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involved</a:t>
            </a:r>
            <a:r>
              <a:rPr lang="fr-FR" sz="1200" kern="1200" dirty="0" smtClean="0">
                <a:solidFill>
                  <a:schemeClr val="tx1"/>
                </a:solidFill>
                <a:effectLst/>
                <a:latin typeface="+mn-lt"/>
                <a:ea typeface="+mn-ea"/>
                <a:cs typeface="+mn-cs"/>
              </a:rPr>
              <a:t>: IT, Engineering and </a:t>
            </a:r>
            <a:r>
              <a:rPr lang="fr-FR" sz="1200" kern="1200" dirty="0" err="1" smtClean="0">
                <a:solidFill>
                  <a:schemeClr val="tx1"/>
                </a:solidFill>
                <a:effectLst/>
                <a:latin typeface="+mn-lt"/>
                <a:ea typeface="+mn-ea"/>
                <a:cs typeface="+mn-cs"/>
              </a:rPr>
              <a:t>operations</a:t>
            </a:r>
            <a:r>
              <a:rPr lang="fr-FR"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fr-FR" sz="1200" kern="1200" dirty="0" smtClean="0">
                <a:solidFill>
                  <a:schemeClr val="tx1"/>
                </a:solidFill>
                <a:effectLst/>
                <a:latin typeface="+mn-lt"/>
                <a:ea typeface="+mn-ea"/>
                <a:cs typeface="+mn-cs"/>
              </a:rPr>
              <a:t>Source : Wikipédia</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FDC35DE3-9168-4201-B480-4100E83F0E92}" type="slidenum">
              <a:rPr lang="fr-FR" smtClean="0"/>
              <a:t>21</a:t>
            </a:fld>
            <a:endParaRPr lang="fr-FR"/>
          </a:p>
        </p:txBody>
      </p:sp>
    </p:spTree>
    <p:extLst>
      <p:ext uri="{BB962C8B-B14F-4D97-AF65-F5344CB8AC3E}">
        <p14:creationId xmlns:p14="http://schemas.microsoft.com/office/powerpoint/2010/main" val="256046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40B55F6-9180-4A0B-B5CE-7A1AC47F9737}" type="slidenum">
              <a:rPr lang="fr-FR" smtClean="0"/>
              <a:pPr/>
              <a:t>4</a:t>
            </a:fld>
            <a:endParaRPr lang="fr-FR"/>
          </a:p>
        </p:txBody>
      </p:sp>
    </p:spTree>
    <p:extLst>
      <p:ext uri="{BB962C8B-B14F-4D97-AF65-F5344CB8AC3E}">
        <p14:creationId xmlns:p14="http://schemas.microsoft.com/office/powerpoint/2010/main" val="3703703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40B55F6-9180-4A0B-B5CE-7A1AC47F9737}" type="slidenum">
              <a:rPr lang="fr-FR" smtClean="0"/>
              <a:pPr/>
              <a:t>5</a:t>
            </a:fld>
            <a:endParaRPr lang="fr-FR"/>
          </a:p>
        </p:txBody>
      </p:sp>
    </p:spTree>
    <p:extLst>
      <p:ext uri="{BB962C8B-B14F-4D97-AF65-F5344CB8AC3E}">
        <p14:creationId xmlns:p14="http://schemas.microsoft.com/office/powerpoint/2010/main" val="2310576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40B55F6-9180-4A0B-B5CE-7A1AC47F9737}" type="slidenum">
              <a:rPr lang="fr-FR" smtClean="0"/>
              <a:pPr/>
              <a:t>6</a:t>
            </a:fld>
            <a:endParaRPr lang="fr-FR"/>
          </a:p>
        </p:txBody>
      </p:sp>
    </p:spTree>
    <p:extLst>
      <p:ext uri="{BB962C8B-B14F-4D97-AF65-F5344CB8AC3E}">
        <p14:creationId xmlns:p14="http://schemas.microsoft.com/office/powerpoint/2010/main" val="3644653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Standalone stations are usually operator panels, it is the simplest architecture with all functions and roles integrated into a single station.</a:t>
            </a:r>
            <a:endParaRPr lang="fr-FR"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In a traditional single-user configuration, </a:t>
            </a:r>
            <a:r>
              <a:rPr lang="en-US" sz="1200" b="1" kern="1200" dirty="0" err="1" smtClean="0">
                <a:solidFill>
                  <a:schemeClr val="tx1"/>
                </a:solidFill>
                <a:effectLst/>
                <a:latin typeface="+mn-lt"/>
                <a:ea typeface="+mn-ea"/>
                <a:cs typeface="+mn-cs"/>
              </a:rPr>
              <a:t>PcVue</a:t>
            </a:r>
            <a:r>
              <a:rPr lang="en-US" sz="1200" b="1" kern="120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monitors and/or controls all devices on the industrial network and also handles user requests. </a:t>
            </a:r>
            <a:r>
              <a:rPr lang="en-US" sz="1200" b="1" kern="1200" dirty="0" err="1" smtClean="0">
                <a:solidFill>
                  <a:schemeClr val="tx1"/>
                </a:solidFill>
                <a:effectLst/>
                <a:latin typeface="+mn-lt"/>
                <a:ea typeface="+mn-ea"/>
                <a:cs typeface="+mn-cs"/>
              </a:rPr>
              <a:t>PcVue</a:t>
            </a:r>
            <a:r>
              <a:rPr lang="en-GB" sz="1200" kern="1200" dirty="0" smtClean="0">
                <a:solidFill>
                  <a:schemeClr val="tx1"/>
                </a:solidFill>
                <a:effectLst/>
                <a:latin typeface="+mn-lt"/>
                <a:ea typeface="+mn-ea"/>
                <a:cs typeface="+mn-cs"/>
              </a:rPr>
              <a:t> can support some tens of thousands of variables on a single station.  </a:t>
            </a:r>
            <a:endParaRPr lang="fr-FR"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a:t>
            </a:r>
            <a:r>
              <a:rPr lang="en-US" sz="1200" b="1" kern="1200" dirty="0" err="1" smtClean="0">
                <a:solidFill>
                  <a:schemeClr val="tx1"/>
                </a:solidFill>
                <a:effectLst/>
                <a:latin typeface="+mn-lt"/>
                <a:ea typeface="+mn-ea"/>
                <a:cs typeface="+mn-cs"/>
              </a:rPr>
              <a:t>PcVue</a:t>
            </a:r>
            <a:r>
              <a:rPr lang="en-GB" sz="1200" kern="1200" dirty="0" smtClean="0">
                <a:solidFill>
                  <a:schemeClr val="tx1"/>
                </a:solidFill>
                <a:effectLst/>
                <a:latin typeface="+mn-lt"/>
                <a:ea typeface="+mn-ea"/>
                <a:cs typeface="+mn-cs"/>
              </a:rPr>
              <a:t> single station is an all-in-one standalone HMI station to monitor and control the process using the standard features of </a:t>
            </a:r>
            <a:r>
              <a:rPr lang="en-US" sz="1200" b="1" kern="1200" dirty="0" err="1" smtClean="0">
                <a:solidFill>
                  <a:schemeClr val="tx1"/>
                </a:solidFill>
                <a:effectLst/>
                <a:latin typeface="+mn-lt"/>
                <a:ea typeface="+mn-ea"/>
                <a:cs typeface="+mn-cs"/>
              </a:rPr>
              <a:t>PcVue</a:t>
            </a:r>
            <a:r>
              <a:rPr lang="en-US" sz="1200" kern="120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a:t>
            </a:r>
            <a:endParaRPr lang="fr-FR"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Data acquisition,</a:t>
            </a:r>
            <a:endParaRPr lang="fr-FR"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Real-time database,</a:t>
            </a:r>
            <a:endParaRPr lang="fr-FR"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HMI,</a:t>
            </a:r>
            <a:endParaRPr lang="fr-FR"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Archiving</a:t>
            </a:r>
            <a:r>
              <a:rPr lang="en-US" sz="1200" kern="120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a:t>
            </a:r>
            <a:endParaRPr lang="fr-FR"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Alarms and logs,</a:t>
            </a:r>
            <a:endParaRPr lang="fr-FR"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Trends,</a:t>
            </a:r>
            <a:endParaRPr lang="fr-FR"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Data processing</a:t>
            </a:r>
            <a:r>
              <a:rPr lang="en-US" sz="1200" kern="120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 reporting</a:t>
            </a:r>
            <a:endParaRPr lang="fr-FR"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Users management </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OPT : SQL Server or </a:t>
            </a:r>
            <a:r>
              <a:rPr lang="fr-FR" sz="1200" kern="1200" dirty="0" err="1" smtClean="0">
                <a:solidFill>
                  <a:schemeClr val="tx1"/>
                </a:solidFill>
                <a:effectLst/>
                <a:latin typeface="+mn-lt"/>
                <a:ea typeface="+mn-ea"/>
                <a:cs typeface="+mn-cs"/>
              </a:rPr>
              <a:t>proprietary</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OPT : Parler de report ?</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FDC35DE3-9168-4201-B480-4100E83F0E92}" type="slidenum">
              <a:rPr lang="fr-FR" smtClean="0"/>
              <a:t>7</a:t>
            </a:fld>
            <a:endParaRPr lang="fr-FR"/>
          </a:p>
        </p:txBody>
      </p:sp>
    </p:spTree>
    <p:extLst>
      <p:ext uri="{BB962C8B-B14F-4D97-AF65-F5344CB8AC3E}">
        <p14:creationId xmlns:p14="http://schemas.microsoft.com/office/powerpoint/2010/main" val="2788038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The simplest client/server architecture, </a:t>
            </a:r>
            <a:r>
              <a:rPr lang="en-GB" sz="1200" kern="1200" dirty="0" smtClean="0">
                <a:solidFill>
                  <a:schemeClr val="tx1"/>
                </a:solidFill>
                <a:effectLst/>
                <a:latin typeface="+mn-lt"/>
                <a:ea typeface="+mn-ea"/>
                <a:cs typeface="+mn-cs"/>
              </a:rPr>
              <a:t>for applications that require several user stations with a single connection to the industrial network.  </a:t>
            </a:r>
            <a:endParaRPr lang="fr-FR"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server is a data source (producer) that communicates with the devices and broadcasts data to the client (or consumer) stations. Communication among the </a:t>
            </a:r>
            <a:r>
              <a:rPr lang="en-US" sz="1200" kern="1200" dirty="0" err="1" smtClean="0">
                <a:solidFill>
                  <a:schemeClr val="tx1"/>
                </a:solidFill>
                <a:effectLst/>
                <a:latin typeface="+mn-lt"/>
                <a:ea typeface="+mn-ea"/>
                <a:cs typeface="+mn-cs"/>
              </a:rPr>
              <a:t>PcVue</a:t>
            </a:r>
            <a:r>
              <a:rPr lang="en-GB" sz="1200" kern="1200" dirty="0" smtClean="0">
                <a:solidFill>
                  <a:schemeClr val="tx1"/>
                </a:solidFill>
                <a:effectLst/>
                <a:latin typeface="+mn-lt"/>
                <a:ea typeface="+mn-ea"/>
                <a:cs typeface="+mn-cs"/>
              </a:rPr>
              <a:t> stations </a:t>
            </a:r>
            <a:r>
              <a:rPr lang="en-US" sz="1200" kern="120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works asynchronously and transmits the data in packets using the </a:t>
            </a:r>
            <a:r>
              <a:rPr lang="en-GB" sz="1200" kern="1200" dirty="0" err="1" smtClean="0">
                <a:solidFill>
                  <a:schemeClr val="tx1"/>
                </a:solidFill>
                <a:effectLst/>
                <a:latin typeface="+mn-lt"/>
                <a:ea typeface="+mn-ea"/>
                <a:cs typeface="+mn-cs"/>
              </a:rPr>
              <a:t>PcVue</a:t>
            </a:r>
            <a:r>
              <a:rPr lang="en-GB" sz="1200" kern="1200" dirty="0" smtClean="0">
                <a:solidFill>
                  <a:schemeClr val="tx1"/>
                </a:solidFill>
                <a:effectLst/>
                <a:latin typeface="+mn-lt"/>
                <a:ea typeface="+mn-ea"/>
                <a:cs typeface="+mn-cs"/>
              </a:rPr>
              <a:t> TCP/IP messaging.</a:t>
            </a:r>
            <a:endParaRPr lang="fr-FR"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server station can be a full user station or a data acquisition server only. It performs all of the data processing for the application. The historical data can be on server side only, or local to each client station.</a:t>
            </a:r>
            <a:r>
              <a:rPr lang="en-US" sz="1200"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A client can connect to a server located in another geographical area via a connection using any media supporting TCP/IP with sufficient capacity including private telephone line, or even satellite link.</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usual variation is to separate Data Acquisition and Historical Data production on 2 different servers, or to have clients produce historical data locally.</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r>
              <a:rPr lang="fr-FR" sz="1200" kern="1200" dirty="0" smtClean="0">
                <a:solidFill>
                  <a:schemeClr val="tx1"/>
                </a:solidFill>
                <a:effectLst/>
                <a:latin typeface="+mn-lt"/>
                <a:ea typeface="+mn-ea"/>
                <a:cs typeface="+mn-cs"/>
              </a:rPr>
              <a:t>MDT : Mal dit, ce ne sont pas les stations qui sont native TCP/IP</a:t>
            </a:r>
          </a:p>
          <a:p>
            <a:r>
              <a:rPr lang="en-US" sz="1200" kern="1200" dirty="0" smtClean="0">
                <a:solidFill>
                  <a:schemeClr val="tx1"/>
                </a:solidFill>
                <a:effectLst/>
                <a:latin typeface="+mn-lt"/>
                <a:ea typeface="+mn-ea"/>
                <a:cs typeface="+mn-cs"/>
              </a:rPr>
              <a:t> </a:t>
            </a:r>
            <a:r>
              <a:rPr lang="fr-FR" sz="1200" kern="1200" dirty="0" err="1" smtClean="0">
                <a:solidFill>
                  <a:schemeClr val="tx1"/>
                </a:solidFill>
                <a:effectLst/>
                <a:latin typeface="+mn-lt"/>
                <a:ea typeface="+mn-ea"/>
                <a:cs typeface="+mn-cs"/>
              </a:rPr>
              <a:t>Archjvage</a:t>
            </a:r>
            <a:r>
              <a:rPr lang="fr-FR" sz="1200" kern="1200" dirty="0" smtClean="0">
                <a:solidFill>
                  <a:schemeClr val="tx1"/>
                </a:solidFill>
                <a:effectLst/>
                <a:latin typeface="+mn-lt"/>
                <a:ea typeface="+mn-ea"/>
                <a:cs typeface="+mn-cs"/>
              </a:rPr>
              <a:t> sur le serveur et sur chaque client.</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FDC35DE3-9168-4201-B480-4100E83F0E92}" type="slidenum">
              <a:rPr lang="fr-FR" smtClean="0"/>
              <a:t>8</a:t>
            </a:fld>
            <a:endParaRPr lang="fr-FR"/>
          </a:p>
        </p:txBody>
      </p:sp>
    </p:spTree>
    <p:extLst>
      <p:ext uri="{BB962C8B-B14F-4D97-AF65-F5344CB8AC3E}">
        <p14:creationId xmlns:p14="http://schemas.microsoft.com/office/powerpoint/2010/main" val="2285213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Windows Server, when configured with Remote Desktop Services, allows several users to concurrently use the resources of a single server and to execute applications installed on the server. A user interacts with applications using a thin client (also known as terminal) connected to the server using a network. The process of a user connected to Windows Server in this manner is called a Remote Desktop Session and uses a standard known as the Remote Desktop Protocol (RDP). Thin clients (including Wyse Thin Computing terminals under Linux or Unix) use RDP client software for managing the RDP.</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addition to running sessions using a remote desktop, Windows Server also runs a session using the local monitor, keyboard and mouse. This is referred to as the local session (or sometimes as a console session or interactive session).</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When running the Supervisor on a RD Session Host server, an instance of the Supervisor can be run from each Remote Desktop Session and/or from the local session. Only a single copy of the Supervisor is installed. </a:t>
            </a:r>
          </a:p>
          <a:p>
            <a:r>
              <a:rPr lang="en-US" sz="1200" kern="1200" dirty="0" smtClean="0">
                <a:solidFill>
                  <a:schemeClr val="tx1"/>
                </a:solidFill>
                <a:effectLst/>
                <a:latin typeface="+mn-lt"/>
                <a:ea typeface="+mn-ea"/>
                <a:cs typeface="+mn-cs"/>
              </a:rPr>
              <a:t>This architecture, from a Supervisor's networking point of view is the same as the previous one except that as a way to rationalize the deployment of </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client station, RDS and lightweight terminals are used.</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 this example a </a:t>
            </a:r>
            <a:r>
              <a:rPr lang="en-US" sz="1200" kern="1200" dirty="0" err="1" smtClean="0">
                <a:solidFill>
                  <a:schemeClr val="tx1"/>
                </a:solidFill>
                <a:effectLst/>
                <a:latin typeface="+mn-lt"/>
                <a:ea typeface="+mn-ea"/>
                <a:cs typeface="+mn-cs"/>
              </a:rPr>
              <a:t>PcVue</a:t>
            </a:r>
            <a:r>
              <a:rPr lang="en-US" sz="1200" kern="1200" dirty="0" smtClean="0">
                <a:solidFill>
                  <a:schemeClr val="tx1"/>
                </a:solidFill>
                <a:effectLst/>
                <a:latin typeface="+mn-lt"/>
                <a:ea typeface="+mn-ea"/>
                <a:cs typeface="+mn-cs"/>
              </a:rPr>
              <a:t> Client is installed on a station with Windows Server operating as a Remote Desktop Server (RDS). </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station is a RD Session Host server and hosts </a:t>
            </a:r>
            <a:r>
              <a:rPr lang="en-US" sz="1200" kern="1200" dirty="0" err="1" smtClean="0">
                <a:solidFill>
                  <a:schemeClr val="tx1"/>
                </a:solidFill>
                <a:effectLst/>
                <a:latin typeface="+mn-lt"/>
                <a:ea typeface="+mn-ea"/>
                <a:cs typeface="+mn-cs"/>
              </a:rPr>
              <a:t>PcVue</a:t>
            </a:r>
            <a:r>
              <a:rPr lang="en-US" sz="1200" kern="1200" dirty="0" smtClean="0">
                <a:solidFill>
                  <a:schemeClr val="tx1"/>
                </a:solidFill>
                <a:effectLst/>
                <a:latin typeface="+mn-lt"/>
                <a:ea typeface="+mn-ea"/>
                <a:cs typeface="+mn-cs"/>
              </a:rPr>
              <a:t> client instances. Users can open a Remote Desktop Session from any thin client and run a </a:t>
            </a:r>
            <a:r>
              <a:rPr lang="en-US" sz="1200" kern="1200" dirty="0" err="1" smtClean="0">
                <a:solidFill>
                  <a:schemeClr val="tx1"/>
                </a:solidFill>
                <a:effectLst/>
                <a:latin typeface="+mn-lt"/>
                <a:ea typeface="+mn-ea"/>
                <a:cs typeface="+mn-cs"/>
              </a:rPr>
              <a:t>PcVue</a:t>
            </a:r>
            <a:r>
              <a:rPr lang="en-US" sz="1200" kern="1200" dirty="0" smtClean="0">
                <a:solidFill>
                  <a:schemeClr val="tx1"/>
                </a:solidFill>
                <a:effectLst/>
                <a:latin typeface="+mn-lt"/>
                <a:ea typeface="+mn-ea"/>
                <a:cs typeface="+mn-cs"/>
              </a:rPr>
              <a:t> client instance. An HTML5 interface on the server allows </a:t>
            </a:r>
            <a:r>
              <a:rPr lang="en-GB" sz="1200" kern="1200" dirty="0" smtClean="0">
                <a:solidFill>
                  <a:schemeClr val="tx1"/>
                </a:solidFill>
                <a:effectLst/>
                <a:latin typeface="+mn-lt"/>
                <a:ea typeface="+mn-ea"/>
                <a:cs typeface="+mn-cs"/>
              </a:rPr>
              <a:t>any thin client equipped with a </a:t>
            </a:r>
            <a:r>
              <a:rPr lang="en-GB" sz="1200" b="1" kern="1200" dirty="0" smtClean="0">
                <a:solidFill>
                  <a:schemeClr val="tx1"/>
                </a:solidFill>
                <a:effectLst/>
                <a:latin typeface="+mn-lt"/>
                <a:ea typeface="+mn-ea"/>
                <a:cs typeface="+mn-cs"/>
              </a:rPr>
              <a:t>HTML5</a:t>
            </a:r>
            <a:r>
              <a:rPr lang="en-GB" sz="1200" kern="1200" dirty="0" smtClean="0">
                <a:solidFill>
                  <a:schemeClr val="tx1"/>
                </a:solidFill>
                <a:effectLst/>
                <a:latin typeface="+mn-lt"/>
                <a:ea typeface="+mn-ea"/>
                <a:cs typeface="+mn-cs"/>
              </a:rPr>
              <a:t>-compliant Web browser to access the </a:t>
            </a:r>
            <a:r>
              <a:rPr lang="en-US" sz="1200" kern="1200" dirty="0" err="1" smtClean="0">
                <a:solidFill>
                  <a:schemeClr val="tx1"/>
                </a:solidFill>
                <a:effectLst/>
                <a:latin typeface="+mn-lt"/>
                <a:ea typeface="+mn-ea"/>
                <a:cs typeface="+mn-cs"/>
              </a:rPr>
              <a:t>PcVue</a:t>
            </a:r>
            <a:r>
              <a:rPr lang="en-US" sz="1200" kern="1200" dirty="0" smtClean="0">
                <a:solidFill>
                  <a:schemeClr val="tx1"/>
                </a:solidFill>
                <a:effectLst/>
                <a:latin typeface="+mn-lt"/>
                <a:ea typeface="+mn-ea"/>
                <a:cs typeface="+mn-cs"/>
              </a:rPr>
              <a:t> </a:t>
            </a:r>
            <a:r>
              <a:rPr lang="en-GB" sz="1200" kern="1200" dirty="0" smtClean="0">
                <a:solidFill>
                  <a:schemeClr val="tx1"/>
                </a:solidFill>
                <a:effectLst/>
                <a:latin typeface="+mn-lt"/>
                <a:ea typeface="+mn-ea"/>
                <a:cs typeface="+mn-cs"/>
              </a:rPr>
              <a:t>applications through a RDS instance.</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PcVue</a:t>
            </a:r>
            <a:r>
              <a:rPr lang="en-US" sz="1200" kern="1200" dirty="0" smtClean="0">
                <a:solidFill>
                  <a:schemeClr val="tx1"/>
                </a:solidFill>
                <a:effectLst/>
                <a:latin typeface="+mn-lt"/>
                <a:ea typeface="+mn-ea"/>
                <a:cs typeface="+mn-cs"/>
              </a:rPr>
              <a:t> Server, when there is only one, can also reside on the RD Session Host server.</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RD Session Host server must be configured to host multiple Client instances for supporting the required number of simultaneous sessions. The thin clients do not require any specific installation, which facilitates on-site deployment of the application.</a:t>
            </a:r>
            <a:endParaRPr lang="fr-FR" sz="1200" kern="120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FDC35DE3-9168-4201-B480-4100E83F0E92}" type="slidenum">
              <a:rPr lang="fr-FR" smtClean="0"/>
              <a:t>9</a:t>
            </a:fld>
            <a:endParaRPr lang="fr-FR"/>
          </a:p>
        </p:txBody>
      </p:sp>
    </p:spTree>
    <p:extLst>
      <p:ext uri="{BB962C8B-B14F-4D97-AF65-F5344CB8AC3E}">
        <p14:creationId xmlns:p14="http://schemas.microsoft.com/office/powerpoint/2010/main" val="2342288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kern="1200" dirty="0" smtClean="0">
                <a:solidFill>
                  <a:schemeClr val="tx1"/>
                </a:solidFill>
                <a:effectLst/>
                <a:latin typeface="+mn-lt"/>
                <a:ea typeface="+mn-ea"/>
                <a:cs typeface="+mn-cs"/>
              </a:rPr>
              <a:t>When a higher availability and resilience are required, this architecture, more distributed, brings redundancy and roles separation. </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 is similar to the multi-station architecture but with data acquisition server and historical data server separation and redundancy. </a:t>
            </a:r>
            <a:endParaRPr lang="fr-FR"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inter-station network (LAN and/or WAN) can be duplicated, as can the field network. There are then two independent paths between any client station and the data sources.  Each </a:t>
            </a:r>
            <a:r>
              <a:rPr lang="en-US" sz="1200" b="1" kern="1200" dirty="0" err="1" smtClean="0">
                <a:solidFill>
                  <a:schemeClr val="tx1"/>
                </a:solidFill>
                <a:effectLst/>
                <a:latin typeface="+mn-lt"/>
                <a:ea typeface="+mn-ea"/>
                <a:cs typeface="+mn-cs"/>
              </a:rPr>
              <a:t>PcVue</a:t>
            </a:r>
            <a:r>
              <a:rPr lang="en-GB" sz="1200" kern="1200" dirty="0" smtClean="0">
                <a:solidFill>
                  <a:schemeClr val="tx1"/>
                </a:solidFill>
                <a:effectLst/>
                <a:latin typeface="+mn-lt"/>
                <a:ea typeface="+mn-ea"/>
                <a:cs typeface="+mn-cs"/>
              </a:rPr>
              <a:t> client station maintains two connections with each server station and will attempt to switch between servers only when both of these connections are inoperable.  </a:t>
            </a:r>
            <a:endParaRPr lang="fr-FR"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On an Industrial Ethernet network, </a:t>
            </a:r>
            <a:r>
              <a:rPr lang="en-US" sz="1200" b="1" kern="1200" dirty="0" err="1" smtClean="0">
                <a:solidFill>
                  <a:schemeClr val="tx1"/>
                </a:solidFill>
                <a:effectLst/>
                <a:latin typeface="+mn-lt"/>
                <a:ea typeface="+mn-ea"/>
                <a:cs typeface="+mn-cs"/>
              </a:rPr>
              <a:t>PcVue</a:t>
            </a:r>
            <a:r>
              <a:rPr lang="en-GB" sz="1200" kern="1200" dirty="0" smtClean="0">
                <a:solidFill>
                  <a:schemeClr val="tx1"/>
                </a:solidFill>
                <a:effectLst/>
                <a:latin typeface="+mn-lt"/>
                <a:ea typeface="+mn-ea"/>
                <a:cs typeface="+mn-cs"/>
              </a:rPr>
              <a:t> can manage both communication media redundancy and device-level redundancy.</a:t>
            </a:r>
            <a:endParaRPr lang="fr-FR"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Each station can archive the data to improve the historical data availability.</a:t>
            </a:r>
            <a:endParaRPr lang="fr-F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usual variation is to also include a Web Server and Web clients, thus combining permanent operator's seats and one-off user connections.</a:t>
            </a:r>
            <a:endParaRPr lang="fr-FR"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
            </a:r>
            <a:br>
              <a:rPr lang="en-US" sz="1200" b="1" kern="1200" dirty="0" smtClean="0">
                <a:solidFill>
                  <a:schemeClr val="tx1"/>
                </a:solidFill>
                <a:effectLst/>
                <a:latin typeface="+mn-lt"/>
                <a:ea typeface="+mn-ea"/>
                <a:cs typeface="+mn-cs"/>
              </a:rPr>
            </a:br>
            <a:endParaRPr lang="fr-FR" dirty="0"/>
          </a:p>
        </p:txBody>
      </p:sp>
      <p:sp>
        <p:nvSpPr>
          <p:cNvPr id="4" name="Espace réservé du numéro de diapositive 3"/>
          <p:cNvSpPr>
            <a:spLocks noGrp="1"/>
          </p:cNvSpPr>
          <p:nvPr>
            <p:ph type="sldNum" sz="quarter" idx="10"/>
          </p:nvPr>
        </p:nvSpPr>
        <p:spPr/>
        <p:txBody>
          <a:bodyPr/>
          <a:lstStyle/>
          <a:p>
            <a:fld id="{FDC35DE3-9168-4201-B480-4100E83F0E92}" type="slidenum">
              <a:rPr lang="fr-FR" smtClean="0"/>
              <a:t>10</a:t>
            </a:fld>
            <a:endParaRPr lang="fr-FR"/>
          </a:p>
        </p:txBody>
      </p:sp>
    </p:spTree>
    <p:extLst>
      <p:ext uri="{BB962C8B-B14F-4D97-AF65-F5344CB8AC3E}">
        <p14:creationId xmlns:p14="http://schemas.microsoft.com/office/powerpoint/2010/main" val="15236356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Page">
    <p:spTree>
      <p:nvGrpSpPr>
        <p:cNvPr id="1" name=""/>
        <p:cNvGrpSpPr/>
        <p:nvPr/>
      </p:nvGrpSpPr>
      <p:grpSpPr>
        <a:xfrm>
          <a:off x="0" y="0"/>
          <a:ext cx="0" cy="0"/>
          <a:chOff x="0" y="0"/>
          <a:chExt cx="0" cy="0"/>
        </a:xfrm>
      </p:grpSpPr>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3392" y="692696"/>
            <a:ext cx="12025336" cy="2374926"/>
          </a:xfrm>
          <a:prstGeom prst="parallelogram">
            <a:avLst>
              <a:gd name="adj" fmla="val 19348"/>
            </a:avLst>
          </a:prstGeom>
        </p:spPr>
      </p:pic>
      <p:sp>
        <p:nvSpPr>
          <p:cNvPr id="8" name="Parallélogramme 7"/>
          <p:cNvSpPr/>
          <p:nvPr userDrawn="1"/>
        </p:nvSpPr>
        <p:spPr>
          <a:xfrm>
            <a:off x="-1608856" y="1823139"/>
            <a:ext cx="3240360" cy="4320480"/>
          </a:xfrm>
          <a:prstGeom prst="parallelogram">
            <a:avLst/>
          </a:prstGeom>
          <a:solidFill>
            <a:srgbClr val="DD2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i="0" noProof="0" dirty="0">
              <a:latin typeface="Gotham Light" pitchFamily="50" charset="0"/>
            </a:endParaRPr>
          </a:p>
        </p:txBody>
      </p:sp>
      <p:sp>
        <p:nvSpPr>
          <p:cNvPr id="15" name="Espace réservé du texte 2"/>
          <p:cNvSpPr>
            <a:spLocks noGrp="1"/>
          </p:cNvSpPr>
          <p:nvPr>
            <p:ph type="body" idx="18" hasCustomPrompt="1"/>
          </p:nvPr>
        </p:nvSpPr>
        <p:spPr>
          <a:xfrm>
            <a:off x="1703539" y="3470650"/>
            <a:ext cx="7756875" cy="576064"/>
          </a:xfrm>
          <a:prstGeom prst="rect">
            <a:avLst/>
          </a:prstGeom>
        </p:spPr>
        <p:txBody>
          <a:bodyPr anchor="t" anchorCtr="0"/>
          <a:lstStyle>
            <a:lvl1pPr marL="0" indent="0" algn="l" defTabSz="914400" rtl="0" eaLnBrk="1" fontAlgn="auto" latinLnBrk="0" hangingPunct="1">
              <a:lnSpc>
                <a:spcPct val="90000"/>
              </a:lnSpc>
              <a:spcBef>
                <a:spcPts val="1000"/>
              </a:spcBef>
              <a:spcAft>
                <a:spcPts val="0"/>
              </a:spcAft>
              <a:buFont typeface="Arial" panose="020B0604020202020204" pitchFamily="34" charset="0"/>
              <a:buNone/>
              <a:defRPr lang="fr-FR" sz="4800" b="0" i="0" kern="1200" dirty="0">
                <a:solidFill>
                  <a:srgbClr val="CC2412"/>
                </a:solidFill>
                <a:latin typeface="Segoe UI Light" panose="020B0502040204020203" pitchFamily="34" charset="0"/>
                <a:ea typeface="+mn-ea"/>
                <a:cs typeface="Segoe UI Light"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dirty="0" smtClean="0"/>
              <a:t>Title</a:t>
            </a:r>
            <a:endParaRPr lang="en-US" noProof="0" dirty="0"/>
          </a:p>
        </p:txBody>
      </p:sp>
      <p:sp>
        <p:nvSpPr>
          <p:cNvPr id="17" name="Espace réservé du texte 2"/>
          <p:cNvSpPr>
            <a:spLocks noGrp="1"/>
          </p:cNvSpPr>
          <p:nvPr>
            <p:ph type="body" idx="19" hasCustomPrompt="1"/>
          </p:nvPr>
        </p:nvSpPr>
        <p:spPr>
          <a:xfrm>
            <a:off x="1703514" y="4215102"/>
            <a:ext cx="7756875" cy="576064"/>
          </a:xfrm>
          <a:prstGeom prst="rect">
            <a:avLst/>
          </a:prstGeom>
        </p:spPr>
        <p:txBody>
          <a:bodyPr anchor="t" anchorCtr="0"/>
          <a:lstStyle>
            <a:lvl1pPr marL="0" indent="0" algn="l" defTabSz="914400" rtl="0" eaLnBrk="1" fontAlgn="auto" latinLnBrk="0" hangingPunct="1">
              <a:lnSpc>
                <a:spcPct val="90000"/>
              </a:lnSpc>
              <a:spcBef>
                <a:spcPts val="1000"/>
              </a:spcBef>
              <a:spcAft>
                <a:spcPts val="0"/>
              </a:spcAft>
              <a:buFont typeface="Arial" panose="020B0604020202020204" pitchFamily="34" charset="0"/>
              <a:buNone/>
              <a:defRPr lang="fr-FR" sz="2400" b="0" i="0" kern="1200" dirty="0">
                <a:solidFill>
                  <a:schemeClr val="tx1"/>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dirty="0" smtClean="0"/>
              <a:t>Sub title</a:t>
            </a:r>
            <a:endParaRPr lang="en-US" noProof="0" dirty="0"/>
          </a:p>
        </p:txBody>
      </p:sp>
      <p:sp>
        <p:nvSpPr>
          <p:cNvPr id="18" name="Espace réservé du texte 2"/>
          <p:cNvSpPr>
            <a:spLocks noGrp="1"/>
          </p:cNvSpPr>
          <p:nvPr>
            <p:ph type="body" idx="20" hasCustomPrompt="1"/>
          </p:nvPr>
        </p:nvSpPr>
        <p:spPr>
          <a:xfrm>
            <a:off x="1703513" y="4806028"/>
            <a:ext cx="7756875" cy="371129"/>
          </a:xfrm>
          <a:prstGeom prst="rect">
            <a:avLst/>
          </a:prstGeom>
        </p:spPr>
        <p:txBody>
          <a:bodyPr anchor="t" anchorCtr="0"/>
          <a:lstStyle>
            <a:lvl1pPr marL="0" indent="0" algn="l" defTabSz="914400" rtl="0" eaLnBrk="1" fontAlgn="auto" latinLnBrk="0" hangingPunct="1">
              <a:lnSpc>
                <a:spcPct val="90000"/>
              </a:lnSpc>
              <a:spcBef>
                <a:spcPts val="1000"/>
              </a:spcBef>
              <a:spcAft>
                <a:spcPts val="0"/>
              </a:spcAft>
              <a:buFont typeface="Arial" panose="020B0604020202020204" pitchFamily="34" charset="0"/>
              <a:buNone/>
              <a:defRPr lang="fr-FR" sz="2000" b="0" i="0" kern="1200" baseline="0" dirty="0">
                <a:solidFill>
                  <a:schemeClr val="tx1"/>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dirty="0" smtClean="0"/>
              <a:t>Event name – Event date – Event location</a:t>
            </a:r>
            <a:endParaRPr lang="en-US" noProof="0" dirty="0"/>
          </a:p>
        </p:txBody>
      </p:sp>
      <p:sp>
        <p:nvSpPr>
          <p:cNvPr id="19" name="Espace réservé du texte 2"/>
          <p:cNvSpPr>
            <a:spLocks noGrp="1"/>
          </p:cNvSpPr>
          <p:nvPr>
            <p:ph type="body" idx="21" hasCustomPrompt="1"/>
          </p:nvPr>
        </p:nvSpPr>
        <p:spPr>
          <a:xfrm>
            <a:off x="1703512" y="5373215"/>
            <a:ext cx="7756875" cy="648073"/>
          </a:xfrm>
          <a:prstGeom prst="rect">
            <a:avLst/>
          </a:prstGeom>
        </p:spPr>
        <p:txBody>
          <a:bodyPr anchor="t" anchorCtr="0"/>
          <a:lstStyle>
            <a:lvl1pPr marL="0" indent="0" algn="l" defTabSz="914400" rtl="0" eaLnBrk="1" fontAlgn="auto" latinLnBrk="0" hangingPunct="1">
              <a:lnSpc>
                <a:spcPct val="90000"/>
              </a:lnSpc>
              <a:spcBef>
                <a:spcPts val="1000"/>
              </a:spcBef>
              <a:spcAft>
                <a:spcPts val="0"/>
              </a:spcAft>
              <a:buFont typeface="Arial" panose="020B0604020202020204" pitchFamily="34" charset="0"/>
              <a:buNone/>
              <a:defRPr lang="fr-FR" sz="1800" b="0" i="0" kern="1200" baseline="0" dirty="0">
                <a:solidFill>
                  <a:schemeClr val="tx1"/>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dirty="0" smtClean="0"/>
              <a:t>Last name First name – Company name – Position</a:t>
            </a:r>
            <a:endParaRPr lang="en-US" noProof="0" dirty="0"/>
          </a:p>
        </p:txBody>
      </p:sp>
    </p:spTree>
    <p:extLst>
      <p:ext uri="{BB962C8B-B14F-4D97-AF65-F5344CB8AC3E}">
        <p14:creationId xmlns:p14="http://schemas.microsoft.com/office/powerpoint/2010/main" val="255715504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gular page empty">
    <p:spTree>
      <p:nvGrpSpPr>
        <p:cNvPr id="1" name=""/>
        <p:cNvGrpSpPr/>
        <p:nvPr/>
      </p:nvGrpSpPr>
      <p:grpSpPr>
        <a:xfrm>
          <a:off x="0" y="0"/>
          <a:ext cx="0" cy="0"/>
          <a:chOff x="0" y="0"/>
          <a:chExt cx="0" cy="0"/>
        </a:xfrm>
      </p:grpSpPr>
      <p:grpSp>
        <p:nvGrpSpPr>
          <p:cNvPr id="16" name="Groupe 15"/>
          <p:cNvGrpSpPr/>
          <p:nvPr userDrawn="1"/>
        </p:nvGrpSpPr>
        <p:grpSpPr>
          <a:xfrm>
            <a:off x="10128448" y="0"/>
            <a:ext cx="3096344" cy="5733256"/>
            <a:chOff x="10128448" y="0"/>
            <a:chExt cx="3096344" cy="5733256"/>
          </a:xfrm>
        </p:grpSpPr>
        <p:sp>
          <p:nvSpPr>
            <p:cNvPr id="17" name="Parallélogramme 16"/>
            <p:cNvSpPr/>
            <p:nvPr userDrawn="1"/>
          </p:nvSpPr>
          <p:spPr>
            <a:xfrm>
              <a:off x="11474171" y="0"/>
              <a:ext cx="1534597" cy="720000"/>
            </a:xfrm>
            <a:prstGeom prst="parallelogram">
              <a:avLst/>
            </a:prstGeom>
            <a:solidFill>
              <a:srgbClr val="DD2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e 17"/>
            <p:cNvGrpSpPr/>
            <p:nvPr userDrawn="1"/>
          </p:nvGrpSpPr>
          <p:grpSpPr>
            <a:xfrm>
              <a:off x="10128448" y="1412776"/>
              <a:ext cx="3096344" cy="4320480"/>
              <a:chOff x="10128448" y="1412776"/>
              <a:chExt cx="3096344" cy="4320480"/>
            </a:xfrm>
          </p:grpSpPr>
          <p:sp>
            <p:nvSpPr>
              <p:cNvPr id="19" name="Parallélogramme 18"/>
              <p:cNvSpPr/>
              <p:nvPr userDrawn="1"/>
            </p:nvSpPr>
            <p:spPr>
              <a:xfrm>
                <a:off x="10128448" y="1412776"/>
                <a:ext cx="3096344" cy="4320480"/>
              </a:xfrm>
              <a:prstGeom prst="parallelogram">
                <a:avLst>
                  <a:gd name="adj" fmla="val 3845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arallélogramme 19"/>
              <p:cNvSpPr/>
              <p:nvPr userDrawn="1"/>
            </p:nvSpPr>
            <p:spPr>
              <a:xfrm>
                <a:off x="11784632" y="4050054"/>
                <a:ext cx="1440160" cy="1683202"/>
              </a:xfrm>
              <a:prstGeom prst="parallelogram">
                <a:avLst>
                  <a:gd name="adj" fmla="val 3845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2" name="Parallélogramme 21"/>
          <p:cNvSpPr/>
          <p:nvPr userDrawn="1"/>
        </p:nvSpPr>
        <p:spPr>
          <a:xfrm>
            <a:off x="-384720" y="-27383"/>
            <a:ext cx="2592288" cy="747383"/>
          </a:xfrm>
          <a:prstGeom prst="parallelogram">
            <a:avLst/>
          </a:prstGeom>
          <a:solidFill>
            <a:srgbClr val="DD2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Espace réservé du texte 3"/>
          <p:cNvSpPr>
            <a:spLocks noGrp="1"/>
          </p:cNvSpPr>
          <p:nvPr>
            <p:ph type="body" sz="half" idx="2" hasCustomPrompt="1"/>
          </p:nvPr>
        </p:nvSpPr>
        <p:spPr>
          <a:xfrm>
            <a:off x="2207568" y="0"/>
            <a:ext cx="9410619" cy="720000"/>
          </a:xfrm>
          <a:prstGeom prst="rect">
            <a:avLst/>
          </a:prstGeom>
        </p:spPr>
        <p:txBody>
          <a:bodyPr anchor="b" anchorCtr="0"/>
          <a:lstStyle>
            <a:lvl1pPr marL="0" indent="0">
              <a:buNone/>
              <a:defRPr sz="3600">
                <a:latin typeface="Segoe UI Light" panose="020B0502040204020203" pitchFamily="34" charset="0"/>
                <a:cs typeface="Segoe UI Light"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dirty="0" smtClean="0"/>
              <a:t>Title</a:t>
            </a:r>
          </a:p>
        </p:txBody>
      </p:sp>
    </p:spTree>
    <p:extLst>
      <p:ext uri="{BB962C8B-B14F-4D97-AF65-F5344CB8AC3E}">
        <p14:creationId xmlns:p14="http://schemas.microsoft.com/office/powerpoint/2010/main" val="393137303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age standard">
    <p:spTree>
      <p:nvGrpSpPr>
        <p:cNvPr id="1" name=""/>
        <p:cNvGrpSpPr/>
        <p:nvPr/>
      </p:nvGrpSpPr>
      <p:grpSpPr>
        <a:xfrm>
          <a:off x="0" y="0"/>
          <a:ext cx="0" cy="0"/>
          <a:chOff x="0" y="0"/>
          <a:chExt cx="0" cy="0"/>
        </a:xfrm>
      </p:grpSpPr>
      <p:grpSp>
        <p:nvGrpSpPr>
          <p:cNvPr id="16" name="Groupe 15"/>
          <p:cNvGrpSpPr/>
          <p:nvPr userDrawn="1"/>
        </p:nvGrpSpPr>
        <p:grpSpPr>
          <a:xfrm>
            <a:off x="10128448" y="0"/>
            <a:ext cx="3096344" cy="5733256"/>
            <a:chOff x="10128448" y="0"/>
            <a:chExt cx="3096344" cy="5733256"/>
          </a:xfrm>
        </p:grpSpPr>
        <p:sp>
          <p:nvSpPr>
            <p:cNvPr id="17" name="Parallélogramme 16"/>
            <p:cNvSpPr/>
            <p:nvPr userDrawn="1"/>
          </p:nvSpPr>
          <p:spPr>
            <a:xfrm>
              <a:off x="11474171" y="0"/>
              <a:ext cx="1534597" cy="720000"/>
            </a:xfrm>
            <a:prstGeom prst="parallelogram">
              <a:avLst/>
            </a:prstGeom>
            <a:solidFill>
              <a:srgbClr val="DD2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grpSp>
          <p:nvGrpSpPr>
            <p:cNvPr id="18" name="Groupe 17"/>
            <p:cNvGrpSpPr/>
            <p:nvPr userDrawn="1"/>
          </p:nvGrpSpPr>
          <p:grpSpPr>
            <a:xfrm>
              <a:off x="10128448" y="1412776"/>
              <a:ext cx="3096344" cy="4320480"/>
              <a:chOff x="10128448" y="1412776"/>
              <a:chExt cx="3096344" cy="4320480"/>
            </a:xfrm>
          </p:grpSpPr>
          <p:sp>
            <p:nvSpPr>
              <p:cNvPr id="19" name="Parallélogramme 18"/>
              <p:cNvSpPr/>
              <p:nvPr userDrawn="1"/>
            </p:nvSpPr>
            <p:spPr>
              <a:xfrm>
                <a:off x="10128448" y="1412776"/>
                <a:ext cx="3096344" cy="4320480"/>
              </a:xfrm>
              <a:prstGeom prst="parallelogram">
                <a:avLst>
                  <a:gd name="adj" fmla="val 3845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0" name="Parallélogramme 19"/>
              <p:cNvSpPr/>
              <p:nvPr userDrawn="1"/>
            </p:nvSpPr>
            <p:spPr>
              <a:xfrm>
                <a:off x="11784632" y="4050054"/>
                <a:ext cx="1440160" cy="1683202"/>
              </a:xfrm>
              <a:prstGeom prst="parallelogram">
                <a:avLst>
                  <a:gd name="adj" fmla="val 3845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grpSp>
      </p:grpSp>
      <p:sp>
        <p:nvSpPr>
          <p:cNvPr id="22" name="Parallélogramme 21"/>
          <p:cNvSpPr/>
          <p:nvPr userDrawn="1"/>
        </p:nvSpPr>
        <p:spPr>
          <a:xfrm>
            <a:off x="-384720" y="-27383"/>
            <a:ext cx="2592288" cy="1224135"/>
          </a:xfrm>
          <a:prstGeom prst="parallelogram">
            <a:avLst/>
          </a:prstGeom>
          <a:solidFill>
            <a:srgbClr val="DD2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3" name="Titre 1"/>
          <p:cNvSpPr>
            <a:spLocks noGrp="1"/>
          </p:cNvSpPr>
          <p:nvPr>
            <p:ph type="title" hasCustomPrompt="1"/>
          </p:nvPr>
        </p:nvSpPr>
        <p:spPr>
          <a:xfrm>
            <a:off x="0" y="194057"/>
            <a:ext cx="1964824" cy="720000"/>
          </a:xfrm>
          <a:prstGeom prst="rect">
            <a:avLst/>
          </a:prstGeom>
        </p:spPr>
        <p:txBody>
          <a:bodyPr anchor="ctr" anchorCtr="0"/>
          <a:lstStyle>
            <a:lvl1pPr algn="ctr">
              <a:defRPr lang="fr-FR" sz="2000" i="0" kern="1200" dirty="0">
                <a:solidFill>
                  <a:schemeClr val="bg1"/>
                </a:solidFill>
                <a:latin typeface="Segoe UI" panose="020B0502040204020203" pitchFamily="34" charset="0"/>
                <a:ea typeface="+mn-ea"/>
                <a:cs typeface="Segoe UI" panose="020B0502040204020203" pitchFamily="34" charset="0"/>
              </a:defRPr>
            </a:lvl1pPr>
          </a:lstStyle>
          <a:p>
            <a:r>
              <a:rPr lang="fr-FR" noProof="0" dirty="0" smtClean="0"/>
              <a:t>Chapitre</a:t>
            </a:r>
            <a:endParaRPr lang="fr-FR" noProof="0" dirty="0"/>
          </a:p>
        </p:txBody>
      </p:sp>
      <p:sp>
        <p:nvSpPr>
          <p:cNvPr id="24" name="Espace réservé du texte 3"/>
          <p:cNvSpPr>
            <a:spLocks noGrp="1"/>
          </p:cNvSpPr>
          <p:nvPr>
            <p:ph type="body" sz="half" idx="2" hasCustomPrompt="1"/>
          </p:nvPr>
        </p:nvSpPr>
        <p:spPr>
          <a:xfrm>
            <a:off x="2207568" y="0"/>
            <a:ext cx="9410619" cy="720000"/>
          </a:xfrm>
          <a:prstGeom prst="rect">
            <a:avLst/>
          </a:prstGeom>
        </p:spPr>
        <p:txBody>
          <a:bodyPr anchor="b" anchorCtr="0"/>
          <a:lstStyle>
            <a:lvl1pPr marL="0" indent="0">
              <a:buNone/>
              <a:defRPr sz="3600">
                <a:latin typeface="Segoe UI Light" panose="020B0502040204020203" pitchFamily="34" charset="0"/>
                <a:cs typeface="Segoe UI Light"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noProof="0" dirty="0" smtClean="0"/>
              <a:t>Titre</a:t>
            </a:r>
          </a:p>
        </p:txBody>
      </p:sp>
      <p:sp>
        <p:nvSpPr>
          <p:cNvPr id="25" name="Espace réservé du contenu 2"/>
          <p:cNvSpPr>
            <a:spLocks noGrp="1"/>
          </p:cNvSpPr>
          <p:nvPr>
            <p:ph sz="half" idx="1" hasCustomPrompt="1"/>
          </p:nvPr>
        </p:nvSpPr>
        <p:spPr>
          <a:xfrm>
            <a:off x="407369" y="1722642"/>
            <a:ext cx="7200799" cy="698246"/>
          </a:xfrm>
          <a:prstGeom prst="rect">
            <a:avLst/>
          </a:prstGeom>
        </p:spPr>
        <p:txBody>
          <a:bodyPr/>
          <a:lstStyle>
            <a:lvl1pPr marL="0" indent="0">
              <a:lnSpc>
                <a:spcPct val="100000"/>
              </a:lnSpc>
              <a:buNone/>
              <a:defRPr lang="fr-FR" sz="2400" b="1" kern="1200" dirty="0" smtClean="0">
                <a:solidFill>
                  <a:schemeClr val="tx1"/>
                </a:solidFill>
                <a:latin typeface="Segoe UI" panose="020B0502040204020203" pitchFamily="34" charset="0"/>
                <a:ea typeface="+mn-ea"/>
                <a:cs typeface="Segoe UI" panose="020B0502040204020203" pitchFamily="34" charset="0"/>
              </a:defRPr>
            </a:lvl1pPr>
            <a:lvl2pPr>
              <a:lnSpc>
                <a:spcPct val="150000"/>
              </a:lnSpc>
              <a:defRPr lang="fr-FR" sz="2400" kern="1200" dirty="0" smtClean="0">
                <a:solidFill>
                  <a:schemeClr val="tx1"/>
                </a:solidFill>
                <a:latin typeface="Segoe UI" panose="020B0502040204020203" pitchFamily="34" charset="0"/>
                <a:ea typeface="+mn-ea"/>
                <a:cs typeface="Segoe UI" panose="020B0502040204020203" pitchFamily="34" charset="0"/>
              </a:defRPr>
            </a:lvl2pPr>
            <a:lvl3pPr>
              <a:defRPr lang="fr-FR" sz="2000" kern="1200" dirty="0" smtClean="0">
                <a:solidFill>
                  <a:schemeClr val="tx1"/>
                </a:solidFill>
                <a:latin typeface="Segoe UI" panose="020B0502040204020203" pitchFamily="34" charset="0"/>
                <a:ea typeface="+mn-ea"/>
                <a:cs typeface="Segoe UI" panose="020B0502040204020203" pitchFamily="34" charset="0"/>
              </a:defRPr>
            </a:lvl3pPr>
            <a:lvl4pPr>
              <a:defRPr lang="fr-FR" sz="1800" kern="1200" dirty="0" smtClean="0">
                <a:solidFill>
                  <a:schemeClr val="tx1"/>
                </a:solidFill>
                <a:latin typeface="Segoe UI" panose="020B0502040204020203" pitchFamily="34" charset="0"/>
                <a:ea typeface="+mn-ea"/>
                <a:cs typeface="Segoe UI" panose="020B0502040204020203" pitchFamily="34" charset="0"/>
              </a:defRPr>
            </a:lvl4pPr>
            <a:lvl5pPr>
              <a:defRPr lang="fr-FR" sz="2400" kern="1200" dirty="0">
                <a:solidFill>
                  <a:schemeClr val="tx1"/>
                </a:solidFill>
                <a:latin typeface="Segoe UI" panose="020B0502040204020203" pitchFamily="34" charset="0"/>
                <a:ea typeface="+mn-ea"/>
                <a:cs typeface="Segoe UI" panose="020B0502040204020203" pitchFamily="34" charset="0"/>
              </a:defRPr>
            </a:lvl5pPr>
          </a:lstStyle>
          <a:p>
            <a:pPr lvl="0"/>
            <a:r>
              <a:rPr lang="fr-FR" noProof="0" dirty="0" smtClean="0"/>
              <a:t>Titre</a:t>
            </a:r>
          </a:p>
        </p:txBody>
      </p:sp>
      <p:sp>
        <p:nvSpPr>
          <p:cNvPr id="26" name="Espace réservé du texte 3"/>
          <p:cNvSpPr>
            <a:spLocks noGrp="1"/>
          </p:cNvSpPr>
          <p:nvPr>
            <p:ph type="body" sz="half" idx="11" hasCustomPrompt="1"/>
          </p:nvPr>
        </p:nvSpPr>
        <p:spPr>
          <a:xfrm>
            <a:off x="2207567" y="836712"/>
            <a:ext cx="9410619" cy="504056"/>
          </a:xfrm>
          <a:prstGeom prst="rect">
            <a:avLst/>
          </a:prstGeom>
        </p:spPr>
        <p:txBody>
          <a:bodyPr/>
          <a:lstStyle>
            <a:lvl1pPr marL="0" indent="0">
              <a:buNone/>
              <a:defRPr sz="2400" i="1" spc="100" baseline="0">
                <a:solidFill>
                  <a:srgbClr val="CC2412"/>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noProof="0" dirty="0" smtClean="0"/>
              <a:t>Sous-titre</a:t>
            </a:r>
          </a:p>
        </p:txBody>
      </p:sp>
      <p:sp>
        <p:nvSpPr>
          <p:cNvPr id="27" name="Espace réservé du contenu 2"/>
          <p:cNvSpPr>
            <a:spLocks noGrp="1"/>
          </p:cNvSpPr>
          <p:nvPr>
            <p:ph sz="half" idx="12" hasCustomPrompt="1"/>
          </p:nvPr>
        </p:nvSpPr>
        <p:spPr>
          <a:xfrm>
            <a:off x="767408" y="2498366"/>
            <a:ext cx="6840760" cy="1002642"/>
          </a:xfrm>
          <a:prstGeom prst="rect">
            <a:avLst/>
          </a:prstGeom>
        </p:spPr>
        <p:txBody>
          <a:bodyPr/>
          <a:lstStyle>
            <a:lvl1pPr>
              <a:defRPr sz="2400">
                <a:latin typeface="Segoe UI" panose="020B0502040204020203" pitchFamily="34" charset="0"/>
                <a:cs typeface="Segoe UI" panose="020B0502040204020203" pitchFamily="34" charset="0"/>
              </a:defRPr>
            </a:lvl1pPr>
            <a:lvl2pPr>
              <a:defRPr sz="2000">
                <a:latin typeface="Segoe UI" panose="020B0502040204020203" pitchFamily="34" charset="0"/>
                <a:cs typeface="Segoe UI" panose="020B0502040204020203" pitchFamily="34" charset="0"/>
              </a:defRPr>
            </a:lvl2pPr>
          </a:lstStyle>
          <a:p>
            <a:pPr lvl="0"/>
            <a:r>
              <a:rPr lang="fr-FR" noProof="0" dirty="0" smtClean="0"/>
              <a:t>Sous-titre</a:t>
            </a:r>
          </a:p>
          <a:p>
            <a:pPr lvl="1"/>
            <a:r>
              <a:rPr lang="fr-FR" noProof="0" dirty="0" smtClean="0"/>
              <a:t>Sous-titre</a:t>
            </a:r>
          </a:p>
        </p:txBody>
      </p:sp>
    </p:spTree>
    <p:extLst>
      <p:ext uri="{BB962C8B-B14F-4D97-AF65-F5344CB8AC3E}">
        <p14:creationId xmlns:p14="http://schemas.microsoft.com/office/powerpoint/2010/main" val="390306308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age">
    <p:spTree>
      <p:nvGrpSpPr>
        <p:cNvPr id="1" name=""/>
        <p:cNvGrpSpPr/>
        <p:nvPr/>
      </p:nvGrpSpPr>
      <p:grpSpPr>
        <a:xfrm>
          <a:off x="0" y="0"/>
          <a:ext cx="0" cy="0"/>
          <a:chOff x="0" y="0"/>
          <a:chExt cx="0" cy="0"/>
        </a:xfrm>
      </p:grpSpPr>
      <p:sp>
        <p:nvSpPr>
          <p:cNvPr id="10" name="Parallélogramme 9"/>
          <p:cNvSpPr/>
          <p:nvPr userDrawn="1"/>
        </p:nvSpPr>
        <p:spPr>
          <a:xfrm>
            <a:off x="-816768" y="1196752"/>
            <a:ext cx="2572299" cy="3600400"/>
          </a:xfrm>
          <a:prstGeom prst="parallelogram">
            <a:avLst/>
          </a:prstGeom>
          <a:solidFill>
            <a:srgbClr val="DD2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arallélogramme 11"/>
          <p:cNvSpPr/>
          <p:nvPr userDrawn="1"/>
        </p:nvSpPr>
        <p:spPr>
          <a:xfrm>
            <a:off x="11156549" y="1196752"/>
            <a:ext cx="2572299" cy="3600400"/>
          </a:xfrm>
          <a:prstGeom prst="parallelogram">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itre 1"/>
          <p:cNvSpPr>
            <a:spLocks noGrp="1"/>
          </p:cNvSpPr>
          <p:nvPr>
            <p:ph type="title" hasCustomPrompt="1"/>
          </p:nvPr>
        </p:nvSpPr>
        <p:spPr>
          <a:xfrm>
            <a:off x="2279576" y="1196752"/>
            <a:ext cx="6696744" cy="866125"/>
          </a:xfrm>
          <a:prstGeom prst="rect">
            <a:avLst/>
          </a:prstGeom>
        </p:spPr>
        <p:txBody>
          <a:bodyPr/>
          <a:lstStyle>
            <a:lvl1pPr>
              <a:defRPr lang="fr-FR" sz="4800" i="0" kern="1200" dirty="0">
                <a:solidFill>
                  <a:srgbClr val="CC2412"/>
                </a:solidFill>
                <a:latin typeface="Segoe UI Light" panose="020B0502040204020203" pitchFamily="34" charset="0"/>
                <a:ea typeface="+mn-ea"/>
                <a:cs typeface="Segoe UI Light" panose="020B0502040204020203" pitchFamily="34" charset="0"/>
              </a:defRPr>
            </a:lvl1pPr>
          </a:lstStyle>
          <a:p>
            <a:r>
              <a:rPr lang="en-US" noProof="0" dirty="0" smtClean="0"/>
              <a:t>Content</a:t>
            </a:r>
            <a:endParaRPr lang="en-US" noProof="0" dirty="0"/>
          </a:p>
        </p:txBody>
      </p:sp>
      <p:sp>
        <p:nvSpPr>
          <p:cNvPr id="36" name="Espace réservé du texte 2"/>
          <p:cNvSpPr>
            <a:spLocks noGrp="1"/>
          </p:cNvSpPr>
          <p:nvPr>
            <p:ph type="body" idx="1" hasCustomPrompt="1"/>
          </p:nvPr>
        </p:nvSpPr>
        <p:spPr>
          <a:xfrm>
            <a:off x="2279576" y="2276872"/>
            <a:ext cx="720080" cy="576064"/>
          </a:xfrm>
          <a:prstGeom prst="rect">
            <a:avLst/>
          </a:prstGeom>
        </p:spPr>
        <p:txBody>
          <a:bodyPr anchor="t" anchorCtr="0"/>
          <a:lstStyle>
            <a:lvl1pPr marL="0" indent="0">
              <a:buNone/>
              <a:defRPr lang="fr-FR" sz="2800" b="0" i="0" kern="1200" dirty="0" smtClean="0">
                <a:solidFill>
                  <a:srgbClr val="CC2412"/>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01.</a:t>
            </a:r>
          </a:p>
        </p:txBody>
      </p:sp>
      <p:sp>
        <p:nvSpPr>
          <p:cNvPr id="38" name="Espace réservé du texte 2"/>
          <p:cNvSpPr>
            <a:spLocks noGrp="1"/>
          </p:cNvSpPr>
          <p:nvPr>
            <p:ph type="body" idx="12" hasCustomPrompt="1"/>
          </p:nvPr>
        </p:nvSpPr>
        <p:spPr>
          <a:xfrm>
            <a:off x="2279576" y="2884232"/>
            <a:ext cx="720080" cy="576064"/>
          </a:xfrm>
          <a:prstGeom prst="rect">
            <a:avLst/>
          </a:prstGeom>
        </p:spPr>
        <p:txBody>
          <a:bodyPr anchor="t" anchorCtr="0"/>
          <a:lstStyle>
            <a:lvl1pPr marL="0" indent="0">
              <a:buNone/>
              <a:defRPr lang="fr-FR" sz="2800" b="0" i="0" kern="1200" dirty="0" smtClean="0">
                <a:solidFill>
                  <a:srgbClr val="CC2412"/>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02.</a:t>
            </a:r>
          </a:p>
        </p:txBody>
      </p:sp>
      <p:sp>
        <p:nvSpPr>
          <p:cNvPr id="39" name="Espace réservé du texte 2"/>
          <p:cNvSpPr>
            <a:spLocks noGrp="1"/>
          </p:cNvSpPr>
          <p:nvPr>
            <p:ph type="body" idx="13" hasCustomPrompt="1"/>
          </p:nvPr>
        </p:nvSpPr>
        <p:spPr>
          <a:xfrm>
            <a:off x="3019644" y="2872511"/>
            <a:ext cx="7756875" cy="576064"/>
          </a:xfrm>
          <a:prstGeom prst="rect">
            <a:avLst/>
          </a:prstGeom>
        </p:spPr>
        <p:txBody>
          <a:bodyPr anchor="t" anchorCtr="0"/>
          <a:lstStyle>
            <a:lvl1pPr marL="0" indent="0">
              <a:buNone/>
              <a:defRPr lang="fr-FR" sz="2800" b="0" i="0" kern="1200" dirty="0" smtClean="0">
                <a:solidFill>
                  <a:schemeClr val="tx1"/>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dirty="0" smtClean="0"/>
              <a:t>Title02</a:t>
            </a:r>
            <a:endParaRPr lang="en-US" noProof="0" dirty="0"/>
          </a:p>
        </p:txBody>
      </p:sp>
      <p:sp>
        <p:nvSpPr>
          <p:cNvPr id="40" name="Espace réservé du texte 2"/>
          <p:cNvSpPr>
            <a:spLocks noGrp="1"/>
          </p:cNvSpPr>
          <p:nvPr>
            <p:ph type="body" idx="14" hasCustomPrompt="1"/>
          </p:nvPr>
        </p:nvSpPr>
        <p:spPr>
          <a:xfrm>
            <a:off x="2284696" y="3454682"/>
            <a:ext cx="720080" cy="576064"/>
          </a:xfrm>
          <a:prstGeom prst="rect">
            <a:avLst/>
          </a:prstGeom>
        </p:spPr>
        <p:txBody>
          <a:bodyPr anchor="t" anchorCtr="0"/>
          <a:lstStyle>
            <a:lvl1pPr marL="0" indent="0">
              <a:buNone/>
              <a:defRPr lang="fr-FR" sz="2800" b="0" i="0" kern="1200" dirty="0" smtClean="0">
                <a:solidFill>
                  <a:srgbClr val="CC2412"/>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03.</a:t>
            </a:r>
          </a:p>
        </p:txBody>
      </p:sp>
      <p:sp>
        <p:nvSpPr>
          <p:cNvPr id="41" name="Espace réservé du texte 2"/>
          <p:cNvSpPr>
            <a:spLocks noGrp="1"/>
          </p:cNvSpPr>
          <p:nvPr>
            <p:ph type="body" idx="15" hasCustomPrompt="1"/>
          </p:nvPr>
        </p:nvSpPr>
        <p:spPr>
          <a:xfrm>
            <a:off x="3024764" y="3466121"/>
            <a:ext cx="7756875" cy="576064"/>
          </a:xfrm>
          <a:prstGeom prst="rect">
            <a:avLst/>
          </a:prstGeom>
        </p:spPr>
        <p:txBody>
          <a:bodyPr anchor="t" anchorCtr="0"/>
          <a:lstStyle>
            <a:lvl1pPr marL="0" indent="0">
              <a:buNone/>
              <a:defRPr lang="fr-FR" sz="2800" b="0" i="0" kern="1200" dirty="0" smtClean="0">
                <a:solidFill>
                  <a:schemeClr val="tx1"/>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dirty="0" smtClean="0"/>
              <a:t>Title03</a:t>
            </a:r>
            <a:endParaRPr lang="en-US" noProof="0" dirty="0"/>
          </a:p>
        </p:txBody>
      </p:sp>
      <p:sp>
        <p:nvSpPr>
          <p:cNvPr id="42" name="Espace réservé du texte 2"/>
          <p:cNvSpPr>
            <a:spLocks noGrp="1"/>
          </p:cNvSpPr>
          <p:nvPr>
            <p:ph type="body" idx="16" hasCustomPrompt="1"/>
          </p:nvPr>
        </p:nvSpPr>
        <p:spPr>
          <a:xfrm>
            <a:off x="2279576" y="4044168"/>
            <a:ext cx="720080" cy="576064"/>
          </a:xfrm>
          <a:prstGeom prst="rect">
            <a:avLst/>
          </a:prstGeom>
        </p:spPr>
        <p:txBody>
          <a:bodyPr anchor="t" anchorCtr="0"/>
          <a:lstStyle>
            <a:lvl1pPr marL="0" indent="0">
              <a:buNone/>
              <a:defRPr lang="fr-FR" sz="2800" b="0" i="0" kern="1200" dirty="0" smtClean="0">
                <a:solidFill>
                  <a:srgbClr val="CC2412"/>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04.</a:t>
            </a:r>
          </a:p>
        </p:txBody>
      </p:sp>
      <p:sp>
        <p:nvSpPr>
          <p:cNvPr id="43" name="Espace réservé du texte 2"/>
          <p:cNvSpPr>
            <a:spLocks noGrp="1"/>
          </p:cNvSpPr>
          <p:nvPr>
            <p:ph type="body" idx="17" hasCustomPrompt="1"/>
          </p:nvPr>
        </p:nvSpPr>
        <p:spPr>
          <a:xfrm>
            <a:off x="3019644" y="4056428"/>
            <a:ext cx="7756875" cy="576064"/>
          </a:xfrm>
          <a:prstGeom prst="rect">
            <a:avLst/>
          </a:prstGeom>
        </p:spPr>
        <p:txBody>
          <a:bodyPr anchor="t" anchorCtr="0"/>
          <a:lstStyle>
            <a:lvl1pPr marL="0" indent="0">
              <a:buNone/>
              <a:defRPr lang="fr-FR" sz="2800" b="0" i="0" kern="1200" dirty="0" smtClean="0">
                <a:solidFill>
                  <a:schemeClr val="tx1"/>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dirty="0" smtClean="0"/>
              <a:t>Title04</a:t>
            </a:r>
            <a:endParaRPr lang="en-US" noProof="0" dirty="0"/>
          </a:p>
        </p:txBody>
      </p:sp>
      <p:sp>
        <p:nvSpPr>
          <p:cNvPr id="44" name="Espace réservé du texte 2"/>
          <p:cNvSpPr>
            <a:spLocks noGrp="1"/>
          </p:cNvSpPr>
          <p:nvPr>
            <p:ph type="body" idx="18" hasCustomPrompt="1"/>
          </p:nvPr>
        </p:nvSpPr>
        <p:spPr>
          <a:xfrm>
            <a:off x="3019644" y="2276872"/>
            <a:ext cx="7756875" cy="576064"/>
          </a:xfrm>
          <a:prstGeom prst="rect">
            <a:avLst/>
          </a:prstGeom>
        </p:spPr>
        <p:txBody>
          <a:bodyPr anchor="t" anchorCtr="0"/>
          <a:lstStyle>
            <a:lvl1pPr marL="0" indent="0">
              <a:buNone/>
              <a:defRPr lang="fr-FR" sz="2800" b="0" i="0" kern="1200" dirty="0" smtClean="0">
                <a:solidFill>
                  <a:schemeClr val="tx1"/>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dirty="0" smtClean="0"/>
              <a:t>Title01</a:t>
            </a:r>
            <a:endParaRPr lang="en-US" noProof="0" dirty="0"/>
          </a:p>
        </p:txBody>
      </p:sp>
    </p:spTree>
    <p:extLst>
      <p:ext uri="{BB962C8B-B14F-4D97-AF65-F5344CB8AC3E}">
        <p14:creationId xmlns:p14="http://schemas.microsoft.com/office/powerpoint/2010/main" val="348415696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age with images">
    <p:spTree>
      <p:nvGrpSpPr>
        <p:cNvPr id="1" name=""/>
        <p:cNvGrpSpPr/>
        <p:nvPr/>
      </p:nvGrpSpPr>
      <p:grpSpPr>
        <a:xfrm>
          <a:off x="0" y="0"/>
          <a:ext cx="0" cy="0"/>
          <a:chOff x="0" y="0"/>
          <a:chExt cx="0" cy="0"/>
        </a:xfrm>
      </p:grpSpPr>
      <p:sp>
        <p:nvSpPr>
          <p:cNvPr id="47" name="Parallélogramme 46">
            <a:hlinkClick r:id="" action="ppaction://noaction"/>
          </p:cNvPr>
          <p:cNvSpPr>
            <a:spLocks noChangeAspect="1"/>
          </p:cNvSpPr>
          <p:nvPr userDrawn="1"/>
        </p:nvSpPr>
        <p:spPr>
          <a:xfrm>
            <a:off x="8791840" y="4237883"/>
            <a:ext cx="2056688" cy="1561611"/>
          </a:xfrm>
          <a:prstGeom prst="parallelogram">
            <a:avLst>
              <a:gd name="adj" fmla="val 15599"/>
            </a:avLst>
          </a:pr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6" name="Parallélogramme 45">
            <a:hlinkClick r:id="" action="ppaction://noaction"/>
          </p:cNvPr>
          <p:cNvSpPr>
            <a:spLocks noChangeAspect="1"/>
          </p:cNvSpPr>
          <p:nvPr userDrawn="1"/>
        </p:nvSpPr>
        <p:spPr>
          <a:xfrm>
            <a:off x="5357038" y="4237883"/>
            <a:ext cx="2056688" cy="1561611"/>
          </a:xfrm>
          <a:prstGeom prst="parallelogram">
            <a:avLst>
              <a:gd name="adj" fmla="val 15599"/>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4" name="Parallélogramme 43">
            <a:hlinkClick r:id="" action="ppaction://noaction"/>
          </p:cNvPr>
          <p:cNvSpPr>
            <a:spLocks noChangeAspect="1"/>
          </p:cNvSpPr>
          <p:nvPr userDrawn="1"/>
        </p:nvSpPr>
        <p:spPr>
          <a:xfrm>
            <a:off x="1945174" y="4237883"/>
            <a:ext cx="2056688" cy="1561611"/>
          </a:xfrm>
          <a:prstGeom prst="parallelogram">
            <a:avLst>
              <a:gd name="adj" fmla="val 15599"/>
            </a:avLst>
          </a:prstGeom>
          <a:solidFill>
            <a:srgbClr val="BF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5" name="Parallélogramme 44">
            <a:hlinkClick r:id="" action="ppaction://noaction"/>
          </p:cNvPr>
          <p:cNvSpPr>
            <a:spLocks noChangeAspect="1"/>
          </p:cNvSpPr>
          <p:nvPr userDrawn="1"/>
        </p:nvSpPr>
        <p:spPr>
          <a:xfrm>
            <a:off x="9079872" y="2212751"/>
            <a:ext cx="2056688" cy="1561611"/>
          </a:xfrm>
          <a:prstGeom prst="parallelogram">
            <a:avLst>
              <a:gd name="adj" fmla="val 15599"/>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Parallélogramme 9"/>
          <p:cNvSpPr/>
          <p:nvPr userDrawn="1"/>
        </p:nvSpPr>
        <p:spPr>
          <a:xfrm>
            <a:off x="-1536848" y="641421"/>
            <a:ext cx="2572299" cy="3059382"/>
          </a:xfrm>
          <a:prstGeom prst="parallelogram">
            <a:avLst/>
          </a:prstGeom>
          <a:solidFill>
            <a:srgbClr val="DD2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itre 1"/>
          <p:cNvSpPr>
            <a:spLocks noGrp="1"/>
          </p:cNvSpPr>
          <p:nvPr>
            <p:ph type="title" hasCustomPrompt="1"/>
          </p:nvPr>
        </p:nvSpPr>
        <p:spPr>
          <a:xfrm>
            <a:off x="1271464" y="641421"/>
            <a:ext cx="6696744" cy="866125"/>
          </a:xfrm>
          <a:prstGeom prst="rect">
            <a:avLst/>
          </a:prstGeom>
        </p:spPr>
        <p:txBody>
          <a:bodyPr/>
          <a:lstStyle>
            <a:lvl1pPr>
              <a:defRPr lang="fr-FR" sz="4800" i="0" kern="1200" dirty="0">
                <a:solidFill>
                  <a:srgbClr val="C00000"/>
                </a:solidFill>
                <a:latin typeface="Segoe UI Light" panose="020B0502040204020203" pitchFamily="34" charset="0"/>
                <a:ea typeface="+mn-ea"/>
                <a:cs typeface="Segoe UI Light" panose="020B0502040204020203" pitchFamily="34" charset="0"/>
              </a:defRPr>
            </a:lvl1pPr>
          </a:lstStyle>
          <a:p>
            <a:r>
              <a:rPr lang="en-US" noProof="0" dirty="0" smtClean="0"/>
              <a:t>Content</a:t>
            </a:r>
            <a:endParaRPr lang="en-US" noProof="0" dirty="0"/>
          </a:p>
        </p:txBody>
      </p:sp>
      <p:sp>
        <p:nvSpPr>
          <p:cNvPr id="22" name="Rectangle 30">
            <a:hlinkClick r:id="rId2" action="ppaction://hlinksldjump"/>
          </p:cNvPr>
          <p:cNvSpPr>
            <a:spLocks noChangeAspect="1"/>
          </p:cNvSpPr>
          <p:nvPr/>
        </p:nvSpPr>
        <p:spPr>
          <a:xfrm>
            <a:off x="2293320" y="2213127"/>
            <a:ext cx="2056688" cy="1560859"/>
          </a:xfrm>
          <a:prstGeom prst="parallelogram">
            <a:avLst>
              <a:gd name="adj" fmla="val 15801"/>
            </a:avLst>
          </a:prstGeom>
          <a:solidFill>
            <a:srgbClr val="0054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37">
            <a:hlinkClick r:id="" action="ppaction://noaction"/>
          </p:cNvPr>
          <p:cNvSpPr>
            <a:spLocks noChangeAspect="1"/>
          </p:cNvSpPr>
          <p:nvPr/>
        </p:nvSpPr>
        <p:spPr>
          <a:xfrm>
            <a:off x="5695496" y="2212750"/>
            <a:ext cx="2056688" cy="1561612"/>
          </a:xfrm>
          <a:prstGeom prst="parallelogram">
            <a:avLst>
              <a:gd name="adj" fmla="val 1527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Sous-titre 2"/>
          <p:cNvSpPr>
            <a:spLocks noGrp="1"/>
          </p:cNvSpPr>
          <p:nvPr>
            <p:ph type="subTitle" idx="11" hasCustomPrompt="1"/>
          </p:nvPr>
        </p:nvSpPr>
        <p:spPr>
          <a:xfrm>
            <a:off x="2410046" y="2621316"/>
            <a:ext cx="1765297" cy="744481"/>
          </a:xfrm>
          <a:prstGeom prst="rect">
            <a:avLst/>
          </a:prstGeom>
        </p:spPr>
        <p:txBody>
          <a:bodyPr/>
          <a:lstStyle>
            <a:lvl1pPr marL="0" indent="0" algn="ctr">
              <a:buNone/>
              <a:defRPr lang="fr-FR" sz="2400" b="1" i="0" kern="1200" dirty="0">
                <a:solidFill>
                  <a:schemeClr val="bg1"/>
                </a:solidFill>
                <a:latin typeface="Segoe UI Light" panose="020B0502040204020203" pitchFamily="34" charset="0"/>
                <a:ea typeface="+mn-ea"/>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smtClean="0"/>
              <a:t>Content 1</a:t>
            </a:r>
            <a:endParaRPr lang="en-US" noProof="0" dirty="0"/>
          </a:p>
        </p:txBody>
      </p:sp>
      <p:sp>
        <p:nvSpPr>
          <p:cNvPr id="21" name="Parallélogramme 20"/>
          <p:cNvSpPr/>
          <p:nvPr userDrawn="1"/>
        </p:nvSpPr>
        <p:spPr>
          <a:xfrm>
            <a:off x="11104530" y="641421"/>
            <a:ext cx="2572299" cy="3059382"/>
          </a:xfrm>
          <a:prstGeom prst="parallelogram">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Espace réservé du texte 2"/>
          <p:cNvSpPr>
            <a:spLocks noGrp="1"/>
          </p:cNvSpPr>
          <p:nvPr>
            <p:ph type="body" idx="17" hasCustomPrompt="1"/>
          </p:nvPr>
        </p:nvSpPr>
        <p:spPr>
          <a:xfrm>
            <a:off x="2293320" y="4669687"/>
            <a:ext cx="1717743" cy="698002"/>
          </a:xfrm>
          <a:prstGeom prst="rect">
            <a:avLst/>
          </a:prstGeom>
        </p:spPr>
        <p:txBody>
          <a:bodyPr anchor="t" anchorCtr="0"/>
          <a:lstStyle>
            <a:lvl1pPr marL="0" indent="0" algn="ctr" defTabSz="914400" rtl="0" eaLnBrk="1" latinLnBrk="0" hangingPunct="1">
              <a:lnSpc>
                <a:spcPct val="90000"/>
              </a:lnSpc>
              <a:spcBef>
                <a:spcPts val="1000"/>
              </a:spcBef>
              <a:buFont typeface="Arial" panose="020B0604020202020204" pitchFamily="34" charset="0"/>
              <a:buNone/>
              <a:defRPr lang="en-US" sz="2400" b="1" i="0" kern="1200" noProof="0" dirty="0">
                <a:solidFill>
                  <a:schemeClr val="bg1"/>
                </a:solidFill>
                <a:latin typeface="Segoe UI Light" panose="020B0502040204020203" pitchFamily="34" charset="0"/>
                <a:ea typeface="+mn-ea"/>
                <a:cs typeface="Segoe UI Light"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dirty="0" smtClean="0"/>
              <a:t>Content 4</a:t>
            </a:r>
            <a:endParaRPr lang="en-US" noProof="0" dirty="0"/>
          </a:p>
        </p:txBody>
      </p:sp>
      <p:sp>
        <p:nvSpPr>
          <p:cNvPr id="31" name="Espace réservé du texte 2"/>
          <p:cNvSpPr>
            <a:spLocks noGrp="1"/>
          </p:cNvSpPr>
          <p:nvPr>
            <p:ph type="body" idx="18" hasCustomPrompt="1"/>
          </p:nvPr>
        </p:nvSpPr>
        <p:spPr>
          <a:xfrm>
            <a:off x="5508850" y="4669687"/>
            <a:ext cx="1717743" cy="698002"/>
          </a:xfrm>
          <a:prstGeom prst="rect">
            <a:avLst/>
          </a:prstGeom>
        </p:spPr>
        <p:txBody>
          <a:bodyPr anchor="t" anchorCtr="0"/>
          <a:lstStyle>
            <a:lvl1pPr marL="0" indent="0" algn="ctr" defTabSz="914400" rtl="0" eaLnBrk="1" latinLnBrk="0" hangingPunct="1">
              <a:lnSpc>
                <a:spcPct val="90000"/>
              </a:lnSpc>
              <a:spcBef>
                <a:spcPts val="1000"/>
              </a:spcBef>
              <a:buFont typeface="Arial" panose="020B0604020202020204" pitchFamily="34" charset="0"/>
              <a:buNone/>
              <a:defRPr lang="en-US" sz="2400" b="1" i="0" kern="1200" noProof="0" dirty="0">
                <a:solidFill>
                  <a:schemeClr val="bg1"/>
                </a:solidFill>
                <a:latin typeface="Segoe UI Light" panose="020B0502040204020203" pitchFamily="34" charset="0"/>
                <a:ea typeface="+mn-ea"/>
                <a:cs typeface="Segoe UI Light"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dirty="0" smtClean="0"/>
              <a:t>Content 5</a:t>
            </a:r>
            <a:endParaRPr lang="en-US" noProof="0" dirty="0"/>
          </a:p>
        </p:txBody>
      </p:sp>
      <p:sp>
        <p:nvSpPr>
          <p:cNvPr id="32" name="Espace réservé du texte 2"/>
          <p:cNvSpPr>
            <a:spLocks noGrp="1"/>
          </p:cNvSpPr>
          <p:nvPr>
            <p:ph type="body" idx="19" hasCustomPrompt="1"/>
          </p:nvPr>
        </p:nvSpPr>
        <p:spPr>
          <a:xfrm>
            <a:off x="8903435" y="4669687"/>
            <a:ext cx="1717743" cy="698002"/>
          </a:xfrm>
          <a:prstGeom prst="rect">
            <a:avLst/>
          </a:prstGeom>
        </p:spPr>
        <p:txBody>
          <a:bodyPr anchor="t" anchorCtr="0"/>
          <a:lstStyle>
            <a:lvl1pPr marL="0" indent="0" algn="ctr" defTabSz="914400" rtl="0" eaLnBrk="1" latinLnBrk="0" hangingPunct="1">
              <a:lnSpc>
                <a:spcPct val="90000"/>
              </a:lnSpc>
              <a:spcBef>
                <a:spcPts val="1000"/>
              </a:spcBef>
              <a:buFont typeface="Arial" panose="020B0604020202020204" pitchFamily="34" charset="0"/>
              <a:buNone/>
              <a:defRPr lang="en-US" sz="2400" b="1" i="0" kern="1200" noProof="0" dirty="0">
                <a:solidFill>
                  <a:schemeClr val="bg1"/>
                </a:solidFill>
                <a:latin typeface="Segoe UI Light" panose="020B0502040204020203" pitchFamily="34" charset="0"/>
                <a:ea typeface="+mn-ea"/>
                <a:cs typeface="Segoe UI Light"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dirty="0" smtClean="0"/>
              <a:t>Content 6</a:t>
            </a:r>
            <a:endParaRPr lang="en-US" noProof="0" dirty="0"/>
          </a:p>
        </p:txBody>
      </p:sp>
      <p:sp>
        <p:nvSpPr>
          <p:cNvPr id="33" name="Espace réservé du texte 2"/>
          <p:cNvSpPr>
            <a:spLocks noGrp="1"/>
          </p:cNvSpPr>
          <p:nvPr>
            <p:ph type="body" idx="20" hasCustomPrompt="1"/>
          </p:nvPr>
        </p:nvSpPr>
        <p:spPr>
          <a:xfrm>
            <a:off x="5770767" y="2644555"/>
            <a:ext cx="1717743" cy="698002"/>
          </a:xfrm>
          <a:prstGeom prst="rect">
            <a:avLst/>
          </a:prstGeom>
        </p:spPr>
        <p:txBody>
          <a:bodyPr anchor="t" anchorCtr="0"/>
          <a:lstStyle>
            <a:lvl1pPr marL="0" indent="0" algn="ctr" defTabSz="914400" rtl="0" eaLnBrk="1" latinLnBrk="0" hangingPunct="1">
              <a:lnSpc>
                <a:spcPct val="90000"/>
              </a:lnSpc>
              <a:spcBef>
                <a:spcPts val="1000"/>
              </a:spcBef>
              <a:buFont typeface="Arial" panose="020B0604020202020204" pitchFamily="34" charset="0"/>
              <a:buNone/>
              <a:defRPr lang="en-US" sz="2400" b="1" i="0" kern="1200" noProof="0" dirty="0">
                <a:solidFill>
                  <a:schemeClr val="bg1"/>
                </a:solidFill>
                <a:latin typeface="Segoe UI Light" panose="020B0502040204020203" pitchFamily="34" charset="0"/>
                <a:ea typeface="+mn-ea"/>
                <a:cs typeface="Segoe UI Light"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dirty="0" smtClean="0"/>
              <a:t>Content 2</a:t>
            </a:r>
            <a:endParaRPr lang="en-US" noProof="0" dirty="0"/>
          </a:p>
        </p:txBody>
      </p:sp>
      <p:sp>
        <p:nvSpPr>
          <p:cNvPr id="39" name="Espace réservé du texte 2"/>
          <p:cNvSpPr>
            <a:spLocks noGrp="1"/>
          </p:cNvSpPr>
          <p:nvPr>
            <p:ph type="body" idx="22" hasCustomPrompt="1"/>
          </p:nvPr>
        </p:nvSpPr>
        <p:spPr>
          <a:xfrm>
            <a:off x="9219665" y="2644555"/>
            <a:ext cx="1717743" cy="698002"/>
          </a:xfrm>
          <a:prstGeom prst="rect">
            <a:avLst/>
          </a:prstGeom>
        </p:spPr>
        <p:txBody>
          <a:bodyPr anchor="t" anchorCtr="0"/>
          <a:lstStyle>
            <a:lvl1pPr marL="0" indent="0" algn="ctr" defTabSz="914400" rtl="0" eaLnBrk="1" latinLnBrk="0" hangingPunct="1">
              <a:lnSpc>
                <a:spcPct val="90000"/>
              </a:lnSpc>
              <a:spcBef>
                <a:spcPts val="1000"/>
              </a:spcBef>
              <a:buFont typeface="Arial" panose="020B0604020202020204" pitchFamily="34" charset="0"/>
              <a:buNone/>
              <a:defRPr lang="en-US" sz="2400" b="1" i="0" kern="1200" noProof="0" dirty="0">
                <a:solidFill>
                  <a:schemeClr val="bg1"/>
                </a:solidFill>
                <a:latin typeface="Segoe UI Light" panose="020B0502040204020203" pitchFamily="34" charset="0"/>
                <a:ea typeface="+mn-ea"/>
                <a:cs typeface="Segoe UI Light"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dirty="0" smtClean="0"/>
              <a:t>Content 3</a:t>
            </a:r>
            <a:endParaRPr lang="en-US" noProof="0" dirty="0"/>
          </a:p>
        </p:txBody>
      </p:sp>
      <p:sp>
        <p:nvSpPr>
          <p:cNvPr id="48" name="Espace réservé pour une image  2"/>
          <p:cNvSpPr>
            <a:spLocks noGrp="1"/>
          </p:cNvSpPr>
          <p:nvPr>
            <p:ph type="pic" idx="23" hasCustomPrompt="1"/>
          </p:nvPr>
        </p:nvSpPr>
        <p:spPr>
          <a:xfrm>
            <a:off x="4089935" y="2212750"/>
            <a:ext cx="1843759" cy="1561612"/>
          </a:xfrm>
          <a:custGeom>
            <a:avLst/>
            <a:gdLst>
              <a:gd name="connsiteX0" fmla="*/ 0 w 2775973"/>
              <a:gd name="connsiteY0" fmla="*/ 0 h 2376338"/>
              <a:gd name="connsiteX1" fmla="*/ 2775973 w 2775973"/>
              <a:gd name="connsiteY1" fmla="*/ 0 h 2376338"/>
              <a:gd name="connsiteX2" fmla="*/ 2775973 w 2775973"/>
              <a:gd name="connsiteY2" fmla="*/ 2376338 h 2376338"/>
              <a:gd name="connsiteX3" fmla="*/ 0 w 2775973"/>
              <a:gd name="connsiteY3" fmla="*/ 2376338 h 2376338"/>
              <a:gd name="connsiteX4" fmla="*/ 0 w 2775973"/>
              <a:gd name="connsiteY4" fmla="*/ 0 h 2376338"/>
              <a:gd name="connsiteX0" fmla="*/ 0 w 2775973"/>
              <a:gd name="connsiteY0" fmla="*/ 0 h 2376338"/>
              <a:gd name="connsiteX1" fmla="*/ 2460663 w 2775973"/>
              <a:gd name="connsiteY1" fmla="*/ 31531 h 2376338"/>
              <a:gd name="connsiteX2" fmla="*/ 2775973 w 2775973"/>
              <a:gd name="connsiteY2" fmla="*/ 2376338 h 2376338"/>
              <a:gd name="connsiteX3" fmla="*/ 0 w 2775973"/>
              <a:gd name="connsiteY3" fmla="*/ 2376338 h 2376338"/>
              <a:gd name="connsiteX4" fmla="*/ 0 w 2775973"/>
              <a:gd name="connsiteY4" fmla="*/ 0 h 2376338"/>
              <a:gd name="connsiteX0" fmla="*/ 489014 w 3264987"/>
              <a:gd name="connsiteY0" fmla="*/ 0 h 3749042"/>
              <a:gd name="connsiteX1" fmla="*/ 2949677 w 3264987"/>
              <a:gd name="connsiteY1" fmla="*/ 31531 h 3749042"/>
              <a:gd name="connsiteX2" fmla="*/ 3264987 w 3264987"/>
              <a:gd name="connsiteY2" fmla="*/ 2376338 h 3749042"/>
              <a:gd name="connsiteX3" fmla="*/ 0 w 3264987"/>
              <a:gd name="connsiteY3" fmla="*/ 3749042 h 3749042"/>
              <a:gd name="connsiteX4" fmla="*/ 489014 w 3264987"/>
              <a:gd name="connsiteY4" fmla="*/ 0 h 3749042"/>
              <a:gd name="connsiteX0" fmla="*/ 489014 w 2949677"/>
              <a:gd name="connsiteY0" fmla="*/ 0 h 3749042"/>
              <a:gd name="connsiteX1" fmla="*/ 2949677 w 2949677"/>
              <a:gd name="connsiteY1" fmla="*/ 31531 h 3749042"/>
              <a:gd name="connsiteX2" fmla="*/ 2321888 w 2949677"/>
              <a:gd name="connsiteY2" fmla="*/ 3718537 h 3749042"/>
              <a:gd name="connsiteX3" fmla="*/ 0 w 2949677"/>
              <a:gd name="connsiteY3" fmla="*/ 3749042 h 3749042"/>
              <a:gd name="connsiteX4" fmla="*/ 489014 w 2949677"/>
              <a:gd name="connsiteY4" fmla="*/ 0 h 3749042"/>
              <a:gd name="connsiteX0" fmla="*/ 607775 w 2949677"/>
              <a:gd name="connsiteY0" fmla="*/ 59982 h 3717511"/>
              <a:gd name="connsiteX1" fmla="*/ 2949677 w 2949677"/>
              <a:gd name="connsiteY1" fmla="*/ 0 h 3717511"/>
              <a:gd name="connsiteX2" fmla="*/ 2321888 w 2949677"/>
              <a:gd name="connsiteY2" fmla="*/ 3687006 h 3717511"/>
              <a:gd name="connsiteX3" fmla="*/ 0 w 2949677"/>
              <a:gd name="connsiteY3" fmla="*/ 3717511 h 3717511"/>
              <a:gd name="connsiteX4" fmla="*/ 607775 w 2949677"/>
              <a:gd name="connsiteY4" fmla="*/ 59982 h 3717511"/>
              <a:gd name="connsiteX0" fmla="*/ 607775 w 2935705"/>
              <a:gd name="connsiteY0" fmla="*/ 0 h 3657529"/>
              <a:gd name="connsiteX1" fmla="*/ 2935705 w 2935705"/>
              <a:gd name="connsiteY1" fmla="*/ 21363 h 3657529"/>
              <a:gd name="connsiteX2" fmla="*/ 2321888 w 2935705"/>
              <a:gd name="connsiteY2" fmla="*/ 3627024 h 3657529"/>
              <a:gd name="connsiteX3" fmla="*/ 0 w 2935705"/>
              <a:gd name="connsiteY3" fmla="*/ 3657529 h 3657529"/>
              <a:gd name="connsiteX4" fmla="*/ 607775 w 2935705"/>
              <a:gd name="connsiteY4" fmla="*/ 0 h 3657529"/>
              <a:gd name="connsiteX0" fmla="*/ 607775 w 2935705"/>
              <a:gd name="connsiteY0" fmla="*/ 0 h 3657529"/>
              <a:gd name="connsiteX1" fmla="*/ 2935705 w 2935705"/>
              <a:gd name="connsiteY1" fmla="*/ 21363 h 3657529"/>
              <a:gd name="connsiteX2" fmla="*/ 2335860 w 2935705"/>
              <a:gd name="connsiteY2" fmla="*/ 3647361 h 3657529"/>
              <a:gd name="connsiteX3" fmla="*/ 0 w 2935705"/>
              <a:gd name="connsiteY3" fmla="*/ 3657529 h 3657529"/>
              <a:gd name="connsiteX4" fmla="*/ 607775 w 2935705"/>
              <a:gd name="connsiteY4" fmla="*/ 0 h 3657529"/>
              <a:gd name="connsiteX0" fmla="*/ 607775 w 2935705"/>
              <a:gd name="connsiteY0" fmla="*/ 0 h 3647361"/>
              <a:gd name="connsiteX1" fmla="*/ 2935705 w 2935705"/>
              <a:gd name="connsiteY1" fmla="*/ 21363 h 3647361"/>
              <a:gd name="connsiteX2" fmla="*/ 2335860 w 2935705"/>
              <a:gd name="connsiteY2" fmla="*/ 3647361 h 3647361"/>
              <a:gd name="connsiteX3" fmla="*/ 0 w 2935705"/>
              <a:gd name="connsiteY3" fmla="*/ 3647361 h 3647361"/>
              <a:gd name="connsiteX4" fmla="*/ 607775 w 2935705"/>
              <a:gd name="connsiteY4" fmla="*/ 0 h 3647361"/>
              <a:gd name="connsiteX0" fmla="*/ 512984 w 2935705"/>
              <a:gd name="connsiteY0" fmla="*/ 0 h 3671709"/>
              <a:gd name="connsiteX1" fmla="*/ 2935705 w 2935705"/>
              <a:gd name="connsiteY1" fmla="*/ 45711 h 3671709"/>
              <a:gd name="connsiteX2" fmla="*/ 2335860 w 2935705"/>
              <a:gd name="connsiteY2" fmla="*/ 3671709 h 3671709"/>
              <a:gd name="connsiteX3" fmla="*/ 0 w 2935705"/>
              <a:gd name="connsiteY3" fmla="*/ 3671709 h 3671709"/>
              <a:gd name="connsiteX4" fmla="*/ 512984 w 2935705"/>
              <a:gd name="connsiteY4" fmla="*/ 0 h 3671709"/>
              <a:gd name="connsiteX0" fmla="*/ 501832 w 2935705"/>
              <a:gd name="connsiteY0" fmla="*/ 92259 h 3625998"/>
              <a:gd name="connsiteX1" fmla="*/ 2935705 w 2935705"/>
              <a:gd name="connsiteY1" fmla="*/ 0 h 3625998"/>
              <a:gd name="connsiteX2" fmla="*/ 2335860 w 2935705"/>
              <a:gd name="connsiteY2" fmla="*/ 3625998 h 3625998"/>
              <a:gd name="connsiteX3" fmla="*/ 0 w 2935705"/>
              <a:gd name="connsiteY3" fmla="*/ 3625998 h 3625998"/>
              <a:gd name="connsiteX4" fmla="*/ 501832 w 2935705"/>
              <a:gd name="connsiteY4" fmla="*/ 92259 h 3625998"/>
              <a:gd name="connsiteX0" fmla="*/ 434921 w 2935705"/>
              <a:gd name="connsiteY0" fmla="*/ 498053 h 3625998"/>
              <a:gd name="connsiteX1" fmla="*/ 2935705 w 2935705"/>
              <a:gd name="connsiteY1" fmla="*/ 0 h 3625998"/>
              <a:gd name="connsiteX2" fmla="*/ 2335860 w 2935705"/>
              <a:gd name="connsiteY2" fmla="*/ 3625998 h 3625998"/>
              <a:gd name="connsiteX3" fmla="*/ 0 w 2935705"/>
              <a:gd name="connsiteY3" fmla="*/ 3625998 h 3625998"/>
              <a:gd name="connsiteX4" fmla="*/ 434921 w 2935705"/>
              <a:gd name="connsiteY4" fmla="*/ 498053 h 3625998"/>
              <a:gd name="connsiteX0" fmla="*/ 200732 w 2701516"/>
              <a:gd name="connsiteY0" fmla="*/ 498053 h 3625998"/>
              <a:gd name="connsiteX1" fmla="*/ 2701516 w 2701516"/>
              <a:gd name="connsiteY1" fmla="*/ 0 h 3625998"/>
              <a:gd name="connsiteX2" fmla="*/ 2101671 w 2701516"/>
              <a:gd name="connsiteY2" fmla="*/ 3625998 h 3625998"/>
              <a:gd name="connsiteX3" fmla="*/ 0 w 2701516"/>
              <a:gd name="connsiteY3" fmla="*/ 2181371 h 3625998"/>
              <a:gd name="connsiteX4" fmla="*/ 200732 w 2701516"/>
              <a:gd name="connsiteY4" fmla="*/ 498053 h 3625998"/>
              <a:gd name="connsiteX0" fmla="*/ 200732 w 2701516"/>
              <a:gd name="connsiteY0" fmla="*/ 498053 h 2189487"/>
              <a:gd name="connsiteX1" fmla="*/ 2701516 w 2701516"/>
              <a:gd name="connsiteY1" fmla="*/ 0 h 2189487"/>
              <a:gd name="connsiteX2" fmla="*/ 908425 w 2701516"/>
              <a:gd name="connsiteY2" fmla="*/ 2189487 h 2189487"/>
              <a:gd name="connsiteX3" fmla="*/ 0 w 2701516"/>
              <a:gd name="connsiteY3" fmla="*/ 2181371 h 2189487"/>
              <a:gd name="connsiteX4" fmla="*/ 200732 w 2701516"/>
              <a:gd name="connsiteY4" fmla="*/ 498053 h 2189487"/>
              <a:gd name="connsiteX0" fmla="*/ 200732 w 1156988"/>
              <a:gd name="connsiteY0" fmla="*/ 11101 h 1702535"/>
              <a:gd name="connsiteX1" fmla="*/ 1156988 w 1156988"/>
              <a:gd name="connsiteY1" fmla="*/ 0 h 1702535"/>
              <a:gd name="connsiteX2" fmla="*/ 908425 w 1156988"/>
              <a:gd name="connsiteY2" fmla="*/ 1702535 h 1702535"/>
              <a:gd name="connsiteX3" fmla="*/ 0 w 1156988"/>
              <a:gd name="connsiteY3" fmla="*/ 1694419 h 1702535"/>
              <a:gd name="connsiteX4" fmla="*/ 200732 w 1156988"/>
              <a:gd name="connsiteY4" fmla="*/ 11101 h 1702535"/>
              <a:gd name="connsiteX0" fmla="*/ 200732 w 1184868"/>
              <a:gd name="connsiteY0" fmla="*/ 2985 h 1694419"/>
              <a:gd name="connsiteX1" fmla="*/ 1184868 w 1184868"/>
              <a:gd name="connsiteY1" fmla="*/ 0 h 1694419"/>
              <a:gd name="connsiteX2" fmla="*/ 908425 w 1184868"/>
              <a:gd name="connsiteY2" fmla="*/ 1694419 h 1694419"/>
              <a:gd name="connsiteX3" fmla="*/ 0 w 1184868"/>
              <a:gd name="connsiteY3" fmla="*/ 1686303 h 1694419"/>
              <a:gd name="connsiteX4" fmla="*/ 200732 w 1184868"/>
              <a:gd name="connsiteY4" fmla="*/ 2985 h 1694419"/>
              <a:gd name="connsiteX0" fmla="*/ 184004 w 1184868"/>
              <a:gd name="connsiteY0" fmla="*/ 2984 h 1694419"/>
              <a:gd name="connsiteX1" fmla="*/ 1184868 w 1184868"/>
              <a:gd name="connsiteY1" fmla="*/ 0 h 1694419"/>
              <a:gd name="connsiteX2" fmla="*/ 908425 w 1184868"/>
              <a:gd name="connsiteY2" fmla="*/ 1694419 h 1694419"/>
              <a:gd name="connsiteX3" fmla="*/ 0 w 1184868"/>
              <a:gd name="connsiteY3" fmla="*/ 1686303 h 1694419"/>
              <a:gd name="connsiteX4" fmla="*/ 184004 w 1184868"/>
              <a:gd name="connsiteY4" fmla="*/ 2984 h 1694419"/>
              <a:gd name="connsiteX0" fmla="*/ 184004 w 1173716"/>
              <a:gd name="connsiteY0" fmla="*/ 0 h 1691435"/>
              <a:gd name="connsiteX1" fmla="*/ 1173716 w 1173716"/>
              <a:gd name="connsiteY1" fmla="*/ 6200 h 1691435"/>
              <a:gd name="connsiteX2" fmla="*/ 908425 w 1173716"/>
              <a:gd name="connsiteY2" fmla="*/ 1691435 h 1691435"/>
              <a:gd name="connsiteX3" fmla="*/ 0 w 1173716"/>
              <a:gd name="connsiteY3" fmla="*/ 1683319 h 1691435"/>
              <a:gd name="connsiteX4" fmla="*/ 184004 w 1173716"/>
              <a:gd name="connsiteY4" fmla="*/ 0 h 1691435"/>
              <a:gd name="connsiteX0" fmla="*/ 184004 w 1173716"/>
              <a:gd name="connsiteY0" fmla="*/ 0 h 1700620"/>
              <a:gd name="connsiteX1" fmla="*/ 1173716 w 1173716"/>
              <a:gd name="connsiteY1" fmla="*/ 6200 h 1700620"/>
              <a:gd name="connsiteX2" fmla="*/ 914001 w 1173716"/>
              <a:gd name="connsiteY2" fmla="*/ 1700620 h 1700620"/>
              <a:gd name="connsiteX3" fmla="*/ 0 w 1173716"/>
              <a:gd name="connsiteY3" fmla="*/ 1683319 h 1700620"/>
              <a:gd name="connsiteX4" fmla="*/ 184004 w 1173716"/>
              <a:gd name="connsiteY4" fmla="*/ 0 h 1700620"/>
              <a:gd name="connsiteX0" fmla="*/ 184004 w 1173716"/>
              <a:gd name="connsiteY0" fmla="*/ 0 h 1691435"/>
              <a:gd name="connsiteX1" fmla="*/ 1173716 w 1173716"/>
              <a:gd name="connsiteY1" fmla="*/ 6200 h 1691435"/>
              <a:gd name="connsiteX2" fmla="*/ 891697 w 1173716"/>
              <a:gd name="connsiteY2" fmla="*/ 1691435 h 1691435"/>
              <a:gd name="connsiteX3" fmla="*/ 0 w 1173716"/>
              <a:gd name="connsiteY3" fmla="*/ 1683319 h 1691435"/>
              <a:gd name="connsiteX4" fmla="*/ 184004 w 1173716"/>
              <a:gd name="connsiteY4" fmla="*/ 0 h 1691435"/>
              <a:gd name="connsiteX0" fmla="*/ 184004 w 1173716"/>
              <a:gd name="connsiteY0" fmla="*/ 0 h 1683319"/>
              <a:gd name="connsiteX1" fmla="*/ 1173716 w 1173716"/>
              <a:gd name="connsiteY1" fmla="*/ 6200 h 1683319"/>
              <a:gd name="connsiteX2" fmla="*/ 914001 w 1173716"/>
              <a:gd name="connsiteY2" fmla="*/ 1673066 h 1683319"/>
              <a:gd name="connsiteX3" fmla="*/ 0 w 1173716"/>
              <a:gd name="connsiteY3" fmla="*/ 1683319 h 1683319"/>
              <a:gd name="connsiteX4" fmla="*/ 184004 w 1173716"/>
              <a:gd name="connsiteY4" fmla="*/ 0 h 1683319"/>
              <a:gd name="connsiteX0" fmla="*/ 184004 w 1173716"/>
              <a:gd name="connsiteY0" fmla="*/ 0 h 1683319"/>
              <a:gd name="connsiteX1" fmla="*/ 1173716 w 1173716"/>
              <a:gd name="connsiteY1" fmla="*/ 6200 h 1683319"/>
              <a:gd name="connsiteX2" fmla="*/ 941880 w 1173716"/>
              <a:gd name="connsiteY2" fmla="*/ 1682250 h 1683319"/>
              <a:gd name="connsiteX3" fmla="*/ 0 w 1173716"/>
              <a:gd name="connsiteY3" fmla="*/ 1683319 h 1683319"/>
              <a:gd name="connsiteX4" fmla="*/ 184004 w 1173716"/>
              <a:gd name="connsiteY4" fmla="*/ 0 h 1683319"/>
              <a:gd name="connsiteX0" fmla="*/ 217460 w 1207172"/>
              <a:gd name="connsiteY0" fmla="*/ 0 h 1692504"/>
              <a:gd name="connsiteX1" fmla="*/ 1207172 w 1207172"/>
              <a:gd name="connsiteY1" fmla="*/ 6200 h 1692504"/>
              <a:gd name="connsiteX2" fmla="*/ 975336 w 1207172"/>
              <a:gd name="connsiteY2" fmla="*/ 1682250 h 1692504"/>
              <a:gd name="connsiteX3" fmla="*/ 0 w 1207172"/>
              <a:gd name="connsiteY3" fmla="*/ 1692504 h 1692504"/>
              <a:gd name="connsiteX4" fmla="*/ 217460 w 1207172"/>
              <a:gd name="connsiteY4" fmla="*/ 0 h 1692504"/>
              <a:gd name="connsiteX0" fmla="*/ 217460 w 1201596"/>
              <a:gd name="connsiteY0" fmla="*/ 2984 h 1695488"/>
              <a:gd name="connsiteX1" fmla="*/ 1201596 w 1201596"/>
              <a:gd name="connsiteY1" fmla="*/ 0 h 1695488"/>
              <a:gd name="connsiteX2" fmla="*/ 975336 w 1201596"/>
              <a:gd name="connsiteY2" fmla="*/ 1685234 h 1695488"/>
              <a:gd name="connsiteX3" fmla="*/ 0 w 1201596"/>
              <a:gd name="connsiteY3" fmla="*/ 1695488 h 1695488"/>
              <a:gd name="connsiteX4" fmla="*/ 217460 w 1201596"/>
              <a:gd name="connsiteY4" fmla="*/ 2984 h 1695488"/>
              <a:gd name="connsiteX0" fmla="*/ 217460 w 1201596"/>
              <a:gd name="connsiteY0" fmla="*/ 0 h 1692504"/>
              <a:gd name="connsiteX1" fmla="*/ 1201596 w 1201596"/>
              <a:gd name="connsiteY1" fmla="*/ 15385 h 1692504"/>
              <a:gd name="connsiteX2" fmla="*/ 975336 w 1201596"/>
              <a:gd name="connsiteY2" fmla="*/ 1682250 h 1692504"/>
              <a:gd name="connsiteX3" fmla="*/ 0 w 1201596"/>
              <a:gd name="connsiteY3" fmla="*/ 1692504 h 1692504"/>
              <a:gd name="connsiteX4" fmla="*/ 217460 w 1201596"/>
              <a:gd name="connsiteY4" fmla="*/ 0 h 1692504"/>
              <a:gd name="connsiteX0" fmla="*/ 217460 w 1201596"/>
              <a:gd name="connsiteY0" fmla="*/ 2984 h 1677119"/>
              <a:gd name="connsiteX1" fmla="*/ 1201596 w 1201596"/>
              <a:gd name="connsiteY1" fmla="*/ 0 h 1677119"/>
              <a:gd name="connsiteX2" fmla="*/ 975336 w 1201596"/>
              <a:gd name="connsiteY2" fmla="*/ 1666865 h 1677119"/>
              <a:gd name="connsiteX3" fmla="*/ 0 w 1201596"/>
              <a:gd name="connsiteY3" fmla="*/ 1677119 h 1677119"/>
              <a:gd name="connsiteX4" fmla="*/ 217460 w 1201596"/>
              <a:gd name="connsiteY4" fmla="*/ 2984 h 1677119"/>
              <a:gd name="connsiteX0" fmla="*/ 217460 w 1201596"/>
              <a:gd name="connsiteY0" fmla="*/ 2984 h 1677119"/>
              <a:gd name="connsiteX1" fmla="*/ 1201596 w 1201596"/>
              <a:gd name="connsiteY1" fmla="*/ 0 h 1677119"/>
              <a:gd name="connsiteX2" fmla="*/ 980912 w 1201596"/>
              <a:gd name="connsiteY2" fmla="*/ 1666865 h 1677119"/>
              <a:gd name="connsiteX3" fmla="*/ 0 w 1201596"/>
              <a:gd name="connsiteY3" fmla="*/ 1677119 h 1677119"/>
              <a:gd name="connsiteX4" fmla="*/ 217460 w 1201596"/>
              <a:gd name="connsiteY4" fmla="*/ 2984 h 1677119"/>
              <a:gd name="connsiteX0" fmla="*/ 217460 w 1201596"/>
              <a:gd name="connsiteY0" fmla="*/ 2984 h 1677119"/>
              <a:gd name="connsiteX1" fmla="*/ 1201596 w 1201596"/>
              <a:gd name="connsiteY1" fmla="*/ 0 h 1677119"/>
              <a:gd name="connsiteX2" fmla="*/ 1058974 w 1201596"/>
              <a:gd name="connsiteY2" fmla="*/ 1666865 h 1677119"/>
              <a:gd name="connsiteX3" fmla="*/ 0 w 1201596"/>
              <a:gd name="connsiteY3" fmla="*/ 1677119 h 1677119"/>
              <a:gd name="connsiteX4" fmla="*/ 217460 w 1201596"/>
              <a:gd name="connsiteY4" fmla="*/ 2984 h 1677119"/>
              <a:gd name="connsiteX0" fmla="*/ 217460 w 1201596"/>
              <a:gd name="connsiteY0" fmla="*/ 2984 h 1694418"/>
              <a:gd name="connsiteX1" fmla="*/ 1201596 w 1201596"/>
              <a:gd name="connsiteY1" fmla="*/ 0 h 1694418"/>
              <a:gd name="connsiteX2" fmla="*/ 1058974 w 1201596"/>
              <a:gd name="connsiteY2" fmla="*/ 1694418 h 1694418"/>
              <a:gd name="connsiteX3" fmla="*/ 0 w 1201596"/>
              <a:gd name="connsiteY3" fmla="*/ 1677119 h 1694418"/>
              <a:gd name="connsiteX4" fmla="*/ 217460 w 1201596"/>
              <a:gd name="connsiteY4" fmla="*/ 2984 h 1694418"/>
              <a:gd name="connsiteX0" fmla="*/ 217460 w 1223900"/>
              <a:gd name="connsiteY0" fmla="*/ 0 h 1691434"/>
              <a:gd name="connsiteX1" fmla="*/ 1223900 w 1223900"/>
              <a:gd name="connsiteY1" fmla="*/ 6200 h 1691434"/>
              <a:gd name="connsiteX2" fmla="*/ 1058974 w 1223900"/>
              <a:gd name="connsiteY2" fmla="*/ 1691434 h 1691434"/>
              <a:gd name="connsiteX3" fmla="*/ 0 w 1223900"/>
              <a:gd name="connsiteY3" fmla="*/ 1674135 h 1691434"/>
              <a:gd name="connsiteX4" fmla="*/ 217460 w 1223900"/>
              <a:gd name="connsiteY4" fmla="*/ 0 h 1691434"/>
              <a:gd name="connsiteX0" fmla="*/ 217460 w 1223900"/>
              <a:gd name="connsiteY0" fmla="*/ 0 h 1691434"/>
              <a:gd name="connsiteX1" fmla="*/ 1223900 w 1223900"/>
              <a:gd name="connsiteY1" fmla="*/ 6200 h 1691434"/>
              <a:gd name="connsiteX2" fmla="*/ 1058974 w 1223900"/>
              <a:gd name="connsiteY2" fmla="*/ 1691434 h 1691434"/>
              <a:gd name="connsiteX3" fmla="*/ 0 w 1223900"/>
              <a:gd name="connsiteY3" fmla="*/ 1683319 h 1691434"/>
              <a:gd name="connsiteX4" fmla="*/ 217460 w 1223900"/>
              <a:gd name="connsiteY4" fmla="*/ 0 h 1691434"/>
              <a:gd name="connsiteX0" fmla="*/ 217460 w 1212748"/>
              <a:gd name="connsiteY0" fmla="*/ 0 h 1691434"/>
              <a:gd name="connsiteX1" fmla="*/ 1212748 w 1212748"/>
              <a:gd name="connsiteY1" fmla="*/ 6200 h 1691434"/>
              <a:gd name="connsiteX2" fmla="*/ 1058974 w 1212748"/>
              <a:gd name="connsiteY2" fmla="*/ 1691434 h 1691434"/>
              <a:gd name="connsiteX3" fmla="*/ 0 w 1212748"/>
              <a:gd name="connsiteY3" fmla="*/ 1683319 h 1691434"/>
              <a:gd name="connsiteX4" fmla="*/ 217460 w 1212748"/>
              <a:gd name="connsiteY4" fmla="*/ 0 h 1691434"/>
              <a:gd name="connsiteX0" fmla="*/ 217460 w 1212748"/>
              <a:gd name="connsiteY0" fmla="*/ 0 h 1691434"/>
              <a:gd name="connsiteX1" fmla="*/ 1212748 w 1212748"/>
              <a:gd name="connsiteY1" fmla="*/ 6200 h 1691434"/>
              <a:gd name="connsiteX2" fmla="*/ 1053399 w 1212748"/>
              <a:gd name="connsiteY2" fmla="*/ 1691434 h 1691434"/>
              <a:gd name="connsiteX3" fmla="*/ 0 w 1212748"/>
              <a:gd name="connsiteY3" fmla="*/ 1683319 h 1691434"/>
              <a:gd name="connsiteX4" fmla="*/ 217460 w 1212748"/>
              <a:gd name="connsiteY4" fmla="*/ 0 h 1691434"/>
              <a:gd name="connsiteX0" fmla="*/ 178429 w 1212748"/>
              <a:gd name="connsiteY0" fmla="*/ 0 h 1691434"/>
              <a:gd name="connsiteX1" fmla="*/ 1212748 w 1212748"/>
              <a:gd name="connsiteY1" fmla="*/ 6200 h 1691434"/>
              <a:gd name="connsiteX2" fmla="*/ 1053399 w 1212748"/>
              <a:gd name="connsiteY2" fmla="*/ 1691434 h 1691434"/>
              <a:gd name="connsiteX3" fmla="*/ 0 w 1212748"/>
              <a:gd name="connsiteY3" fmla="*/ 1683319 h 1691434"/>
              <a:gd name="connsiteX4" fmla="*/ 178429 w 1212748"/>
              <a:gd name="connsiteY4" fmla="*/ 0 h 1691434"/>
              <a:gd name="connsiteX0" fmla="*/ 172853 w 1212748"/>
              <a:gd name="connsiteY0" fmla="*/ 0 h 1691434"/>
              <a:gd name="connsiteX1" fmla="*/ 1212748 w 1212748"/>
              <a:gd name="connsiteY1" fmla="*/ 6200 h 1691434"/>
              <a:gd name="connsiteX2" fmla="*/ 1053399 w 1212748"/>
              <a:gd name="connsiteY2" fmla="*/ 1691434 h 1691434"/>
              <a:gd name="connsiteX3" fmla="*/ 0 w 1212748"/>
              <a:gd name="connsiteY3" fmla="*/ 1683319 h 1691434"/>
              <a:gd name="connsiteX4" fmla="*/ 172853 w 1212748"/>
              <a:gd name="connsiteY4" fmla="*/ 0 h 1691434"/>
              <a:gd name="connsiteX0" fmla="*/ 161702 w 1201597"/>
              <a:gd name="connsiteY0" fmla="*/ 0 h 1691434"/>
              <a:gd name="connsiteX1" fmla="*/ 1201597 w 1201597"/>
              <a:gd name="connsiteY1" fmla="*/ 6200 h 1691434"/>
              <a:gd name="connsiteX2" fmla="*/ 1042248 w 1201597"/>
              <a:gd name="connsiteY2" fmla="*/ 1691434 h 1691434"/>
              <a:gd name="connsiteX3" fmla="*/ 0 w 1201597"/>
              <a:gd name="connsiteY3" fmla="*/ 1683319 h 1691434"/>
              <a:gd name="connsiteX4" fmla="*/ 161702 w 1201597"/>
              <a:gd name="connsiteY4" fmla="*/ 0 h 1691434"/>
              <a:gd name="connsiteX0" fmla="*/ 161702 w 1201597"/>
              <a:gd name="connsiteY0" fmla="*/ 0 h 1691434"/>
              <a:gd name="connsiteX1" fmla="*/ 1201597 w 1201597"/>
              <a:gd name="connsiteY1" fmla="*/ 6200 h 1691434"/>
              <a:gd name="connsiteX2" fmla="*/ 1042248 w 1201597"/>
              <a:gd name="connsiteY2" fmla="*/ 1691434 h 1691434"/>
              <a:gd name="connsiteX3" fmla="*/ 0 w 1201597"/>
              <a:gd name="connsiteY3" fmla="*/ 1683319 h 1691434"/>
              <a:gd name="connsiteX4" fmla="*/ 161702 w 1201597"/>
              <a:gd name="connsiteY4" fmla="*/ 0 h 1691434"/>
              <a:gd name="connsiteX0" fmla="*/ 161702 w 1201597"/>
              <a:gd name="connsiteY0" fmla="*/ 2985 h 1685234"/>
              <a:gd name="connsiteX1" fmla="*/ 1201597 w 1201597"/>
              <a:gd name="connsiteY1" fmla="*/ 0 h 1685234"/>
              <a:gd name="connsiteX2" fmla="*/ 1042248 w 1201597"/>
              <a:gd name="connsiteY2" fmla="*/ 1685234 h 1685234"/>
              <a:gd name="connsiteX3" fmla="*/ 0 w 1201597"/>
              <a:gd name="connsiteY3" fmla="*/ 1677119 h 1685234"/>
              <a:gd name="connsiteX4" fmla="*/ 161702 w 1201597"/>
              <a:gd name="connsiteY4" fmla="*/ 2985 h 1685234"/>
              <a:gd name="connsiteX0" fmla="*/ 161702 w 1201597"/>
              <a:gd name="connsiteY0" fmla="*/ 2985 h 1677119"/>
              <a:gd name="connsiteX1" fmla="*/ 1201597 w 1201597"/>
              <a:gd name="connsiteY1" fmla="*/ 0 h 1677119"/>
              <a:gd name="connsiteX2" fmla="*/ 1042248 w 1201597"/>
              <a:gd name="connsiteY2" fmla="*/ 1676049 h 1677119"/>
              <a:gd name="connsiteX3" fmla="*/ 0 w 1201597"/>
              <a:gd name="connsiteY3" fmla="*/ 1677119 h 1677119"/>
              <a:gd name="connsiteX4" fmla="*/ 161702 w 1201597"/>
              <a:gd name="connsiteY4" fmla="*/ 2985 h 1677119"/>
              <a:gd name="connsiteX0" fmla="*/ 156126 w 1201597"/>
              <a:gd name="connsiteY0" fmla="*/ 2984 h 1677119"/>
              <a:gd name="connsiteX1" fmla="*/ 1201597 w 1201597"/>
              <a:gd name="connsiteY1" fmla="*/ 0 h 1677119"/>
              <a:gd name="connsiteX2" fmla="*/ 1042248 w 1201597"/>
              <a:gd name="connsiteY2" fmla="*/ 1676049 h 1677119"/>
              <a:gd name="connsiteX3" fmla="*/ 0 w 1201597"/>
              <a:gd name="connsiteY3" fmla="*/ 1677119 h 1677119"/>
              <a:gd name="connsiteX4" fmla="*/ 156126 w 1201597"/>
              <a:gd name="connsiteY4" fmla="*/ 2984 h 1677119"/>
              <a:gd name="connsiteX0" fmla="*/ 150550 w 1196021"/>
              <a:gd name="connsiteY0" fmla="*/ 2984 h 1695488"/>
              <a:gd name="connsiteX1" fmla="*/ 1196021 w 1196021"/>
              <a:gd name="connsiteY1" fmla="*/ 0 h 1695488"/>
              <a:gd name="connsiteX2" fmla="*/ 1036672 w 1196021"/>
              <a:gd name="connsiteY2" fmla="*/ 1676049 h 1695488"/>
              <a:gd name="connsiteX3" fmla="*/ 0 w 1196021"/>
              <a:gd name="connsiteY3" fmla="*/ 1695488 h 1695488"/>
              <a:gd name="connsiteX4" fmla="*/ 150550 w 1196021"/>
              <a:gd name="connsiteY4" fmla="*/ 2984 h 1695488"/>
              <a:gd name="connsiteX0" fmla="*/ 156126 w 1201597"/>
              <a:gd name="connsiteY0" fmla="*/ 2984 h 1695488"/>
              <a:gd name="connsiteX1" fmla="*/ 1201597 w 1201597"/>
              <a:gd name="connsiteY1" fmla="*/ 0 h 1695488"/>
              <a:gd name="connsiteX2" fmla="*/ 1042248 w 1201597"/>
              <a:gd name="connsiteY2" fmla="*/ 1676049 h 1695488"/>
              <a:gd name="connsiteX3" fmla="*/ 0 w 1201597"/>
              <a:gd name="connsiteY3" fmla="*/ 1695488 h 1695488"/>
              <a:gd name="connsiteX4" fmla="*/ 156126 w 1201597"/>
              <a:gd name="connsiteY4" fmla="*/ 2984 h 1695488"/>
              <a:gd name="connsiteX0" fmla="*/ 161702 w 1207173"/>
              <a:gd name="connsiteY0" fmla="*/ 2984 h 1695488"/>
              <a:gd name="connsiteX1" fmla="*/ 1207173 w 1207173"/>
              <a:gd name="connsiteY1" fmla="*/ 0 h 1695488"/>
              <a:gd name="connsiteX2" fmla="*/ 1047824 w 1207173"/>
              <a:gd name="connsiteY2" fmla="*/ 1676049 h 1695488"/>
              <a:gd name="connsiteX3" fmla="*/ 0 w 1207173"/>
              <a:gd name="connsiteY3" fmla="*/ 1695488 h 1695488"/>
              <a:gd name="connsiteX4" fmla="*/ 161702 w 1207173"/>
              <a:gd name="connsiteY4" fmla="*/ 2984 h 1695488"/>
              <a:gd name="connsiteX0" fmla="*/ 156126 w 1207173"/>
              <a:gd name="connsiteY0" fmla="*/ 2984 h 1695488"/>
              <a:gd name="connsiteX1" fmla="*/ 1207173 w 1207173"/>
              <a:gd name="connsiteY1" fmla="*/ 0 h 1695488"/>
              <a:gd name="connsiteX2" fmla="*/ 1047824 w 1207173"/>
              <a:gd name="connsiteY2" fmla="*/ 1676049 h 1695488"/>
              <a:gd name="connsiteX3" fmla="*/ 0 w 1207173"/>
              <a:gd name="connsiteY3" fmla="*/ 1695488 h 1695488"/>
              <a:gd name="connsiteX4" fmla="*/ 156126 w 1207173"/>
              <a:gd name="connsiteY4" fmla="*/ 2984 h 1695488"/>
              <a:gd name="connsiteX0" fmla="*/ 156126 w 1207173"/>
              <a:gd name="connsiteY0" fmla="*/ 2984 h 1695488"/>
              <a:gd name="connsiteX1" fmla="*/ 1207173 w 1207173"/>
              <a:gd name="connsiteY1" fmla="*/ 0 h 1695488"/>
              <a:gd name="connsiteX2" fmla="*/ 1047824 w 1207173"/>
              <a:gd name="connsiteY2" fmla="*/ 1694418 h 1695488"/>
              <a:gd name="connsiteX3" fmla="*/ 0 w 1207173"/>
              <a:gd name="connsiteY3" fmla="*/ 1695488 h 1695488"/>
              <a:gd name="connsiteX4" fmla="*/ 156126 w 1207173"/>
              <a:gd name="connsiteY4" fmla="*/ 2984 h 1695488"/>
              <a:gd name="connsiteX0" fmla="*/ 167278 w 1207173"/>
              <a:gd name="connsiteY0" fmla="*/ 2984 h 1695488"/>
              <a:gd name="connsiteX1" fmla="*/ 1207173 w 1207173"/>
              <a:gd name="connsiteY1" fmla="*/ 0 h 1695488"/>
              <a:gd name="connsiteX2" fmla="*/ 1047824 w 1207173"/>
              <a:gd name="connsiteY2" fmla="*/ 1694418 h 1695488"/>
              <a:gd name="connsiteX3" fmla="*/ 0 w 1207173"/>
              <a:gd name="connsiteY3" fmla="*/ 1695488 h 1695488"/>
              <a:gd name="connsiteX4" fmla="*/ 167278 w 1207173"/>
              <a:gd name="connsiteY4" fmla="*/ 2984 h 1695488"/>
              <a:gd name="connsiteX0" fmla="*/ 167278 w 1207173"/>
              <a:gd name="connsiteY0" fmla="*/ 2984 h 1713857"/>
              <a:gd name="connsiteX1" fmla="*/ 1207173 w 1207173"/>
              <a:gd name="connsiteY1" fmla="*/ 0 h 1713857"/>
              <a:gd name="connsiteX2" fmla="*/ 1047824 w 1207173"/>
              <a:gd name="connsiteY2" fmla="*/ 1694418 h 1713857"/>
              <a:gd name="connsiteX3" fmla="*/ 0 w 1207173"/>
              <a:gd name="connsiteY3" fmla="*/ 1713857 h 1713857"/>
              <a:gd name="connsiteX4" fmla="*/ 167278 w 1207173"/>
              <a:gd name="connsiteY4" fmla="*/ 2984 h 1713857"/>
              <a:gd name="connsiteX0" fmla="*/ 167278 w 1207173"/>
              <a:gd name="connsiteY0" fmla="*/ 2984 h 1704672"/>
              <a:gd name="connsiteX1" fmla="*/ 1207173 w 1207173"/>
              <a:gd name="connsiteY1" fmla="*/ 0 h 1704672"/>
              <a:gd name="connsiteX2" fmla="*/ 1047824 w 1207173"/>
              <a:gd name="connsiteY2" fmla="*/ 1694418 h 1704672"/>
              <a:gd name="connsiteX3" fmla="*/ 0 w 1207173"/>
              <a:gd name="connsiteY3" fmla="*/ 1704672 h 1704672"/>
              <a:gd name="connsiteX4" fmla="*/ 167278 w 1207173"/>
              <a:gd name="connsiteY4" fmla="*/ 2984 h 1704672"/>
              <a:gd name="connsiteX0" fmla="*/ 161702 w 1207173"/>
              <a:gd name="connsiteY0" fmla="*/ 0 h 1710872"/>
              <a:gd name="connsiteX1" fmla="*/ 1207173 w 1207173"/>
              <a:gd name="connsiteY1" fmla="*/ 6200 h 1710872"/>
              <a:gd name="connsiteX2" fmla="*/ 1047824 w 1207173"/>
              <a:gd name="connsiteY2" fmla="*/ 1700618 h 1710872"/>
              <a:gd name="connsiteX3" fmla="*/ 0 w 1207173"/>
              <a:gd name="connsiteY3" fmla="*/ 1710872 h 1710872"/>
              <a:gd name="connsiteX4" fmla="*/ 161702 w 1207173"/>
              <a:gd name="connsiteY4" fmla="*/ 0 h 1710872"/>
              <a:gd name="connsiteX0" fmla="*/ 167278 w 1212749"/>
              <a:gd name="connsiteY0" fmla="*/ 0 h 1700618"/>
              <a:gd name="connsiteX1" fmla="*/ 1212749 w 1212749"/>
              <a:gd name="connsiteY1" fmla="*/ 6200 h 1700618"/>
              <a:gd name="connsiteX2" fmla="*/ 1053400 w 1212749"/>
              <a:gd name="connsiteY2" fmla="*/ 1700618 h 1700618"/>
              <a:gd name="connsiteX3" fmla="*/ 0 w 1212749"/>
              <a:gd name="connsiteY3" fmla="*/ 1683319 h 1700618"/>
              <a:gd name="connsiteX4" fmla="*/ 167278 w 1212749"/>
              <a:gd name="connsiteY4" fmla="*/ 0 h 1700618"/>
              <a:gd name="connsiteX0" fmla="*/ 161702 w 1207173"/>
              <a:gd name="connsiteY0" fmla="*/ 0 h 1700618"/>
              <a:gd name="connsiteX1" fmla="*/ 1207173 w 1207173"/>
              <a:gd name="connsiteY1" fmla="*/ 6200 h 1700618"/>
              <a:gd name="connsiteX2" fmla="*/ 1047824 w 1207173"/>
              <a:gd name="connsiteY2" fmla="*/ 1700618 h 1700618"/>
              <a:gd name="connsiteX3" fmla="*/ 0 w 1207173"/>
              <a:gd name="connsiteY3" fmla="*/ 1674134 h 1700618"/>
              <a:gd name="connsiteX4" fmla="*/ 161702 w 1207173"/>
              <a:gd name="connsiteY4" fmla="*/ 0 h 1700618"/>
              <a:gd name="connsiteX0" fmla="*/ 161702 w 1207173"/>
              <a:gd name="connsiteY0" fmla="*/ 0 h 1695056"/>
              <a:gd name="connsiteX1" fmla="*/ 1207173 w 1207173"/>
              <a:gd name="connsiteY1" fmla="*/ 638 h 1695056"/>
              <a:gd name="connsiteX2" fmla="*/ 1047824 w 1207173"/>
              <a:gd name="connsiteY2" fmla="*/ 1695056 h 1695056"/>
              <a:gd name="connsiteX3" fmla="*/ 0 w 1207173"/>
              <a:gd name="connsiteY3" fmla="*/ 1668572 h 1695056"/>
              <a:gd name="connsiteX4" fmla="*/ 161702 w 1207173"/>
              <a:gd name="connsiteY4" fmla="*/ 0 h 1695056"/>
              <a:gd name="connsiteX0" fmla="*/ 160014 w 1205485"/>
              <a:gd name="connsiteY0" fmla="*/ 0 h 1701942"/>
              <a:gd name="connsiteX1" fmla="*/ 1205485 w 1205485"/>
              <a:gd name="connsiteY1" fmla="*/ 638 h 1701942"/>
              <a:gd name="connsiteX2" fmla="*/ 1046136 w 1205485"/>
              <a:gd name="connsiteY2" fmla="*/ 1695056 h 1701942"/>
              <a:gd name="connsiteX3" fmla="*/ 0 w 1205485"/>
              <a:gd name="connsiteY3" fmla="*/ 1701942 h 1701942"/>
              <a:gd name="connsiteX4" fmla="*/ 160014 w 1205485"/>
              <a:gd name="connsiteY4" fmla="*/ 0 h 1701942"/>
              <a:gd name="connsiteX0" fmla="*/ 160014 w 1205485"/>
              <a:gd name="connsiteY0" fmla="*/ 0 h 1701942"/>
              <a:gd name="connsiteX1" fmla="*/ 1205485 w 1205485"/>
              <a:gd name="connsiteY1" fmla="*/ 638 h 1701942"/>
              <a:gd name="connsiteX2" fmla="*/ 1046136 w 1205485"/>
              <a:gd name="connsiteY2" fmla="*/ 1695056 h 1701942"/>
              <a:gd name="connsiteX3" fmla="*/ 0 w 1205485"/>
              <a:gd name="connsiteY3" fmla="*/ 1701942 h 1701942"/>
              <a:gd name="connsiteX4" fmla="*/ 160014 w 1205485"/>
              <a:gd name="connsiteY4" fmla="*/ 0 h 1701942"/>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1702 w 1205485"/>
              <a:gd name="connsiteY0" fmla="*/ 0 h 1704723"/>
              <a:gd name="connsiteX1" fmla="*/ 1205485 w 1205485"/>
              <a:gd name="connsiteY1" fmla="*/ 3419 h 1704723"/>
              <a:gd name="connsiteX2" fmla="*/ 1046136 w 1205485"/>
              <a:gd name="connsiteY2" fmla="*/ 1697837 h 1704723"/>
              <a:gd name="connsiteX3" fmla="*/ 0 w 1205485"/>
              <a:gd name="connsiteY3" fmla="*/ 1704723 h 1704723"/>
              <a:gd name="connsiteX4" fmla="*/ 161702 w 1205485"/>
              <a:gd name="connsiteY4" fmla="*/ 0 h 1704723"/>
              <a:gd name="connsiteX0" fmla="*/ 158325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58325 w 1205485"/>
              <a:gd name="connsiteY4" fmla="*/ 2143 h 1701304"/>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3390 w 1205485"/>
              <a:gd name="connsiteY0" fmla="*/ 0 h 1704723"/>
              <a:gd name="connsiteX1" fmla="*/ 1205485 w 1205485"/>
              <a:gd name="connsiteY1" fmla="*/ 3419 h 1704723"/>
              <a:gd name="connsiteX2" fmla="*/ 1046136 w 1205485"/>
              <a:gd name="connsiteY2" fmla="*/ 1697837 h 1704723"/>
              <a:gd name="connsiteX3" fmla="*/ 0 w 1205485"/>
              <a:gd name="connsiteY3" fmla="*/ 1704723 h 1704723"/>
              <a:gd name="connsiteX4" fmla="*/ 163390 w 1205485"/>
              <a:gd name="connsiteY4" fmla="*/ 0 h 1704723"/>
              <a:gd name="connsiteX0" fmla="*/ 163390 w 1205485"/>
              <a:gd name="connsiteY0" fmla="*/ 0 h 1710285"/>
              <a:gd name="connsiteX1" fmla="*/ 1205485 w 1205485"/>
              <a:gd name="connsiteY1" fmla="*/ 3419 h 1710285"/>
              <a:gd name="connsiteX2" fmla="*/ 1046136 w 1205485"/>
              <a:gd name="connsiteY2" fmla="*/ 1697837 h 1710285"/>
              <a:gd name="connsiteX3" fmla="*/ 0 w 1205485"/>
              <a:gd name="connsiteY3" fmla="*/ 1710285 h 1710285"/>
              <a:gd name="connsiteX4" fmla="*/ 163390 w 1205485"/>
              <a:gd name="connsiteY4" fmla="*/ 0 h 1710285"/>
              <a:gd name="connsiteX0" fmla="*/ 163390 w 1205485"/>
              <a:gd name="connsiteY0" fmla="*/ 0 h 1713066"/>
              <a:gd name="connsiteX1" fmla="*/ 1205485 w 1205485"/>
              <a:gd name="connsiteY1" fmla="*/ 3419 h 1713066"/>
              <a:gd name="connsiteX2" fmla="*/ 1046136 w 1205485"/>
              <a:gd name="connsiteY2" fmla="*/ 1697837 h 1713066"/>
              <a:gd name="connsiteX3" fmla="*/ 0 w 1205485"/>
              <a:gd name="connsiteY3" fmla="*/ 1713066 h 1713066"/>
              <a:gd name="connsiteX4" fmla="*/ 163390 w 1205485"/>
              <a:gd name="connsiteY4" fmla="*/ 0 h 1713066"/>
              <a:gd name="connsiteX0" fmla="*/ 163390 w 1205485"/>
              <a:gd name="connsiteY0" fmla="*/ 0 h 1707504"/>
              <a:gd name="connsiteX1" fmla="*/ 1205485 w 1205485"/>
              <a:gd name="connsiteY1" fmla="*/ 3419 h 1707504"/>
              <a:gd name="connsiteX2" fmla="*/ 1046136 w 1205485"/>
              <a:gd name="connsiteY2" fmla="*/ 1697837 h 1707504"/>
              <a:gd name="connsiteX3" fmla="*/ 0 w 1205485"/>
              <a:gd name="connsiteY3" fmla="*/ 1707504 h 1707504"/>
              <a:gd name="connsiteX4" fmla="*/ 163390 w 1205485"/>
              <a:gd name="connsiteY4" fmla="*/ 0 h 1707504"/>
              <a:gd name="connsiteX0" fmla="*/ 163390 w 1205485"/>
              <a:gd name="connsiteY0" fmla="*/ 0 h 1707504"/>
              <a:gd name="connsiteX1" fmla="*/ 1205485 w 1205485"/>
              <a:gd name="connsiteY1" fmla="*/ 3419 h 1707504"/>
              <a:gd name="connsiteX2" fmla="*/ 1046136 w 1205485"/>
              <a:gd name="connsiteY2" fmla="*/ 1706179 h 1707504"/>
              <a:gd name="connsiteX3" fmla="*/ 0 w 1205485"/>
              <a:gd name="connsiteY3" fmla="*/ 1707504 h 1707504"/>
              <a:gd name="connsiteX4" fmla="*/ 163390 w 1205485"/>
              <a:gd name="connsiteY4" fmla="*/ 0 h 1707504"/>
              <a:gd name="connsiteX0" fmla="*/ 163390 w 1205485"/>
              <a:gd name="connsiteY0" fmla="*/ 0 h 1711741"/>
              <a:gd name="connsiteX1" fmla="*/ 1205485 w 1205485"/>
              <a:gd name="connsiteY1" fmla="*/ 3419 h 1711741"/>
              <a:gd name="connsiteX2" fmla="*/ 1046136 w 1205485"/>
              <a:gd name="connsiteY2" fmla="*/ 1711741 h 1711741"/>
              <a:gd name="connsiteX3" fmla="*/ 0 w 1205485"/>
              <a:gd name="connsiteY3" fmla="*/ 1707504 h 1711741"/>
              <a:gd name="connsiteX4" fmla="*/ 163390 w 1205485"/>
              <a:gd name="connsiteY4" fmla="*/ 0 h 1711741"/>
              <a:gd name="connsiteX0" fmla="*/ 163390 w 1205485"/>
              <a:gd name="connsiteY0" fmla="*/ 2143 h 1708322"/>
              <a:gd name="connsiteX1" fmla="*/ 1205485 w 1205485"/>
              <a:gd name="connsiteY1" fmla="*/ 0 h 1708322"/>
              <a:gd name="connsiteX2" fmla="*/ 1046136 w 1205485"/>
              <a:gd name="connsiteY2" fmla="*/ 1708322 h 1708322"/>
              <a:gd name="connsiteX3" fmla="*/ 0 w 1205485"/>
              <a:gd name="connsiteY3" fmla="*/ 1704085 h 1708322"/>
              <a:gd name="connsiteX4" fmla="*/ 163390 w 1205485"/>
              <a:gd name="connsiteY4" fmla="*/ 2143 h 1708322"/>
              <a:gd name="connsiteX0" fmla="*/ 163390 w 1205485"/>
              <a:gd name="connsiteY0" fmla="*/ 24389 h 1708322"/>
              <a:gd name="connsiteX1" fmla="*/ 1205485 w 1205485"/>
              <a:gd name="connsiteY1" fmla="*/ 0 h 1708322"/>
              <a:gd name="connsiteX2" fmla="*/ 1046136 w 1205485"/>
              <a:gd name="connsiteY2" fmla="*/ 1708322 h 1708322"/>
              <a:gd name="connsiteX3" fmla="*/ 0 w 1205485"/>
              <a:gd name="connsiteY3" fmla="*/ 1704085 h 1708322"/>
              <a:gd name="connsiteX4" fmla="*/ 163390 w 1205485"/>
              <a:gd name="connsiteY4" fmla="*/ 24389 h 1708322"/>
              <a:gd name="connsiteX0" fmla="*/ 166766 w 1205485"/>
              <a:gd name="connsiteY0" fmla="*/ 7704 h 1708322"/>
              <a:gd name="connsiteX1" fmla="*/ 1205485 w 1205485"/>
              <a:gd name="connsiteY1" fmla="*/ 0 h 1708322"/>
              <a:gd name="connsiteX2" fmla="*/ 1046136 w 1205485"/>
              <a:gd name="connsiteY2" fmla="*/ 1708322 h 1708322"/>
              <a:gd name="connsiteX3" fmla="*/ 0 w 1205485"/>
              <a:gd name="connsiteY3" fmla="*/ 1704085 h 1708322"/>
              <a:gd name="connsiteX4" fmla="*/ 166766 w 1205485"/>
              <a:gd name="connsiteY4" fmla="*/ 7704 h 1708322"/>
              <a:gd name="connsiteX0" fmla="*/ 166766 w 1205485"/>
              <a:gd name="connsiteY0" fmla="*/ 0 h 1708960"/>
              <a:gd name="connsiteX1" fmla="*/ 1205485 w 1205485"/>
              <a:gd name="connsiteY1" fmla="*/ 638 h 1708960"/>
              <a:gd name="connsiteX2" fmla="*/ 1046136 w 1205485"/>
              <a:gd name="connsiteY2" fmla="*/ 1708960 h 1708960"/>
              <a:gd name="connsiteX3" fmla="*/ 0 w 1205485"/>
              <a:gd name="connsiteY3" fmla="*/ 1704723 h 1708960"/>
              <a:gd name="connsiteX4" fmla="*/ 166766 w 1205485"/>
              <a:gd name="connsiteY4" fmla="*/ 0 h 1708960"/>
              <a:gd name="connsiteX0" fmla="*/ 166766 w 1197592"/>
              <a:gd name="connsiteY0" fmla="*/ 6036 h 1714996"/>
              <a:gd name="connsiteX1" fmla="*/ 1197592 w 1197592"/>
              <a:gd name="connsiteY1" fmla="*/ 0 h 1714996"/>
              <a:gd name="connsiteX2" fmla="*/ 1046136 w 1197592"/>
              <a:gd name="connsiteY2" fmla="*/ 1714996 h 1714996"/>
              <a:gd name="connsiteX3" fmla="*/ 0 w 1197592"/>
              <a:gd name="connsiteY3" fmla="*/ 1710759 h 1714996"/>
              <a:gd name="connsiteX4" fmla="*/ 166766 w 1197592"/>
              <a:gd name="connsiteY4" fmla="*/ 6036 h 1714996"/>
              <a:gd name="connsiteX0" fmla="*/ 166766 w 1197592"/>
              <a:gd name="connsiteY0" fmla="*/ 6036 h 1714996"/>
              <a:gd name="connsiteX1" fmla="*/ 1197592 w 1197592"/>
              <a:gd name="connsiteY1" fmla="*/ 0 h 1714996"/>
              <a:gd name="connsiteX2" fmla="*/ 1046136 w 1197592"/>
              <a:gd name="connsiteY2" fmla="*/ 1714996 h 1714996"/>
              <a:gd name="connsiteX3" fmla="*/ 0 w 1197592"/>
              <a:gd name="connsiteY3" fmla="*/ 1710759 h 1714996"/>
              <a:gd name="connsiteX4" fmla="*/ 166766 w 1197592"/>
              <a:gd name="connsiteY4" fmla="*/ 6036 h 1714996"/>
              <a:gd name="connsiteX0" fmla="*/ 166766 w 1193645"/>
              <a:gd name="connsiteY0" fmla="*/ 6036 h 1714996"/>
              <a:gd name="connsiteX1" fmla="*/ 1193645 w 1193645"/>
              <a:gd name="connsiteY1" fmla="*/ 0 h 1714996"/>
              <a:gd name="connsiteX2" fmla="*/ 1046136 w 1193645"/>
              <a:gd name="connsiteY2" fmla="*/ 1714996 h 1714996"/>
              <a:gd name="connsiteX3" fmla="*/ 0 w 1193645"/>
              <a:gd name="connsiteY3" fmla="*/ 1710759 h 1714996"/>
              <a:gd name="connsiteX4" fmla="*/ 166766 w 1193645"/>
              <a:gd name="connsiteY4" fmla="*/ 6036 h 1714996"/>
              <a:gd name="connsiteX0" fmla="*/ 160188 w 1193645"/>
              <a:gd name="connsiteY0" fmla="*/ 6036 h 1714996"/>
              <a:gd name="connsiteX1" fmla="*/ 1193645 w 1193645"/>
              <a:gd name="connsiteY1" fmla="*/ 0 h 1714996"/>
              <a:gd name="connsiteX2" fmla="*/ 1046136 w 1193645"/>
              <a:gd name="connsiteY2" fmla="*/ 1714996 h 1714996"/>
              <a:gd name="connsiteX3" fmla="*/ 0 w 1193645"/>
              <a:gd name="connsiteY3" fmla="*/ 1710759 h 1714996"/>
              <a:gd name="connsiteX4" fmla="*/ 160188 w 1193645"/>
              <a:gd name="connsiteY4" fmla="*/ 6036 h 1714996"/>
              <a:gd name="connsiteX0" fmla="*/ 160188 w 1193645"/>
              <a:gd name="connsiteY0" fmla="*/ 3255 h 1712215"/>
              <a:gd name="connsiteX1" fmla="*/ 1193645 w 1193645"/>
              <a:gd name="connsiteY1" fmla="*/ 0 h 1712215"/>
              <a:gd name="connsiteX2" fmla="*/ 1046136 w 1193645"/>
              <a:gd name="connsiteY2" fmla="*/ 1712215 h 1712215"/>
              <a:gd name="connsiteX3" fmla="*/ 0 w 1193645"/>
              <a:gd name="connsiteY3" fmla="*/ 1707978 h 1712215"/>
              <a:gd name="connsiteX4" fmla="*/ 160188 w 1193645"/>
              <a:gd name="connsiteY4" fmla="*/ 3255 h 1712215"/>
              <a:gd name="connsiteX0" fmla="*/ 160188 w 1193645"/>
              <a:gd name="connsiteY0" fmla="*/ 3255 h 1712215"/>
              <a:gd name="connsiteX1" fmla="*/ 1193645 w 1193645"/>
              <a:gd name="connsiteY1" fmla="*/ 0 h 1712215"/>
              <a:gd name="connsiteX2" fmla="*/ 1041203 w 1193645"/>
              <a:gd name="connsiteY2" fmla="*/ 1712215 h 1712215"/>
              <a:gd name="connsiteX3" fmla="*/ 0 w 1193645"/>
              <a:gd name="connsiteY3" fmla="*/ 1707978 h 1712215"/>
              <a:gd name="connsiteX4" fmla="*/ 160188 w 1193645"/>
              <a:gd name="connsiteY4" fmla="*/ 3255 h 17122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3645" h="1712215">
                <a:moveTo>
                  <a:pt x="160188" y="3255"/>
                </a:moveTo>
                <a:lnTo>
                  <a:pt x="1193645" y="0"/>
                </a:lnTo>
                <a:lnTo>
                  <a:pt x="1041203" y="1712215"/>
                </a:lnTo>
                <a:lnTo>
                  <a:pt x="0" y="1707978"/>
                </a:lnTo>
                <a:lnTo>
                  <a:pt x="160188" y="3255"/>
                </a:lnTo>
                <a:close/>
              </a:path>
            </a:pathLst>
          </a:cu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smtClean="0"/>
              <a:t>Image</a:t>
            </a:r>
            <a:endParaRPr lang="en-US" noProof="0" dirty="0"/>
          </a:p>
        </p:txBody>
      </p:sp>
      <p:sp>
        <p:nvSpPr>
          <p:cNvPr id="55" name="Espace réservé pour une image  2"/>
          <p:cNvSpPr>
            <a:spLocks noGrp="1"/>
          </p:cNvSpPr>
          <p:nvPr>
            <p:ph type="pic" idx="24" hasCustomPrompt="1"/>
          </p:nvPr>
        </p:nvSpPr>
        <p:spPr>
          <a:xfrm>
            <a:off x="7478377" y="2212750"/>
            <a:ext cx="1843759" cy="1561612"/>
          </a:xfrm>
          <a:custGeom>
            <a:avLst/>
            <a:gdLst>
              <a:gd name="connsiteX0" fmla="*/ 0 w 2775973"/>
              <a:gd name="connsiteY0" fmla="*/ 0 h 2376338"/>
              <a:gd name="connsiteX1" fmla="*/ 2775973 w 2775973"/>
              <a:gd name="connsiteY1" fmla="*/ 0 h 2376338"/>
              <a:gd name="connsiteX2" fmla="*/ 2775973 w 2775973"/>
              <a:gd name="connsiteY2" fmla="*/ 2376338 h 2376338"/>
              <a:gd name="connsiteX3" fmla="*/ 0 w 2775973"/>
              <a:gd name="connsiteY3" fmla="*/ 2376338 h 2376338"/>
              <a:gd name="connsiteX4" fmla="*/ 0 w 2775973"/>
              <a:gd name="connsiteY4" fmla="*/ 0 h 2376338"/>
              <a:gd name="connsiteX0" fmla="*/ 0 w 2775973"/>
              <a:gd name="connsiteY0" fmla="*/ 0 h 2376338"/>
              <a:gd name="connsiteX1" fmla="*/ 2460663 w 2775973"/>
              <a:gd name="connsiteY1" fmla="*/ 31531 h 2376338"/>
              <a:gd name="connsiteX2" fmla="*/ 2775973 w 2775973"/>
              <a:gd name="connsiteY2" fmla="*/ 2376338 h 2376338"/>
              <a:gd name="connsiteX3" fmla="*/ 0 w 2775973"/>
              <a:gd name="connsiteY3" fmla="*/ 2376338 h 2376338"/>
              <a:gd name="connsiteX4" fmla="*/ 0 w 2775973"/>
              <a:gd name="connsiteY4" fmla="*/ 0 h 2376338"/>
              <a:gd name="connsiteX0" fmla="*/ 489014 w 3264987"/>
              <a:gd name="connsiteY0" fmla="*/ 0 h 3749042"/>
              <a:gd name="connsiteX1" fmla="*/ 2949677 w 3264987"/>
              <a:gd name="connsiteY1" fmla="*/ 31531 h 3749042"/>
              <a:gd name="connsiteX2" fmla="*/ 3264987 w 3264987"/>
              <a:gd name="connsiteY2" fmla="*/ 2376338 h 3749042"/>
              <a:gd name="connsiteX3" fmla="*/ 0 w 3264987"/>
              <a:gd name="connsiteY3" fmla="*/ 3749042 h 3749042"/>
              <a:gd name="connsiteX4" fmla="*/ 489014 w 3264987"/>
              <a:gd name="connsiteY4" fmla="*/ 0 h 3749042"/>
              <a:gd name="connsiteX0" fmla="*/ 489014 w 2949677"/>
              <a:gd name="connsiteY0" fmla="*/ 0 h 3749042"/>
              <a:gd name="connsiteX1" fmla="*/ 2949677 w 2949677"/>
              <a:gd name="connsiteY1" fmla="*/ 31531 h 3749042"/>
              <a:gd name="connsiteX2" fmla="*/ 2321888 w 2949677"/>
              <a:gd name="connsiteY2" fmla="*/ 3718537 h 3749042"/>
              <a:gd name="connsiteX3" fmla="*/ 0 w 2949677"/>
              <a:gd name="connsiteY3" fmla="*/ 3749042 h 3749042"/>
              <a:gd name="connsiteX4" fmla="*/ 489014 w 2949677"/>
              <a:gd name="connsiteY4" fmla="*/ 0 h 3749042"/>
              <a:gd name="connsiteX0" fmla="*/ 607775 w 2949677"/>
              <a:gd name="connsiteY0" fmla="*/ 59982 h 3717511"/>
              <a:gd name="connsiteX1" fmla="*/ 2949677 w 2949677"/>
              <a:gd name="connsiteY1" fmla="*/ 0 h 3717511"/>
              <a:gd name="connsiteX2" fmla="*/ 2321888 w 2949677"/>
              <a:gd name="connsiteY2" fmla="*/ 3687006 h 3717511"/>
              <a:gd name="connsiteX3" fmla="*/ 0 w 2949677"/>
              <a:gd name="connsiteY3" fmla="*/ 3717511 h 3717511"/>
              <a:gd name="connsiteX4" fmla="*/ 607775 w 2949677"/>
              <a:gd name="connsiteY4" fmla="*/ 59982 h 3717511"/>
              <a:gd name="connsiteX0" fmla="*/ 607775 w 2935705"/>
              <a:gd name="connsiteY0" fmla="*/ 0 h 3657529"/>
              <a:gd name="connsiteX1" fmla="*/ 2935705 w 2935705"/>
              <a:gd name="connsiteY1" fmla="*/ 21363 h 3657529"/>
              <a:gd name="connsiteX2" fmla="*/ 2321888 w 2935705"/>
              <a:gd name="connsiteY2" fmla="*/ 3627024 h 3657529"/>
              <a:gd name="connsiteX3" fmla="*/ 0 w 2935705"/>
              <a:gd name="connsiteY3" fmla="*/ 3657529 h 3657529"/>
              <a:gd name="connsiteX4" fmla="*/ 607775 w 2935705"/>
              <a:gd name="connsiteY4" fmla="*/ 0 h 3657529"/>
              <a:gd name="connsiteX0" fmla="*/ 607775 w 2935705"/>
              <a:gd name="connsiteY0" fmla="*/ 0 h 3657529"/>
              <a:gd name="connsiteX1" fmla="*/ 2935705 w 2935705"/>
              <a:gd name="connsiteY1" fmla="*/ 21363 h 3657529"/>
              <a:gd name="connsiteX2" fmla="*/ 2335860 w 2935705"/>
              <a:gd name="connsiteY2" fmla="*/ 3647361 h 3657529"/>
              <a:gd name="connsiteX3" fmla="*/ 0 w 2935705"/>
              <a:gd name="connsiteY3" fmla="*/ 3657529 h 3657529"/>
              <a:gd name="connsiteX4" fmla="*/ 607775 w 2935705"/>
              <a:gd name="connsiteY4" fmla="*/ 0 h 3657529"/>
              <a:gd name="connsiteX0" fmla="*/ 607775 w 2935705"/>
              <a:gd name="connsiteY0" fmla="*/ 0 h 3647361"/>
              <a:gd name="connsiteX1" fmla="*/ 2935705 w 2935705"/>
              <a:gd name="connsiteY1" fmla="*/ 21363 h 3647361"/>
              <a:gd name="connsiteX2" fmla="*/ 2335860 w 2935705"/>
              <a:gd name="connsiteY2" fmla="*/ 3647361 h 3647361"/>
              <a:gd name="connsiteX3" fmla="*/ 0 w 2935705"/>
              <a:gd name="connsiteY3" fmla="*/ 3647361 h 3647361"/>
              <a:gd name="connsiteX4" fmla="*/ 607775 w 2935705"/>
              <a:gd name="connsiteY4" fmla="*/ 0 h 3647361"/>
              <a:gd name="connsiteX0" fmla="*/ 512984 w 2935705"/>
              <a:gd name="connsiteY0" fmla="*/ 0 h 3671709"/>
              <a:gd name="connsiteX1" fmla="*/ 2935705 w 2935705"/>
              <a:gd name="connsiteY1" fmla="*/ 45711 h 3671709"/>
              <a:gd name="connsiteX2" fmla="*/ 2335860 w 2935705"/>
              <a:gd name="connsiteY2" fmla="*/ 3671709 h 3671709"/>
              <a:gd name="connsiteX3" fmla="*/ 0 w 2935705"/>
              <a:gd name="connsiteY3" fmla="*/ 3671709 h 3671709"/>
              <a:gd name="connsiteX4" fmla="*/ 512984 w 2935705"/>
              <a:gd name="connsiteY4" fmla="*/ 0 h 3671709"/>
              <a:gd name="connsiteX0" fmla="*/ 501832 w 2935705"/>
              <a:gd name="connsiteY0" fmla="*/ 92259 h 3625998"/>
              <a:gd name="connsiteX1" fmla="*/ 2935705 w 2935705"/>
              <a:gd name="connsiteY1" fmla="*/ 0 h 3625998"/>
              <a:gd name="connsiteX2" fmla="*/ 2335860 w 2935705"/>
              <a:gd name="connsiteY2" fmla="*/ 3625998 h 3625998"/>
              <a:gd name="connsiteX3" fmla="*/ 0 w 2935705"/>
              <a:gd name="connsiteY3" fmla="*/ 3625998 h 3625998"/>
              <a:gd name="connsiteX4" fmla="*/ 501832 w 2935705"/>
              <a:gd name="connsiteY4" fmla="*/ 92259 h 3625998"/>
              <a:gd name="connsiteX0" fmla="*/ 434921 w 2935705"/>
              <a:gd name="connsiteY0" fmla="*/ 498053 h 3625998"/>
              <a:gd name="connsiteX1" fmla="*/ 2935705 w 2935705"/>
              <a:gd name="connsiteY1" fmla="*/ 0 h 3625998"/>
              <a:gd name="connsiteX2" fmla="*/ 2335860 w 2935705"/>
              <a:gd name="connsiteY2" fmla="*/ 3625998 h 3625998"/>
              <a:gd name="connsiteX3" fmla="*/ 0 w 2935705"/>
              <a:gd name="connsiteY3" fmla="*/ 3625998 h 3625998"/>
              <a:gd name="connsiteX4" fmla="*/ 434921 w 2935705"/>
              <a:gd name="connsiteY4" fmla="*/ 498053 h 3625998"/>
              <a:gd name="connsiteX0" fmla="*/ 200732 w 2701516"/>
              <a:gd name="connsiteY0" fmla="*/ 498053 h 3625998"/>
              <a:gd name="connsiteX1" fmla="*/ 2701516 w 2701516"/>
              <a:gd name="connsiteY1" fmla="*/ 0 h 3625998"/>
              <a:gd name="connsiteX2" fmla="*/ 2101671 w 2701516"/>
              <a:gd name="connsiteY2" fmla="*/ 3625998 h 3625998"/>
              <a:gd name="connsiteX3" fmla="*/ 0 w 2701516"/>
              <a:gd name="connsiteY3" fmla="*/ 2181371 h 3625998"/>
              <a:gd name="connsiteX4" fmla="*/ 200732 w 2701516"/>
              <a:gd name="connsiteY4" fmla="*/ 498053 h 3625998"/>
              <a:gd name="connsiteX0" fmla="*/ 200732 w 2701516"/>
              <a:gd name="connsiteY0" fmla="*/ 498053 h 2189487"/>
              <a:gd name="connsiteX1" fmla="*/ 2701516 w 2701516"/>
              <a:gd name="connsiteY1" fmla="*/ 0 h 2189487"/>
              <a:gd name="connsiteX2" fmla="*/ 908425 w 2701516"/>
              <a:gd name="connsiteY2" fmla="*/ 2189487 h 2189487"/>
              <a:gd name="connsiteX3" fmla="*/ 0 w 2701516"/>
              <a:gd name="connsiteY3" fmla="*/ 2181371 h 2189487"/>
              <a:gd name="connsiteX4" fmla="*/ 200732 w 2701516"/>
              <a:gd name="connsiteY4" fmla="*/ 498053 h 2189487"/>
              <a:gd name="connsiteX0" fmla="*/ 200732 w 1156988"/>
              <a:gd name="connsiteY0" fmla="*/ 11101 h 1702535"/>
              <a:gd name="connsiteX1" fmla="*/ 1156988 w 1156988"/>
              <a:gd name="connsiteY1" fmla="*/ 0 h 1702535"/>
              <a:gd name="connsiteX2" fmla="*/ 908425 w 1156988"/>
              <a:gd name="connsiteY2" fmla="*/ 1702535 h 1702535"/>
              <a:gd name="connsiteX3" fmla="*/ 0 w 1156988"/>
              <a:gd name="connsiteY3" fmla="*/ 1694419 h 1702535"/>
              <a:gd name="connsiteX4" fmla="*/ 200732 w 1156988"/>
              <a:gd name="connsiteY4" fmla="*/ 11101 h 1702535"/>
              <a:gd name="connsiteX0" fmla="*/ 200732 w 1184868"/>
              <a:gd name="connsiteY0" fmla="*/ 2985 h 1694419"/>
              <a:gd name="connsiteX1" fmla="*/ 1184868 w 1184868"/>
              <a:gd name="connsiteY1" fmla="*/ 0 h 1694419"/>
              <a:gd name="connsiteX2" fmla="*/ 908425 w 1184868"/>
              <a:gd name="connsiteY2" fmla="*/ 1694419 h 1694419"/>
              <a:gd name="connsiteX3" fmla="*/ 0 w 1184868"/>
              <a:gd name="connsiteY3" fmla="*/ 1686303 h 1694419"/>
              <a:gd name="connsiteX4" fmla="*/ 200732 w 1184868"/>
              <a:gd name="connsiteY4" fmla="*/ 2985 h 1694419"/>
              <a:gd name="connsiteX0" fmla="*/ 184004 w 1184868"/>
              <a:gd name="connsiteY0" fmla="*/ 2984 h 1694419"/>
              <a:gd name="connsiteX1" fmla="*/ 1184868 w 1184868"/>
              <a:gd name="connsiteY1" fmla="*/ 0 h 1694419"/>
              <a:gd name="connsiteX2" fmla="*/ 908425 w 1184868"/>
              <a:gd name="connsiteY2" fmla="*/ 1694419 h 1694419"/>
              <a:gd name="connsiteX3" fmla="*/ 0 w 1184868"/>
              <a:gd name="connsiteY3" fmla="*/ 1686303 h 1694419"/>
              <a:gd name="connsiteX4" fmla="*/ 184004 w 1184868"/>
              <a:gd name="connsiteY4" fmla="*/ 2984 h 1694419"/>
              <a:gd name="connsiteX0" fmla="*/ 184004 w 1173716"/>
              <a:gd name="connsiteY0" fmla="*/ 0 h 1691435"/>
              <a:gd name="connsiteX1" fmla="*/ 1173716 w 1173716"/>
              <a:gd name="connsiteY1" fmla="*/ 6200 h 1691435"/>
              <a:gd name="connsiteX2" fmla="*/ 908425 w 1173716"/>
              <a:gd name="connsiteY2" fmla="*/ 1691435 h 1691435"/>
              <a:gd name="connsiteX3" fmla="*/ 0 w 1173716"/>
              <a:gd name="connsiteY3" fmla="*/ 1683319 h 1691435"/>
              <a:gd name="connsiteX4" fmla="*/ 184004 w 1173716"/>
              <a:gd name="connsiteY4" fmla="*/ 0 h 1691435"/>
              <a:gd name="connsiteX0" fmla="*/ 184004 w 1173716"/>
              <a:gd name="connsiteY0" fmla="*/ 0 h 1700620"/>
              <a:gd name="connsiteX1" fmla="*/ 1173716 w 1173716"/>
              <a:gd name="connsiteY1" fmla="*/ 6200 h 1700620"/>
              <a:gd name="connsiteX2" fmla="*/ 914001 w 1173716"/>
              <a:gd name="connsiteY2" fmla="*/ 1700620 h 1700620"/>
              <a:gd name="connsiteX3" fmla="*/ 0 w 1173716"/>
              <a:gd name="connsiteY3" fmla="*/ 1683319 h 1700620"/>
              <a:gd name="connsiteX4" fmla="*/ 184004 w 1173716"/>
              <a:gd name="connsiteY4" fmla="*/ 0 h 1700620"/>
              <a:gd name="connsiteX0" fmla="*/ 184004 w 1173716"/>
              <a:gd name="connsiteY0" fmla="*/ 0 h 1691435"/>
              <a:gd name="connsiteX1" fmla="*/ 1173716 w 1173716"/>
              <a:gd name="connsiteY1" fmla="*/ 6200 h 1691435"/>
              <a:gd name="connsiteX2" fmla="*/ 891697 w 1173716"/>
              <a:gd name="connsiteY2" fmla="*/ 1691435 h 1691435"/>
              <a:gd name="connsiteX3" fmla="*/ 0 w 1173716"/>
              <a:gd name="connsiteY3" fmla="*/ 1683319 h 1691435"/>
              <a:gd name="connsiteX4" fmla="*/ 184004 w 1173716"/>
              <a:gd name="connsiteY4" fmla="*/ 0 h 1691435"/>
              <a:gd name="connsiteX0" fmla="*/ 184004 w 1173716"/>
              <a:gd name="connsiteY0" fmla="*/ 0 h 1683319"/>
              <a:gd name="connsiteX1" fmla="*/ 1173716 w 1173716"/>
              <a:gd name="connsiteY1" fmla="*/ 6200 h 1683319"/>
              <a:gd name="connsiteX2" fmla="*/ 914001 w 1173716"/>
              <a:gd name="connsiteY2" fmla="*/ 1673066 h 1683319"/>
              <a:gd name="connsiteX3" fmla="*/ 0 w 1173716"/>
              <a:gd name="connsiteY3" fmla="*/ 1683319 h 1683319"/>
              <a:gd name="connsiteX4" fmla="*/ 184004 w 1173716"/>
              <a:gd name="connsiteY4" fmla="*/ 0 h 1683319"/>
              <a:gd name="connsiteX0" fmla="*/ 184004 w 1173716"/>
              <a:gd name="connsiteY0" fmla="*/ 0 h 1683319"/>
              <a:gd name="connsiteX1" fmla="*/ 1173716 w 1173716"/>
              <a:gd name="connsiteY1" fmla="*/ 6200 h 1683319"/>
              <a:gd name="connsiteX2" fmla="*/ 941880 w 1173716"/>
              <a:gd name="connsiteY2" fmla="*/ 1682250 h 1683319"/>
              <a:gd name="connsiteX3" fmla="*/ 0 w 1173716"/>
              <a:gd name="connsiteY3" fmla="*/ 1683319 h 1683319"/>
              <a:gd name="connsiteX4" fmla="*/ 184004 w 1173716"/>
              <a:gd name="connsiteY4" fmla="*/ 0 h 1683319"/>
              <a:gd name="connsiteX0" fmla="*/ 217460 w 1207172"/>
              <a:gd name="connsiteY0" fmla="*/ 0 h 1692504"/>
              <a:gd name="connsiteX1" fmla="*/ 1207172 w 1207172"/>
              <a:gd name="connsiteY1" fmla="*/ 6200 h 1692504"/>
              <a:gd name="connsiteX2" fmla="*/ 975336 w 1207172"/>
              <a:gd name="connsiteY2" fmla="*/ 1682250 h 1692504"/>
              <a:gd name="connsiteX3" fmla="*/ 0 w 1207172"/>
              <a:gd name="connsiteY3" fmla="*/ 1692504 h 1692504"/>
              <a:gd name="connsiteX4" fmla="*/ 217460 w 1207172"/>
              <a:gd name="connsiteY4" fmla="*/ 0 h 1692504"/>
              <a:gd name="connsiteX0" fmla="*/ 217460 w 1201596"/>
              <a:gd name="connsiteY0" fmla="*/ 2984 h 1695488"/>
              <a:gd name="connsiteX1" fmla="*/ 1201596 w 1201596"/>
              <a:gd name="connsiteY1" fmla="*/ 0 h 1695488"/>
              <a:gd name="connsiteX2" fmla="*/ 975336 w 1201596"/>
              <a:gd name="connsiteY2" fmla="*/ 1685234 h 1695488"/>
              <a:gd name="connsiteX3" fmla="*/ 0 w 1201596"/>
              <a:gd name="connsiteY3" fmla="*/ 1695488 h 1695488"/>
              <a:gd name="connsiteX4" fmla="*/ 217460 w 1201596"/>
              <a:gd name="connsiteY4" fmla="*/ 2984 h 1695488"/>
              <a:gd name="connsiteX0" fmla="*/ 217460 w 1201596"/>
              <a:gd name="connsiteY0" fmla="*/ 0 h 1692504"/>
              <a:gd name="connsiteX1" fmla="*/ 1201596 w 1201596"/>
              <a:gd name="connsiteY1" fmla="*/ 15385 h 1692504"/>
              <a:gd name="connsiteX2" fmla="*/ 975336 w 1201596"/>
              <a:gd name="connsiteY2" fmla="*/ 1682250 h 1692504"/>
              <a:gd name="connsiteX3" fmla="*/ 0 w 1201596"/>
              <a:gd name="connsiteY3" fmla="*/ 1692504 h 1692504"/>
              <a:gd name="connsiteX4" fmla="*/ 217460 w 1201596"/>
              <a:gd name="connsiteY4" fmla="*/ 0 h 1692504"/>
              <a:gd name="connsiteX0" fmla="*/ 217460 w 1201596"/>
              <a:gd name="connsiteY0" fmla="*/ 2984 h 1677119"/>
              <a:gd name="connsiteX1" fmla="*/ 1201596 w 1201596"/>
              <a:gd name="connsiteY1" fmla="*/ 0 h 1677119"/>
              <a:gd name="connsiteX2" fmla="*/ 975336 w 1201596"/>
              <a:gd name="connsiteY2" fmla="*/ 1666865 h 1677119"/>
              <a:gd name="connsiteX3" fmla="*/ 0 w 1201596"/>
              <a:gd name="connsiteY3" fmla="*/ 1677119 h 1677119"/>
              <a:gd name="connsiteX4" fmla="*/ 217460 w 1201596"/>
              <a:gd name="connsiteY4" fmla="*/ 2984 h 1677119"/>
              <a:gd name="connsiteX0" fmla="*/ 217460 w 1201596"/>
              <a:gd name="connsiteY0" fmla="*/ 2984 h 1677119"/>
              <a:gd name="connsiteX1" fmla="*/ 1201596 w 1201596"/>
              <a:gd name="connsiteY1" fmla="*/ 0 h 1677119"/>
              <a:gd name="connsiteX2" fmla="*/ 980912 w 1201596"/>
              <a:gd name="connsiteY2" fmla="*/ 1666865 h 1677119"/>
              <a:gd name="connsiteX3" fmla="*/ 0 w 1201596"/>
              <a:gd name="connsiteY3" fmla="*/ 1677119 h 1677119"/>
              <a:gd name="connsiteX4" fmla="*/ 217460 w 1201596"/>
              <a:gd name="connsiteY4" fmla="*/ 2984 h 1677119"/>
              <a:gd name="connsiteX0" fmla="*/ 217460 w 1201596"/>
              <a:gd name="connsiteY0" fmla="*/ 2984 h 1677119"/>
              <a:gd name="connsiteX1" fmla="*/ 1201596 w 1201596"/>
              <a:gd name="connsiteY1" fmla="*/ 0 h 1677119"/>
              <a:gd name="connsiteX2" fmla="*/ 1058974 w 1201596"/>
              <a:gd name="connsiteY2" fmla="*/ 1666865 h 1677119"/>
              <a:gd name="connsiteX3" fmla="*/ 0 w 1201596"/>
              <a:gd name="connsiteY3" fmla="*/ 1677119 h 1677119"/>
              <a:gd name="connsiteX4" fmla="*/ 217460 w 1201596"/>
              <a:gd name="connsiteY4" fmla="*/ 2984 h 1677119"/>
              <a:gd name="connsiteX0" fmla="*/ 217460 w 1201596"/>
              <a:gd name="connsiteY0" fmla="*/ 2984 h 1694418"/>
              <a:gd name="connsiteX1" fmla="*/ 1201596 w 1201596"/>
              <a:gd name="connsiteY1" fmla="*/ 0 h 1694418"/>
              <a:gd name="connsiteX2" fmla="*/ 1058974 w 1201596"/>
              <a:gd name="connsiteY2" fmla="*/ 1694418 h 1694418"/>
              <a:gd name="connsiteX3" fmla="*/ 0 w 1201596"/>
              <a:gd name="connsiteY3" fmla="*/ 1677119 h 1694418"/>
              <a:gd name="connsiteX4" fmla="*/ 217460 w 1201596"/>
              <a:gd name="connsiteY4" fmla="*/ 2984 h 1694418"/>
              <a:gd name="connsiteX0" fmla="*/ 217460 w 1223900"/>
              <a:gd name="connsiteY0" fmla="*/ 0 h 1691434"/>
              <a:gd name="connsiteX1" fmla="*/ 1223900 w 1223900"/>
              <a:gd name="connsiteY1" fmla="*/ 6200 h 1691434"/>
              <a:gd name="connsiteX2" fmla="*/ 1058974 w 1223900"/>
              <a:gd name="connsiteY2" fmla="*/ 1691434 h 1691434"/>
              <a:gd name="connsiteX3" fmla="*/ 0 w 1223900"/>
              <a:gd name="connsiteY3" fmla="*/ 1674135 h 1691434"/>
              <a:gd name="connsiteX4" fmla="*/ 217460 w 1223900"/>
              <a:gd name="connsiteY4" fmla="*/ 0 h 1691434"/>
              <a:gd name="connsiteX0" fmla="*/ 217460 w 1223900"/>
              <a:gd name="connsiteY0" fmla="*/ 0 h 1691434"/>
              <a:gd name="connsiteX1" fmla="*/ 1223900 w 1223900"/>
              <a:gd name="connsiteY1" fmla="*/ 6200 h 1691434"/>
              <a:gd name="connsiteX2" fmla="*/ 1058974 w 1223900"/>
              <a:gd name="connsiteY2" fmla="*/ 1691434 h 1691434"/>
              <a:gd name="connsiteX3" fmla="*/ 0 w 1223900"/>
              <a:gd name="connsiteY3" fmla="*/ 1683319 h 1691434"/>
              <a:gd name="connsiteX4" fmla="*/ 217460 w 1223900"/>
              <a:gd name="connsiteY4" fmla="*/ 0 h 1691434"/>
              <a:gd name="connsiteX0" fmla="*/ 217460 w 1212748"/>
              <a:gd name="connsiteY0" fmla="*/ 0 h 1691434"/>
              <a:gd name="connsiteX1" fmla="*/ 1212748 w 1212748"/>
              <a:gd name="connsiteY1" fmla="*/ 6200 h 1691434"/>
              <a:gd name="connsiteX2" fmla="*/ 1058974 w 1212748"/>
              <a:gd name="connsiteY2" fmla="*/ 1691434 h 1691434"/>
              <a:gd name="connsiteX3" fmla="*/ 0 w 1212748"/>
              <a:gd name="connsiteY3" fmla="*/ 1683319 h 1691434"/>
              <a:gd name="connsiteX4" fmla="*/ 217460 w 1212748"/>
              <a:gd name="connsiteY4" fmla="*/ 0 h 1691434"/>
              <a:gd name="connsiteX0" fmla="*/ 217460 w 1212748"/>
              <a:gd name="connsiteY0" fmla="*/ 0 h 1691434"/>
              <a:gd name="connsiteX1" fmla="*/ 1212748 w 1212748"/>
              <a:gd name="connsiteY1" fmla="*/ 6200 h 1691434"/>
              <a:gd name="connsiteX2" fmla="*/ 1053399 w 1212748"/>
              <a:gd name="connsiteY2" fmla="*/ 1691434 h 1691434"/>
              <a:gd name="connsiteX3" fmla="*/ 0 w 1212748"/>
              <a:gd name="connsiteY3" fmla="*/ 1683319 h 1691434"/>
              <a:gd name="connsiteX4" fmla="*/ 217460 w 1212748"/>
              <a:gd name="connsiteY4" fmla="*/ 0 h 1691434"/>
              <a:gd name="connsiteX0" fmla="*/ 178429 w 1212748"/>
              <a:gd name="connsiteY0" fmla="*/ 0 h 1691434"/>
              <a:gd name="connsiteX1" fmla="*/ 1212748 w 1212748"/>
              <a:gd name="connsiteY1" fmla="*/ 6200 h 1691434"/>
              <a:gd name="connsiteX2" fmla="*/ 1053399 w 1212748"/>
              <a:gd name="connsiteY2" fmla="*/ 1691434 h 1691434"/>
              <a:gd name="connsiteX3" fmla="*/ 0 w 1212748"/>
              <a:gd name="connsiteY3" fmla="*/ 1683319 h 1691434"/>
              <a:gd name="connsiteX4" fmla="*/ 178429 w 1212748"/>
              <a:gd name="connsiteY4" fmla="*/ 0 h 1691434"/>
              <a:gd name="connsiteX0" fmla="*/ 172853 w 1212748"/>
              <a:gd name="connsiteY0" fmla="*/ 0 h 1691434"/>
              <a:gd name="connsiteX1" fmla="*/ 1212748 w 1212748"/>
              <a:gd name="connsiteY1" fmla="*/ 6200 h 1691434"/>
              <a:gd name="connsiteX2" fmla="*/ 1053399 w 1212748"/>
              <a:gd name="connsiteY2" fmla="*/ 1691434 h 1691434"/>
              <a:gd name="connsiteX3" fmla="*/ 0 w 1212748"/>
              <a:gd name="connsiteY3" fmla="*/ 1683319 h 1691434"/>
              <a:gd name="connsiteX4" fmla="*/ 172853 w 1212748"/>
              <a:gd name="connsiteY4" fmla="*/ 0 h 1691434"/>
              <a:gd name="connsiteX0" fmla="*/ 161702 w 1201597"/>
              <a:gd name="connsiteY0" fmla="*/ 0 h 1691434"/>
              <a:gd name="connsiteX1" fmla="*/ 1201597 w 1201597"/>
              <a:gd name="connsiteY1" fmla="*/ 6200 h 1691434"/>
              <a:gd name="connsiteX2" fmla="*/ 1042248 w 1201597"/>
              <a:gd name="connsiteY2" fmla="*/ 1691434 h 1691434"/>
              <a:gd name="connsiteX3" fmla="*/ 0 w 1201597"/>
              <a:gd name="connsiteY3" fmla="*/ 1683319 h 1691434"/>
              <a:gd name="connsiteX4" fmla="*/ 161702 w 1201597"/>
              <a:gd name="connsiteY4" fmla="*/ 0 h 1691434"/>
              <a:gd name="connsiteX0" fmla="*/ 161702 w 1201597"/>
              <a:gd name="connsiteY0" fmla="*/ 0 h 1691434"/>
              <a:gd name="connsiteX1" fmla="*/ 1201597 w 1201597"/>
              <a:gd name="connsiteY1" fmla="*/ 6200 h 1691434"/>
              <a:gd name="connsiteX2" fmla="*/ 1042248 w 1201597"/>
              <a:gd name="connsiteY2" fmla="*/ 1691434 h 1691434"/>
              <a:gd name="connsiteX3" fmla="*/ 0 w 1201597"/>
              <a:gd name="connsiteY3" fmla="*/ 1683319 h 1691434"/>
              <a:gd name="connsiteX4" fmla="*/ 161702 w 1201597"/>
              <a:gd name="connsiteY4" fmla="*/ 0 h 1691434"/>
              <a:gd name="connsiteX0" fmla="*/ 161702 w 1201597"/>
              <a:gd name="connsiteY0" fmla="*/ 2985 h 1685234"/>
              <a:gd name="connsiteX1" fmla="*/ 1201597 w 1201597"/>
              <a:gd name="connsiteY1" fmla="*/ 0 h 1685234"/>
              <a:gd name="connsiteX2" fmla="*/ 1042248 w 1201597"/>
              <a:gd name="connsiteY2" fmla="*/ 1685234 h 1685234"/>
              <a:gd name="connsiteX3" fmla="*/ 0 w 1201597"/>
              <a:gd name="connsiteY3" fmla="*/ 1677119 h 1685234"/>
              <a:gd name="connsiteX4" fmla="*/ 161702 w 1201597"/>
              <a:gd name="connsiteY4" fmla="*/ 2985 h 1685234"/>
              <a:gd name="connsiteX0" fmla="*/ 161702 w 1201597"/>
              <a:gd name="connsiteY0" fmla="*/ 2985 h 1677119"/>
              <a:gd name="connsiteX1" fmla="*/ 1201597 w 1201597"/>
              <a:gd name="connsiteY1" fmla="*/ 0 h 1677119"/>
              <a:gd name="connsiteX2" fmla="*/ 1042248 w 1201597"/>
              <a:gd name="connsiteY2" fmla="*/ 1676049 h 1677119"/>
              <a:gd name="connsiteX3" fmla="*/ 0 w 1201597"/>
              <a:gd name="connsiteY3" fmla="*/ 1677119 h 1677119"/>
              <a:gd name="connsiteX4" fmla="*/ 161702 w 1201597"/>
              <a:gd name="connsiteY4" fmla="*/ 2985 h 1677119"/>
              <a:gd name="connsiteX0" fmla="*/ 156126 w 1201597"/>
              <a:gd name="connsiteY0" fmla="*/ 2984 h 1677119"/>
              <a:gd name="connsiteX1" fmla="*/ 1201597 w 1201597"/>
              <a:gd name="connsiteY1" fmla="*/ 0 h 1677119"/>
              <a:gd name="connsiteX2" fmla="*/ 1042248 w 1201597"/>
              <a:gd name="connsiteY2" fmla="*/ 1676049 h 1677119"/>
              <a:gd name="connsiteX3" fmla="*/ 0 w 1201597"/>
              <a:gd name="connsiteY3" fmla="*/ 1677119 h 1677119"/>
              <a:gd name="connsiteX4" fmla="*/ 156126 w 1201597"/>
              <a:gd name="connsiteY4" fmla="*/ 2984 h 1677119"/>
              <a:gd name="connsiteX0" fmla="*/ 150550 w 1196021"/>
              <a:gd name="connsiteY0" fmla="*/ 2984 h 1695488"/>
              <a:gd name="connsiteX1" fmla="*/ 1196021 w 1196021"/>
              <a:gd name="connsiteY1" fmla="*/ 0 h 1695488"/>
              <a:gd name="connsiteX2" fmla="*/ 1036672 w 1196021"/>
              <a:gd name="connsiteY2" fmla="*/ 1676049 h 1695488"/>
              <a:gd name="connsiteX3" fmla="*/ 0 w 1196021"/>
              <a:gd name="connsiteY3" fmla="*/ 1695488 h 1695488"/>
              <a:gd name="connsiteX4" fmla="*/ 150550 w 1196021"/>
              <a:gd name="connsiteY4" fmla="*/ 2984 h 1695488"/>
              <a:gd name="connsiteX0" fmla="*/ 156126 w 1201597"/>
              <a:gd name="connsiteY0" fmla="*/ 2984 h 1695488"/>
              <a:gd name="connsiteX1" fmla="*/ 1201597 w 1201597"/>
              <a:gd name="connsiteY1" fmla="*/ 0 h 1695488"/>
              <a:gd name="connsiteX2" fmla="*/ 1042248 w 1201597"/>
              <a:gd name="connsiteY2" fmla="*/ 1676049 h 1695488"/>
              <a:gd name="connsiteX3" fmla="*/ 0 w 1201597"/>
              <a:gd name="connsiteY3" fmla="*/ 1695488 h 1695488"/>
              <a:gd name="connsiteX4" fmla="*/ 156126 w 1201597"/>
              <a:gd name="connsiteY4" fmla="*/ 2984 h 1695488"/>
              <a:gd name="connsiteX0" fmla="*/ 161702 w 1207173"/>
              <a:gd name="connsiteY0" fmla="*/ 2984 h 1695488"/>
              <a:gd name="connsiteX1" fmla="*/ 1207173 w 1207173"/>
              <a:gd name="connsiteY1" fmla="*/ 0 h 1695488"/>
              <a:gd name="connsiteX2" fmla="*/ 1047824 w 1207173"/>
              <a:gd name="connsiteY2" fmla="*/ 1676049 h 1695488"/>
              <a:gd name="connsiteX3" fmla="*/ 0 w 1207173"/>
              <a:gd name="connsiteY3" fmla="*/ 1695488 h 1695488"/>
              <a:gd name="connsiteX4" fmla="*/ 161702 w 1207173"/>
              <a:gd name="connsiteY4" fmla="*/ 2984 h 1695488"/>
              <a:gd name="connsiteX0" fmla="*/ 156126 w 1207173"/>
              <a:gd name="connsiteY0" fmla="*/ 2984 h 1695488"/>
              <a:gd name="connsiteX1" fmla="*/ 1207173 w 1207173"/>
              <a:gd name="connsiteY1" fmla="*/ 0 h 1695488"/>
              <a:gd name="connsiteX2" fmla="*/ 1047824 w 1207173"/>
              <a:gd name="connsiteY2" fmla="*/ 1676049 h 1695488"/>
              <a:gd name="connsiteX3" fmla="*/ 0 w 1207173"/>
              <a:gd name="connsiteY3" fmla="*/ 1695488 h 1695488"/>
              <a:gd name="connsiteX4" fmla="*/ 156126 w 1207173"/>
              <a:gd name="connsiteY4" fmla="*/ 2984 h 1695488"/>
              <a:gd name="connsiteX0" fmla="*/ 156126 w 1207173"/>
              <a:gd name="connsiteY0" fmla="*/ 2984 h 1695488"/>
              <a:gd name="connsiteX1" fmla="*/ 1207173 w 1207173"/>
              <a:gd name="connsiteY1" fmla="*/ 0 h 1695488"/>
              <a:gd name="connsiteX2" fmla="*/ 1047824 w 1207173"/>
              <a:gd name="connsiteY2" fmla="*/ 1694418 h 1695488"/>
              <a:gd name="connsiteX3" fmla="*/ 0 w 1207173"/>
              <a:gd name="connsiteY3" fmla="*/ 1695488 h 1695488"/>
              <a:gd name="connsiteX4" fmla="*/ 156126 w 1207173"/>
              <a:gd name="connsiteY4" fmla="*/ 2984 h 1695488"/>
              <a:gd name="connsiteX0" fmla="*/ 167278 w 1207173"/>
              <a:gd name="connsiteY0" fmla="*/ 2984 h 1695488"/>
              <a:gd name="connsiteX1" fmla="*/ 1207173 w 1207173"/>
              <a:gd name="connsiteY1" fmla="*/ 0 h 1695488"/>
              <a:gd name="connsiteX2" fmla="*/ 1047824 w 1207173"/>
              <a:gd name="connsiteY2" fmla="*/ 1694418 h 1695488"/>
              <a:gd name="connsiteX3" fmla="*/ 0 w 1207173"/>
              <a:gd name="connsiteY3" fmla="*/ 1695488 h 1695488"/>
              <a:gd name="connsiteX4" fmla="*/ 167278 w 1207173"/>
              <a:gd name="connsiteY4" fmla="*/ 2984 h 1695488"/>
              <a:gd name="connsiteX0" fmla="*/ 167278 w 1207173"/>
              <a:gd name="connsiteY0" fmla="*/ 2984 h 1713857"/>
              <a:gd name="connsiteX1" fmla="*/ 1207173 w 1207173"/>
              <a:gd name="connsiteY1" fmla="*/ 0 h 1713857"/>
              <a:gd name="connsiteX2" fmla="*/ 1047824 w 1207173"/>
              <a:gd name="connsiteY2" fmla="*/ 1694418 h 1713857"/>
              <a:gd name="connsiteX3" fmla="*/ 0 w 1207173"/>
              <a:gd name="connsiteY3" fmla="*/ 1713857 h 1713857"/>
              <a:gd name="connsiteX4" fmla="*/ 167278 w 1207173"/>
              <a:gd name="connsiteY4" fmla="*/ 2984 h 1713857"/>
              <a:gd name="connsiteX0" fmla="*/ 167278 w 1207173"/>
              <a:gd name="connsiteY0" fmla="*/ 2984 h 1704672"/>
              <a:gd name="connsiteX1" fmla="*/ 1207173 w 1207173"/>
              <a:gd name="connsiteY1" fmla="*/ 0 h 1704672"/>
              <a:gd name="connsiteX2" fmla="*/ 1047824 w 1207173"/>
              <a:gd name="connsiteY2" fmla="*/ 1694418 h 1704672"/>
              <a:gd name="connsiteX3" fmla="*/ 0 w 1207173"/>
              <a:gd name="connsiteY3" fmla="*/ 1704672 h 1704672"/>
              <a:gd name="connsiteX4" fmla="*/ 167278 w 1207173"/>
              <a:gd name="connsiteY4" fmla="*/ 2984 h 1704672"/>
              <a:gd name="connsiteX0" fmla="*/ 161702 w 1207173"/>
              <a:gd name="connsiteY0" fmla="*/ 0 h 1710872"/>
              <a:gd name="connsiteX1" fmla="*/ 1207173 w 1207173"/>
              <a:gd name="connsiteY1" fmla="*/ 6200 h 1710872"/>
              <a:gd name="connsiteX2" fmla="*/ 1047824 w 1207173"/>
              <a:gd name="connsiteY2" fmla="*/ 1700618 h 1710872"/>
              <a:gd name="connsiteX3" fmla="*/ 0 w 1207173"/>
              <a:gd name="connsiteY3" fmla="*/ 1710872 h 1710872"/>
              <a:gd name="connsiteX4" fmla="*/ 161702 w 1207173"/>
              <a:gd name="connsiteY4" fmla="*/ 0 h 1710872"/>
              <a:gd name="connsiteX0" fmla="*/ 167278 w 1212749"/>
              <a:gd name="connsiteY0" fmla="*/ 0 h 1700618"/>
              <a:gd name="connsiteX1" fmla="*/ 1212749 w 1212749"/>
              <a:gd name="connsiteY1" fmla="*/ 6200 h 1700618"/>
              <a:gd name="connsiteX2" fmla="*/ 1053400 w 1212749"/>
              <a:gd name="connsiteY2" fmla="*/ 1700618 h 1700618"/>
              <a:gd name="connsiteX3" fmla="*/ 0 w 1212749"/>
              <a:gd name="connsiteY3" fmla="*/ 1683319 h 1700618"/>
              <a:gd name="connsiteX4" fmla="*/ 167278 w 1212749"/>
              <a:gd name="connsiteY4" fmla="*/ 0 h 1700618"/>
              <a:gd name="connsiteX0" fmla="*/ 161702 w 1207173"/>
              <a:gd name="connsiteY0" fmla="*/ 0 h 1700618"/>
              <a:gd name="connsiteX1" fmla="*/ 1207173 w 1207173"/>
              <a:gd name="connsiteY1" fmla="*/ 6200 h 1700618"/>
              <a:gd name="connsiteX2" fmla="*/ 1047824 w 1207173"/>
              <a:gd name="connsiteY2" fmla="*/ 1700618 h 1700618"/>
              <a:gd name="connsiteX3" fmla="*/ 0 w 1207173"/>
              <a:gd name="connsiteY3" fmla="*/ 1674134 h 1700618"/>
              <a:gd name="connsiteX4" fmla="*/ 161702 w 1207173"/>
              <a:gd name="connsiteY4" fmla="*/ 0 h 1700618"/>
              <a:gd name="connsiteX0" fmla="*/ 161702 w 1207173"/>
              <a:gd name="connsiteY0" fmla="*/ 0 h 1695056"/>
              <a:gd name="connsiteX1" fmla="*/ 1207173 w 1207173"/>
              <a:gd name="connsiteY1" fmla="*/ 638 h 1695056"/>
              <a:gd name="connsiteX2" fmla="*/ 1047824 w 1207173"/>
              <a:gd name="connsiteY2" fmla="*/ 1695056 h 1695056"/>
              <a:gd name="connsiteX3" fmla="*/ 0 w 1207173"/>
              <a:gd name="connsiteY3" fmla="*/ 1668572 h 1695056"/>
              <a:gd name="connsiteX4" fmla="*/ 161702 w 1207173"/>
              <a:gd name="connsiteY4" fmla="*/ 0 h 1695056"/>
              <a:gd name="connsiteX0" fmla="*/ 160014 w 1205485"/>
              <a:gd name="connsiteY0" fmla="*/ 0 h 1701942"/>
              <a:gd name="connsiteX1" fmla="*/ 1205485 w 1205485"/>
              <a:gd name="connsiteY1" fmla="*/ 638 h 1701942"/>
              <a:gd name="connsiteX2" fmla="*/ 1046136 w 1205485"/>
              <a:gd name="connsiteY2" fmla="*/ 1695056 h 1701942"/>
              <a:gd name="connsiteX3" fmla="*/ 0 w 1205485"/>
              <a:gd name="connsiteY3" fmla="*/ 1701942 h 1701942"/>
              <a:gd name="connsiteX4" fmla="*/ 160014 w 1205485"/>
              <a:gd name="connsiteY4" fmla="*/ 0 h 1701942"/>
              <a:gd name="connsiteX0" fmla="*/ 160014 w 1205485"/>
              <a:gd name="connsiteY0" fmla="*/ 0 h 1701942"/>
              <a:gd name="connsiteX1" fmla="*/ 1205485 w 1205485"/>
              <a:gd name="connsiteY1" fmla="*/ 638 h 1701942"/>
              <a:gd name="connsiteX2" fmla="*/ 1046136 w 1205485"/>
              <a:gd name="connsiteY2" fmla="*/ 1695056 h 1701942"/>
              <a:gd name="connsiteX3" fmla="*/ 0 w 1205485"/>
              <a:gd name="connsiteY3" fmla="*/ 1701942 h 1701942"/>
              <a:gd name="connsiteX4" fmla="*/ 160014 w 1205485"/>
              <a:gd name="connsiteY4" fmla="*/ 0 h 1701942"/>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1702 w 1205485"/>
              <a:gd name="connsiteY0" fmla="*/ 0 h 1704723"/>
              <a:gd name="connsiteX1" fmla="*/ 1205485 w 1205485"/>
              <a:gd name="connsiteY1" fmla="*/ 3419 h 1704723"/>
              <a:gd name="connsiteX2" fmla="*/ 1046136 w 1205485"/>
              <a:gd name="connsiteY2" fmla="*/ 1697837 h 1704723"/>
              <a:gd name="connsiteX3" fmla="*/ 0 w 1205485"/>
              <a:gd name="connsiteY3" fmla="*/ 1704723 h 1704723"/>
              <a:gd name="connsiteX4" fmla="*/ 161702 w 1205485"/>
              <a:gd name="connsiteY4" fmla="*/ 0 h 1704723"/>
              <a:gd name="connsiteX0" fmla="*/ 158325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58325 w 1205485"/>
              <a:gd name="connsiteY4" fmla="*/ 2143 h 1701304"/>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3390 w 1205485"/>
              <a:gd name="connsiteY0" fmla="*/ 0 h 1704723"/>
              <a:gd name="connsiteX1" fmla="*/ 1205485 w 1205485"/>
              <a:gd name="connsiteY1" fmla="*/ 3419 h 1704723"/>
              <a:gd name="connsiteX2" fmla="*/ 1046136 w 1205485"/>
              <a:gd name="connsiteY2" fmla="*/ 1697837 h 1704723"/>
              <a:gd name="connsiteX3" fmla="*/ 0 w 1205485"/>
              <a:gd name="connsiteY3" fmla="*/ 1704723 h 1704723"/>
              <a:gd name="connsiteX4" fmla="*/ 163390 w 1205485"/>
              <a:gd name="connsiteY4" fmla="*/ 0 h 1704723"/>
              <a:gd name="connsiteX0" fmla="*/ 163390 w 1205485"/>
              <a:gd name="connsiteY0" fmla="*/ 0 h 1710285"/>
              <a:gd name="connsiteX1" fmla="*/ 1205485 w 1205485"/>
              <a:gd name="connsiteY1" fmla="*/ 3419 h 1710285"/>
              <a:gd name="connsiteX2" fmla="*/ 1046136 w 1205485"/>
              <a:gd name="connsiteY2" fmla="*/ 1697837 h 1710285"/>
              <a:gd name="connsiteX3" fmla="*/ 0 w 1205485"/>
              <a:gd name="connsiteY3" fmla="*/ 1710285 h 1710285"/>
              <a:gd name="connsiteX4" fmla="*/ 163390 w 1205485"/>
              <a:gd name="connsiteY4" fmla="*/ 0 h 1710285"/>
              <a:gd name="connsiteX0" fmla="*/ 163390 w 1205485"/>
              <a:gd name="connsiteY0" fmla="*/ 0 h 1713066"/>
              <a:gd name="connsiteX1" fmla="*/ 1205485 w 1205485"/>
              <a:gd name="connsiteY1" fmla="*/ 3419 h 1713066"/>
              <a:gd name="connsiteX2" fmla="*/ 1046136 w 1205485"/>
              <a:gd name="connsiteY2" fmla="*/ 1697837 h 1713066"/>
              <a:gd name="connsiteX3" fmla="*/ 0 w 1205485"/>
              <a:gd name="connsiteY3" fmla="*/ 1713066 h 1713066"/>
              <a:gd name="connsiteX4" fmla="*/ 163390 w 1205485"/>
              <a:gd name="connsiteY4" fmla="*/ 0 h 1713066"/>
              <a:gd name="connsiteX0" fmla="*/ 163390 w 1205485"/>
              <a:gd name="connsiteY0" fmla="*/ 0 h 1707504"/>
              <a:gd name="connsiteX1" fmla="*/ 1205485 w 1205485"/>
              <a:gd name="connsiteY1" fmla="*/ 3419 h 1707504"/>
              <a:gd name="connsiteX2" fmla="*/ 1046136 w 1205485"/>
              <a:gd name="connsiteY2" fmla="*/ 1697837 h 1707504"/>
              <a:gd name="connsiteX3" fmla="*/ 0 w 1205485"/>
              <a:gd name="connsiteY3" fmla="*/ 1707504 h 1707504"/>
              <a:gd name="connsiteX4" fmla="*/ 163390 w 1205485"/>
              <a:gd name="connsiteY4" fmla="*/ 0 h 1707504"/>
              <a:gd name="connsiteX0" fmla="*/ 163390 w 1205485"/>
              <a:gd name="connsiteY0" fmla="*/ 0 h 1707504"/>
              <a:gd name="connsiteX1" fmla="*/ 1205485 w 1205485"/>
              <a:gd name="connsiteY1" fmla="*/ 3419 h 1707504"/>
              <a:gd name="connsiteX2" fmla="*/ 1046136 w 1205485"/>
              <a:gd name="connsiteY2" fmla="*/ 1706179 h 1707504"/>
              <a:gd name="connsiteX3" fmla="*/ 0 w 1205485"/>
              <a:gd name="connsiteY3" fmla="*/ 1707504 h 1707504"/>
              <a:gd name="connsiteX4" fmla="*/ 163390 w 1205485"/>
              <a:gd name="connsiteY4" fmla="*/ 0 h 1707504"/>
              <a:gd name="connsiteX0" fmla="*/ 163390 w 1205485"/>
              <a:gd name="connsiteY0" fmla="*/ 0 h 1711741"/>
              <a:gd name="connsiteX1" fmla="*/ 1205485 w 1205485"/>
              <a:gd name="connsiteY1" fmla="*/ 3419 h 1711741"/>
              <a:gd name="connsiteX2" fmla="*/ 1046136 w 1205485"/>
              <a:gd name="connsiteY2" fmla="*/ 1711741 h 1711741"/>
              <a:gd name="connsiteX3" fmla="*/ 0 w 1205485"/>
              <a:gd name="connsiteY3" fmla="*/ 1707504 h 1711741"/>
              <a:gd name="connsiteX4" fmla="*/ 163390 w 1205485"/>
              <a:gd name="connsiteY4" fmla="*/ 0 h 1711741"/>
              <a:gd name="connsiteX0" fmla="*/ 163390 w 1205485"/>
              <a:gd name="connsiteY0" fmla="*/ 2143 h 1708322"/>
              <a:gd name="connsiteX1" fmla="*/ 1205485 w 1205485"/>
              <a:gd name="connsiteY1" fmla="*/ 0 h 1708322"/>
              <a:gd name="connsiteX2" fmla="*/ 1046136 w 1205485"/>
              <a:gd name="connsiteY2" fmla="*/ 1708322 h 1708322"/>
              <a:gd name="connsiteX3" fmla="*/ 0 w 1205485"/>
              <a:gd name="connsiteY3" fmla="*/ 1704085 h 1708322"/>
              <a:gd name="connsiteX4" fmla="*/ 163390 w 1205485"/>
              <a:gd name="connsiteY4" fmla="*/ 2143 h 1708322"/>
              <a:gd name="connsiteX0" fmla="*/ 163390 w 1205485"/>
              <a:gd name="connsiteY0" fmla="*/ 24389 h 1708322"/>
              <a:gd name="connsiteX1" fmla="*/ 1205485 w 1205485"/>
              <a:gd name="connsiteY1" fmla="*/ 0 h 1708322"/>
              <a:gd name="connsiteX2" fmla="*/ 1046136 w 1205485"/>
              <a:gd name="connsiteY2" fmla="*/ 1708322 h 1708322"/>
              <a:gd name="connsiteX3" fmla="*/ 0 w 1205485"/>
              <a:gd name="connsiteY3" fmla="*/ 1704085 h 1708322"/>
              <a:gd name="connsiteX4" fmla="*/ 163390 w 1205485"/>
              <a:gd name="connsiteY4" fmla="*/ 24389 h 1708322"/>
              <a:gd name="connsiteX0" fmla="*/ 166766 w 1205485"/>
              <a:gd name="connsiteY0" fmla="*/ 7704 h 1708322"/>
              <a:gd name="connsiteX1" fmla="*/ 1205485 w 1205485"/>
              <a:gd name="connsiteY1" fmla="*/ 0 h 1708322"/>
              <a:gd name="connsiteX2" fmla="*/ 1046136 w 1205485"/>
              <a:gd name="connsiteY2" fmla="*/ 1708322 h 1708322"/>
              <a:gd name="connsiteX3" fmla="*/ 0 w 1205485"/>
              <a:gd name="connsiteY3" fmla="*/ 1704085 h 1708322"/>
              <a:gd name="connsiteX4" fmla="*/ 166766 w 1205485"/>
              <a:gd name="connsiteY4" fmla="*/ 7704 h 1708322"/>
              <a:gd name="connsiteX0" fmla="*/ 166766 w 1205485"/>
              <a:gd name="connsiteY0" fmla="*/ 0 h 1708960"/>
              <a:gd name="connsiteX1" fmla="*/ 1205485 w 1205485"/>
              <a:gd name="connsiteY1" fmla="*/ 638 h 1708960"/>
              <a:gd name="connsiteX2" fmla="*/ 1046136 w 1205485"/>
              <a:gd name="connsiteY2" fmla="*/ 1708960 h 1708960"/>
              <a:gd name="connsiteX3" fmla="*/ 0 w 1205485"/>
              <a:gd name="connsiteY3" fmla="*/ 1704723 h 1708960"/>
              <a:gd name="connsiteX4" fmla="*/ 166766 w 1205485"/>
              <a:gd name="connsiteY4" fmla="*/ 0 h 1708960"/>
              <a:gd name="connsiteX0" fmla="*/ 166766 w 1197592"/>
              <a:gd name="connsiteY0" fmla="*/ 6036 h 1714996"/>
              <a:gd name="connsiteX1" fmla="*/ 1197592 w 1197592"/>
              <a:gd name="connsiteY1" fmla="*/ 0 h 1714996"/>
              <a:gd name="connsiteX2" fmla="*/ 1046136 w 1197592"/>
              <a:gd name="connsiteY2" fmla="*/ 1714996 h 1714996"/>
              <a:gd name="connsiteX3" fmla="*/ 0 w 1197592"/>
              <a:gd name="connsiteY3" fmla="*/ 1710759 h 1714996"/>
              <a:gd name="connsiteX4" fmla="*/ 166766 w 1197592"/>
              <a:gd name="connsiteY4" fmla="*/ 6036 h 1714996"/>
              <a:gd name="connsiteX0" fmla="*/ 166766 w 1197592"/>
              <a:gd name="connsiteY0" fmla="*/ 6036 h 1714996"/>
              <a:gd name="connsiteX1" fmla="*/ 1197592 w 1197592"/>
              <a:gd name="connsiteY1" fmla="*/ 0 h 1714996"/>
              <a:gd name="connsiteX2" fmla="*/ 1046136 w 1197592"/>
              <a:gd name="connsiteY2" fmla="*/ 1714996 h 1714996"/>
              <a:gd name="connsiteX3" fmla="*/ 0 w 1197592"/>
              <a:gd name="connsiteY3" fmla="*/ 1710759 h 1714996"/>
              <a:gd name="connsiteX4" fmla="*/ 166766 w 1197592"/>
              <a:gd name="connsiteY4" fmla="*/ 6036 h 1714996"/>
              <a:gd name="connsiteX0" fmla="*/ 166766 w 1193645"/>
              <a:gd name="connsiteY0" fmla="*/ 6036 h 1714996"/>
              <a:gd name="connsiteX1" fmla="*/ 1193645 w 1193645"/>
              <a:gd name="connsiteY1" fmla="*/ 0 h 1714996"/>
              <a:gd name="connsiteX2" fmla="*/ 1046136 w 1193645"/>
              <a:gd name="connsiteY2" fmla="*/ 1714996 h 1714996"/>
              <a:gd name="connsiteX3" fmla="*/ 0 w 1193645"/>
              <a:gd name="connsiteY3" fmla="*/ 1710759 h 1714996"/>
              <a:gd name="connsiteX4" fmla="*/ 166766 w 1193645"/>
              <a:gd name="connsiteY4" fmla="*/ 6036 h 1714996"/>
              <a:gd name="connsiteX0" fmla="*/ 160188 w 1193645"/>
              <a:gd name="connsiteY0" fmla="*/ 6036 h 1714996"/>
              <a:gd name="connsiteX1" fmla="*/ 1193645 w 1193645"/>
              <a:gd name="connsiteY1" fmla="*/ 0 h 1714996"/>
              <a:gd name="connsiteX2" fmla="*/ 1046136 w 1193645"/>
              <a:gd name="connsiteY2" fmla="*/ 1714996 h 1714996"/>
              <a:gd name="connsiteX3" fmla="*/ 0 w 1193645"/>
              <a:gd name="connsiteY3" fmla="*/ 1710759 h 1714996"/>
              <a:gd name="connsiteX4" fmla="*/ 160188 w 1193645"/>
              <a:gd name="connsiteY4" fmla="*/ 6036 h 1714996"/>
              <a:gd name="connsiteX0" fmla="*/ 160188 w 1193645"/>
              <a:gd name="connsiteY0" fmla="*/ 3255 h 1712215"/>
              <a:gd name="connsiteX1" fmla="*/ 1193645 w 1193645"/>
              <a:gd name="connsiteY1" fmla="*/ 0 h 1712215"/>
              <a:gd name="connsiteX2" fmla="*/ 1046136 w 1193645"/>
              <a:gd name="connsiteY2" fmla="*/ 1712215 h 1712215"/>
              <a:gd name="connsiteX3" fmla="*/ 0 w 1193645"/>
              <a:gd name="connsiteY3" fmla="*/ 1707978 h 1712215"/>
              <a:gd name="connsiteX4" fmla="*/ 160188 w 1193645"/>
              <a:gd name="connsiteY4" fmla="*/ 3255 h 1712215"/>
              <a:gd name="connsiteX0" fmla="*/ 160188 w 1193645"/>
              <a:gd name="connsiteY0" fmla="*/ 3255 h 1712215"/>
              <a:gd name="connsiteX1" fmla="*/ 1193645 w 1193645"/>
              <a:gd name="connsiteY1" fmla="*/ 0 h 1712215"/>
              <a:gd name="connsiteX2" fmla="*/ 1041203 w 1193645"/>
              <a:gd name="connsiteY2" fmla="*/ 1712215 h 1712215"/>
              <a:gd name="connsiteX3" fmla="*/ 0 w 1193645"/>
              <a:gd name="connsiteY3" fmla="*/ 1707978 h 1712215"/>
              <a:gd name="connsiteX4" fmla="*/ 160188 w 1193645"/>
              <a:gd name="connsiteY4" fmla="*/ 3255 h 17122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3645" h="1712215">
                <a:moveTo>
                  <a:pt x="160188" y="3255"/>
                </a:moveTo>
                <a:lnTo>
                  <a:pt x="1193645" y="0"/>
                </a:lnTo>
                <a:lnTo>
                  <a:pt x="1041203" y="1712215"/>
                </a:lnTo>
                <a:lnTo>
                  <a:pt x="0" y="1707978"/>
                </a:lnTo>
                <a:lnTo>
                  <a:pt x="160188" y="3255"/>
                </a:lnTo>
                <a:close/>
              </a:path>
            </a:pathLst>
          </a:cu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smtClean="0"/>
              <a:t>Image</a:t>
            </a:r>
            <a:endParaRPr lang="en-US" noProof="0" dirty="0"/>
          </a:p>
        </p:txBody>
      </p:sp>
      <p:sp>
        <p:nvSpPr>
          <p:cNvPr id="56" name="Espace réservé pour une image  2"/>
          <p:cNvSpPr>
            <a:spLocks noGrp="1"/>
          </p:cNvSpPr>
          <p:nvPr>
            <p:ph type="pic" idx="25" hasCustomPrompt="1"/>
          </p:nvPr>
        </p:nvSpPr>
        <p:spPr>
          <a:xfrm>
            <a:off x="695400" y="2212750"/>
            <a:ext cx="1843759" cy="1561612"/>
          </a:xfrm>
          <a:custGeom>
            <a:avLst/>
            <a:gdLst>
              <a:gd name="connsiteX0" fmla="*/ 0 w 2775973"/>
              <a:gd name="connsiteY0" fmla="*/ 0 h 2376338"/>
              <a:gd name="connsiteX1" fmla="*/ 2775973 w 2775973"/>
              <a:gd name="connsiteY1" fmla="*/ 0 h 2376338"/>
              <a:gd name="connsiteX2" fmla="*/ 2775973 w 2775973"/>
              <a:gd name="connsiteY2" fmla="*/ 2376338 h 2376338"/>
              <a:gd name="connsiteX3" fmla="*/ 0 w 2775973"/>
              <a:gd name="connsiteY3" fmla="*/ 2376338 h 2376338"/>
              <a:gd name="connsiteX4" fmla="*/ 0 w 2775973"/>
              <a:gd name="connsiteY4" fmla="*/ 0 h 2376338"/>
              <a:gd name="connsiteX0" fmla="*/ 0 w 2775973"/>
              <a:gd name="connsiteY0" fmla="*/ 0 h 2376338"/>
              <a:gd name="connsiteX1" fmla="*/ 2460663 w 2775973"/>
              <a:gd name="connsiteY1" fmla="*/ 31531 h 2376338"/>
              <a:gd name="connsiteX2" fmla="*/ 2775973 w 2775973"/>
              <a:gd name="connsiteY2" fmla="*/ 2376338 h 2376338"/>
              <a:gd name="connsiteX3" fmla="*/ 0 w 2775973"/>
              <a:gd name="connsiteY3" fmla="*/ 2376338 h 2376338"/>
              <a:gd name="connsiteX4" fmla="*/ 0 w 2775973"/>
              <a:gd name="connsiteY4" fmla="*/ 0 h 2376338"/>
              <a:gd name="connsiteX0" fmla="*/ 489014 w 3264987"/>
              <a:gd name="connsiteY0" fmla="*/ 0 h 3749042"/>
              <a:gd name="connsiteX1" fmla="*/ 2949677 w 3264987"/>
              <a:gd name="connsiteY1" fmla="*/ 31531 h 3749042"/>
              <a:gd name="connsiteX2" fmla="*/ 3264987 w 3264987"/>
              <a:gd name="connsiteY2" fmla="*/ 2376338 h 3749042"/>
              <a:gd name="connsiteX3" fmla="*/ 0 w 3264987"/>
              <a:gd name="connsiteY3" fmla="*/ 3749042 h 3749042"/>
              <a:gd name="connsiteX4" fmla="*/ 489014 w 3264987"/>
              <a:gd name="connsiteY4" fmla="*/ 0 h 3749042"/>
              <a:gd name="connsiteX0" fmla="*/ 489014 w 2949677"/>
              <a:gd name="connsiteY0" fmla="*/ 0 h 3749042"/>
              <a:gd name="connsiteX1" fmla="*/ 2949677 w 2949677"/>
              <a:gd name="connsiteY1" fmla="*/ 31531 h 3749042"/>
              <a:gd name="connsiteX2" fmla="*/ 2321888 w 2949677"/>
              <a:gd name="connsiteY2" fmla="*/ 3718537 h 3749042"/>
              <a:gd name="connsiteX3" fmla="*/ 0 w 2949677"/>
              <a:gd name="connsiteY3" fmla="*/ 3749042 h 3749042"/>
              <a:gd name="connsiteX4" fmla="*/ 489014 w 2949677"/>
              <a:gd name="connsiteY4" fmla="*/ 0 h 3749042"/>
              <a:gd name="connsiteX0" fmla="*/ 607775 w 2949677"/>
              <a:gd name="connsiteY0" fmla="*/ 59982 h 3717511"/>
              <a:gd name="connsiteX1" fmla="*/ 2949677 w 2949677"/>
              <a:gd name="connsiteY1" fmla="*/ 0 h 3717511"/>
              <a:gd name="connsiteX2" fmla="*/ 2321888 w 2949677"/>
              <a:gd name="connsiteY2" fmla="*/ 3687006 h 3717511"/>
              <a:gd name="connsiteX3" fmla="*/ 0 w 2949677"/>
              <a:gd name="connsiteY3" fmla="*/ 3717511 h 3717511"/>
              <a:gd name="connsiteX4" fmla="*/ 607775 w 2949677"/>
              <a:gd name="connsiteY4" fmla="*/ 59982 h 3717511"/>
              <a:gd name="connsiteX0" fmla="*/ 607775 w 2935705"/>
              <a:gd name="connsiteY0" fmla="*/ 0 h 3657529"/>
              <a:gd name="connsiteX1" fmla="*/ 2935705 w 2935705"/>
              <a:gd name="connsiteY1" fmla="*/ 21363 h 3657529"/>
              <a:gd name="connsiteX2" fmla="*/ 2321888 w 2935705"/>
              <a:gd name="connsiteY2" fmla="*/ 3627024 h 3657529"/>
              <a:gd name="connsiteX3" fmla="*/ 0 w 2935705"/>
              <a:gd name="connsiteY3" fmla="*/ 3657529 h 3657529"/>
              <a:gd name="connsiteX4" fmla="*/ 607775 w 2935705"/>
              <a:gd name="connsiteY4" fmla="*/ 0 h 3657529"/>
              <a:gd name="connsiteX0" fmla="*/ 607775 w 2935705"/>
              <a:gd name="connsiteY0" fmla="*/ 0 h 3657529"/>
              <a:gd name="connsiteX1" fmla="*/ 2935705 w 2935705"/>
              <a:gd name="connsiteY1" fmla="*/ 21363 h 3657529"/>
              <a:gd name="connsiteX2" fmla="*/ 2335860 w 2935705"/>
              <a:gd name="connsiteY2" fmla="*/ 3647361 h 3657529"/>
              <a:gd name="connsiteX3" fmla="*/ 0 w 2935705"/>
              <a:gd name="connsiteY3" fmla="*/ 3657529 h 3657529"/>
              <a:gd name="connsiteX4" fmla="*/ 607775 w 2935705"/>
              <a:gd name="connsiteY4" fmla="*/ 0 h 3657529"/>
              <a:gd name="connsiteX0" fmla="*/ 607775 w 2935705"/>
              <a:gd name="connsiteY0" fmla="*/ 0 h 3647361"/>
              <a:gd name="connsiteX1" fmla="*/ 2935705 w 2935705"/>
              <a:gd name="connsiteY1" fmla="*/ 21363 h 3647361"/>
              <a:gd name="connsiteX2" fmla="*/ 2335860 w 2935705"/>
              <a:gd name="connsiteY2" fmla="*/ 3647361 h 3647361"/>
              <a:gd name="connsiteX3" fmla="*/ 0 w 2935705"/>
              <a:gd name="connsiteY3" fmla="*/ 3647361 h 3647361"/>
              <a:gd name="connsiteX4" fmla="*/ 607775 w 2935705"/>
              <a:gd name="connsiteY4" fmla="*/ 0 h 3647361"/>
              <a:gd name="connsiteX0" fmla="*/ 512984 w 2935705"/>
              <a:gd name="connsiteY0" fmla="*/ 0 h 3671709"/>
              <a:gd name="connsiteX1" fmla="*/ 2935705 w 2935705"/>
              <a:gd name="connsiteY1" fmla="*/ 45711 h 3671709"/>
              <a:gd name="connsiteX2" fmla="*/ 2335860 w 2935705"/>
              <a:gd name="connsiteY2" fmla="*/ 3671709 h 3671709"/>
              <a:gd name="connsiteX3" fmla="*/ 0 w 2935705"/>
              <a:gd name="connsiteY3" fmla="*/ 3671709 h 3671709"/>
              <a:gd name="connsiteX4" fmla="*/ 512984 w 2935705"/>
              <a:gd name="connsiteY4" fmla="*/ 0 h 3671709"/>
              <a:gd name="connsiteX0" fmla="*/ 501832 w 2935705"/>
              <a:gd name="connsiteY0" fmla="*/ 92259 h 3625998"/>
              <a:gd name="connsiteX1" fmla="*/ 2935705 w 2935705"/>
              <a:gd name="connsiteY1" fmla="*/ 0 h 3625998"/>
              <a:gd name="connsiteX2" fmla="*/ 2335860 w 2935705"/>
              <a:gd name="connsiteY2" fmla="*/ 3625998 h 3625998"/>
              <a:gd name="connsiteX3" fmla="*/ 0 w 2935705"/>
              <a:gd name="connsiteY3" fmla="*/ 3625998 h 3625998"/>
              <a:gd name="connsiteX4" fmla="*/ 501832 w 2935705"/>
              <a:gd name="connsiteY4" fmla="*/ 92259 h 3625998"/>
              <a:gd name="connsiteX0" fmla="*/ 434921 w 2935705"/>
              <a:gd name="connsiteY0" fmla="*/ 498053 h 3625998"/>
              <a:gd name="connsiteX1" fmla="*/ 2935705 w 2935705"/>
              <a:gd name="connsiteY1" fmla="*/ 0 h 3625998"/>
              <a:gd name="connsiteX2" fmla="*/ 2335860 w 2935705"/>
              <a:gd name="connsiteY2" fmla="*/ 3625998 h 3625998"/>
              <a:gd name="connsiteX3" fmla="*/ 0 w 2935705"/>
              <a:gd name="connsiteY3" fmla="*/ 3625998 h 3625998"/>
              <a:gd name="connsiteX4" fmla="*/ 434921 w 2935705"/>
              <a:gd name="connsiteY4" fmla="*/ 498053 h 3625998"/>
              <a:gd name="connsiteX0" fmla="*/ 200732 w 2701516"/>
              <a:gd name="connsiteY0" fmla="*/ 498053 h 3625998"/>
              <a:gd name="connsiteX1" fmla="*/ 2701516 w 2701516"/>
              <a:gd name="connsiteY1" fmla="*/ 0 h 3625998"/>
              <a:gd name="connsiteX2" fmla="*/ 2101671 w 2701516"/>
              <a:gd name="connsiteY2" fmla="*/ 3625998 h 3625998"/>
              <a:gd name="connsiteX3" fmla="*/ 0 w 2701516"/>
              <a:gd name="connsiteY3" fmla="*/ 2181371 h 3625998"/>
              <a:gd name="connsiteX4" fmla="*/ 200732 w 2701516"/>
              <a:gd name="connsiteY4" fmla="*/ 498053 h 3625998"/>
              <a:gd name="connsiteX0" fmla="*/ 200732 w 2701516"/>
              <a:gd name="connsiteY0" fmla="*/ 498053 h 2189487"/>
              <a:gd name="connsiteX1" fmla="*/ 2701516 w 2701516"/>
              <a:gd name="connsiteY1" fmla="*/ 0 h 2189487"/>
              <a:gd name="connsiteX2" fmla="*/ 908425 w 2701516"/>
              <a:gd name="connsiteY2" fmla="*/ 2189487 h 2189487"/>
              <a:gd name="connsiteX3" fmla="*/ 0 w 2701516"/>
              <a:gd name="connsiteY3" fmla="*/ 2181371 h 2189487"/>
              <a:gd name="connsiteX4" fmla="*/ 200732 w 2701516"/>
              <a:gd name="connsiteY4" fmla="*/ 498053 h 2189487"/>
              <a:gd name="connsiteX0" fmla="*/ 200732 w 1156988"/>
              <a:gd name="connsiteY0" fmla="*/ 11101 h 1702535"/>
              <a:gd name="connsiteX1" fmla="*/ 1156988 w 1156988"/>
              <a:gd name="connsiteY1" fmla="*/ 0 h 1702535"/>
              <a:gd name="connsiteX2" fmla="*/ 908425 w 1156988"/>
              <a:gd name="connsiteY2" fmla="*/ 1702535 h 1702535"/>
              <a:gd name="connsiteX3" fmla="*/ 0 w 1156988"/>
              <a:gd name="connsiteY3" fmla="*/ 1694419 h 1702535"/>
              <a:gd name="connsiteX4" fmla="*/ 200732 w 1156988"/>
              <a:gd name="connsiteY4" fmla="*/ 11101 h 1702535"/>
              <a:gd name="connsiteX0" fmla="*/ 200732 w 1184868"/>
              <a:gd name="connsiteY0" fmla="*/ 2985 h 1694419"/>
              <a:gd name="connsiteX1" fmla="*/ 1184868 w 1184868"/>
              <a:gd name="connsiteY1" fmla="*/ 0 h 1694419"/>
              <a:gd name="connsiteX2" fmla="*/ 908425 w 1184868"/>
              <a:gd name="connsiteY2" fmla="*/ 1694419 h 1694419"/>
              <a:gd name="connsiteX3" fmla="*/ 0 w 1184868"/>
              <a:gd name="connsiteY3" fmla="*/ 1686303 h 1694419"/>
              <a:gd name="connsiteX4" fmla="*/ 200732 w 1184868"/>
              <a:gd name="connsiteY4" fmla="*/ 2985 h 1694419"/>
              <a:gd name="connsiteX0" fmla="*/ 184004 w 1184868"/>
              <a:gd name="connsiteY0" fmla="*/ 2984 h 1694419"/>
              <a:gd name="connsiteX1" fmla="*/ 1184868 w 1184868"/>
              <a:gd name="connsiteY1" fmla="*/ 0 h 1694419"/>
              <a:gd name="connsiteX2" fmla="*/ 908425 w 1184868"/>
              <a:gd name="connsiteY2" fmla="*/ 1694419 h 1694419"/>
              <a:gd name="connsiteX3" fmla="*/ 0 w 1184868"/>
              <a:gd name="connsiteY3" fmla="*/ 1686303 h 1694419"/>
              <a:gd name="connsiteX4" fmla="*/ 184004 w 1184868"/>
              <a:gd name="connsiteY4" fmla="*/ 2984 h 1694419"/>
              <a:gd name="connsiteX0" fmla="*/ 184004 w 1173716"/>
              <a:gd name="connsiteY0" fmla="*/ 0 h 1691435"/>
              <a:gd name="connsiteX1" fmla="*/ 1173716 w 1173716"/>
              <a:gd name="connsiteY1" fmla="*/ 6200 h 1691435"/>
              <a:gd name="connsiteX2" fmla="*/ 908425 w 1173716"/>
              <a:gd name="connsiteY2" fmla="*/ 1691435 h 1691435"/>
              <a:gd name="connsiteX3" fmla="*/ 0 w 1173716"/>
              <a:gd name="connsiteY3" fmla="*/ 1683319 h 1691435"/>
              <a:gd name="connsiteX4" fmla="*/ 184004 w 1173716"/>
              <a:gd name="connsiteY4" fmla="*/ 0 h 1691435"/>
              <a:gd name="connsiteX0" fmla="*/ 184004 w 1173716"/>
              <a:gd name="connsiteY0" fmla="*/ 0 h 1700620"/>
              <a:gd name="connsiteX1" fmla="*/ 1173716 w 1173716"/>
              <a:gd name="connsiteY1" fmla="*/ 6200 h 1700620"/>
              <a:gd name="connsiteX2" fmla="*/ 914001 w 1173716"/>
              <a:gd name="connsiteY2" fmla="*/ 1700620 h 1700620"/>
              <a:gd name="connsiteX3" fmla="*/ 0 w 1173716"/>
              <a:gd name="connsiteY3" fmla="*/ 1683319 h 1700620"/>
              <a:gd name="connsiteX4" fmla="*/ 184004 w 1173716"/>
              <a:gd name="connsiteY4" fmla="*/ 0 h 1700620"/>
              <a:gd name="connsiteX0" fmla="*/ 184004 w 1173716"/>
              <a:gd name="connsiteY0" fmla="*/ 0 h 1691435"/>
              <a:gd name="connsiteX1" fmla="*/ 1173716 w 1173716"/>
              <a:gd name="connsiteY1" fmla="*/ 6200 h 1691435"/>
              <a:gd name="connsiteX2" fmla="*/ 891697 w 1173716"/>
              <a:gd name="connsiteY2" fmla="*/ 1691435 h 1691435"/>
              <a:gd name="connsiteX3" fmla="*/ 0 w 1173716"/>
              <a:gd name="connsiteY3" fmla="*/ 1683319 h 1691435"/>
              <a:gd name="connsiteX4" fmla="*/ 184004 w 1173716"/>
              <a:gd name="connsiteY4" fmla="*/ 0 h 1691435"/>
              <a:gd name="connsiteX0" fmla="*/ 184004 w 1173716"/>
              <a:gd name="connsiteY0" fmla="*/ 0 h 1683319"/>
              <a:gd name="connsiteX1" fmla="*/ 1173716 w 1173716"/>
              <a:gd name="connsiteY1" fmla="*/ 6200 h 1683319"/>
              <a:gd name="connsiteX2" fmla="*/ 914001 w 1173716"/>
              <a:gd name="connsiteY2" fmla="*/ 1673066 h 1683319"/>
              <a:gd name="connsiteX3" fmla="*/ 0 w 1173716"/>
              <a:gd name="connsiteY3" fmla="*/ 1683319 h 1683319"/>
              <a:gd name="connsiteX4" fmla="*/ 184004 w 1173716"/>
              <a:gd name="connsiteY4" fmla="*/ 0 h 1683319"/>
              <a:gd name="connsiteX0" fmla="*/ 184004 w 1173716"/>
              <a:gd name="connsiteY0" fmla="*/ 0 h 1683319"/>
              <a:gd name="connsiteX1" fmla="*/ 1173716 w 1173716"/>
              <a:gd name="connsiteY1" fmla="*/ 6200 h 1683319"/>
              <a:gd name="connsiteX2" fmla="*/ 941880 w 1173716"/>
              <a:gd name="connsiteY2" fmla="*/ 1682250 h 1683319"/>
              <a:gd name="connsiteX3" fmla="*/ 0 w 1173716"/>
              <a:gd name="connsiteY3" fmla="*/ 1683319 h 1683319"/>
              <a:gd name="connsiteX4" fmla="*/ 184004 w 1173716"/>
              <a:gd name="connsiteY4" fmla="*/ 0 h 1683319"/>
              <a:gd name="connsiteX0" fmla="*/ 217460 w 1207172"/>
              <a:gd name="connsiteY0" fmla="*/ 0 h 1692504"/>
              <a:gd name="connsiteX1" fmla="*/ 1207172 w 1207172"/>
              <a:gd name="connsiteY1" fmla="*/ 6200 h 1692504"/>
              <a:gd name="connsiteX2" fmla="*/ 975336 w 1207172"/>
              <a:gd name="connsiteY2" fmla="*/ 1682250 h 1692504"/>
              <a:gd name="connsiteX3" fmla="*/ 0 w 1207172"/>
              <a:gd name="connsiteY3" fmla="*/ 1692504 h 1692504"/>
              <a:gd name="connsiteX4" fmla="*/ 217460 w 1207172"/>
              <a:gd name="connsiteY4" fmla="*/ 0 h 1692504"/>
              <a:gd name="connsiteX0" fmla="*/ 217460 w 1201596"/>
              <a:gd name="connsiteY0" fmla="*/ 2984 h 1695488"/>
              <a:gd name="connsiteX1" fmla="*/ 1201596 w 1201596"/>
              <a:gd name="connsiteY1" fmla="*/ 0 h 1695488"/>
              <a:gd name="connsiteX2" fmla="*/ 975336 w 1201596"/>
              <a:gd name="connsiteY2" fmla="*/ 1685234 h 1695488"/>
              <a:gd name="connsiteX3" fmla="*/ 0 w 1201596"/>
              <a:gd name="connsiteY3" fmla="*/ 1695488 h 1695488"/>
              <a:gd name="connsiteX4" fmla="*/ 217460 w 1201596"/>
              <a:gd name="connsiteY4" fmla="*/ 2984 h 1695488"/>
              <a:gd name="connsiteX0" fmla="*/ 217460 w 1201596"/>
              <a:gd name="connsiteY0" fmla="*/ 0 h 1692504"/>
              <a:gd name="connsiteX1" fmla="*/ 1201596 w 1201596"/>
              <a:gd name="connsiteY1" fmla="*/ 15385 h 1692504"/>
              <a:gd name="connsiteX2" fmla="*/ 975336 w 1201596"/>
              <a:gd name="connsiteY2" fmla="*/ 1682250 h 1692504"/>
              <a:gd name="connsiteX3" fmla="*/ 0 w 1201596"/>
              <a:gd name="connsiteY3" fmla="*/ 1692504 h 1692504"/>
              <a:gd name="connsiteX4" fmla="*/ 217460 w 1201596"/>
              <a:gd name="connsiteY4" fmla="*/ 0 h 1692504"/>
              <a:gd name="connsiteX0" fmla="*/ 217460 w 1201596"/>
              <a:gd name="connsiteY0" fmla="*/ 2984 h 1677119"/>
              <a:gd name="connsiteX1" fmla="*/ 1201596 w 1201596"/>
              <a:gd name="connsiteY1" fmla="*/ 0 h 1677119"/>
              <a:gd name="connsiteX2" fmla="*/ 975336 w 1201596"/>
              <a:gd name="connsiteY2" fmla="*/ 1666865 h 1677119"/>
              <a:gd name="connsiteX3" fmla="*/ 0 w 1201596"/>
              <a:gd name="connsiteY3" fmla="*/ 1677119 h 1677119"/>
              <a:gd name="connsiteX4" fmla="*/ 217460 w 1201596"/>
              <a:gd name="connsiteY4" fmla="*/ 2984 h 1677119"/>
              <a:gd name="connsiteX0" fmla="*/ 217460 w 1201596"/>
              <a:gd name="connsiteY0" fmla="*/ 2984 h 1677119"/>
              <a:gd name="connsiteX1" fmla="*/ 1201596 w 1201596"/>
              <a:gd name="connsiteY1" fmla="*/ 0 h 1677119"/>
              <a:gd name="connsiteX2" fmla="*/ 980912 w 1201596"/>
              <a:gd name="connsiteY2" fmla="*/ 1666865 h 1677119"/>
              <a:gd name="connsiteX3" fmla="*/ 0 w 1201596"/>
              <a:gd name="connsiteY3" fmla="*/ 1677119 h 1677119"/>
              <a:gd name="connsiteX4" fmla="*/ 217460 w 1201596"/>
              <a:gd name="connsiteY4" fmla="*/ 2984 h 1677119"/>
              <a:gd name="connsiteX0" fmla="*/ 217460 w 1201596"/>
              <a:gd name="connsiteY0" fmla="*/ 2984 h 1677119"/>
              <a:gd name="connsiteX1" fmla="*/ 1201596 w 1201596"/>
              <a:gd name="connsiteY1" fmla="*/ 0 h 1677119"/>
              <a:gd name="connsiteX2" fmla="*/ 1058974 w 1201596"/>
              <a:gd name="connsiteY2" fmla="*/ 1666865 h 1677119"/>
              <a:gd name="connsiteX3" fmla="*/ 0 w 1201596"/>
              <a:gd name="connsiteY3" fmla="*/ 1677119 h 1677119"/>
              <a:gd name="connsiteX4" fmla="*/ 217460 w 1201596"/>
              <a:gd name="connsiteY4" fmla="*/ 2984 h 1677119"/>
              <a:gd name="connsiteX0" fmla="*/ 217460 w 1201596"/>
              <a:gd name="connsiteY0" fmla="*/ 2984 h 1694418"/>
              <a:gd name="connsiteX1" fmla="*/ 1201596 w 1201596"/>
              <a:gd name="connsiteY1" fmla="*/ 0 h 1694418"/>
              <a:gd name="connsiteX2" fmla="*/ 1058974 w 1201596"/>
              <a:gd name="connsiteY2" fmla="*/ 1694418 h 1694418"/>
              <a:gd name="connsiteX3" fmla="*/ 0 w 1201596"/>
              <a:gd name="connsiteY3" fmla="*/ 1677119 h 1694418"/>
              <a:gd name="connsiteX4" fmla="*/ 217460 w 1201596"/>
              <a:gd name="connsiteY4" fmla="*/ 2984 h 1694418"/>
              <a:gd name="connsiteX0" fmla="*/ 217460 w 1223900"/>
              <a:gd name="connsiteY0" fmla="*/ 0 h 1691434"/>
              <a:gd name="connsiteX1" fmla="*/ 1223900 w 1223900"/>
              <a:gd name="connsiteY1" fmla="*/ 6200 h 1691434"/>
              <a:gd name="connsiteX2" fmla="*/ 1058974 w 1223900"/>
              <a:gd name="connsiteY2" fmla="*/ 1691434 h 1691434"/>
              <a:gd name="connsiteX3" fmla="*/ 0 w 1223900"/>
              <a:gd name="connsiteY3" fmla="*/ 1674135 h 1691434"/>
              <a:gd name="connsiteX4" fmla="*/ 217460 w 1223900"/>
              <a:gd name="connsiteY4" fmla="*/ 0 h 1691434"/>
              <a:gd name="connsiteX0" fmla="*/ 217460 w 1223900"/>
              <a:gd name="connsiteY0" fmla="*/ 0 h 1691434"/>
              <a:gd name="connsiteX1" fmla="*/ 1223900 w 1223900"/>
              <a:gd name="connsiteY1" fmla="*/ 6200 h 1691434"/>
              <a:gd name="connsiteX2" fmla="*/ 1058974 w 1223900"/>
              <a:gd name="connsiteY2" fmla="*/ 1691434 h 1691434"/>
              <a:gd name="connsiteX3" fmla="*/ 0 w 1223900"/>
              <a:gd name="connsiteY3" fmla="*/ 1683319 h 1691434"/>
              <a:gd name="connsiteX4" fmla="*/ 217460 w 1223900"/>
              <a:gd name="connsiteY4" fmla="*/ 0 h 1691434"/>
              <a:gd name="connsiteX0" fmla="*/ 217460 w 1212748"/>
              <a:gd name="connsiteY0" fmla="*/ 0 h 1691434"/>
              <a:gd name="connsiteX1" fmla="*/ 1212748 w 1212748"/>
              <a:gd name="connsiteY1" fmla="*/ 6200 h 1691434"/>
              <a:gd name="connsiteX2" fmla="*/ 1058974 w 1212748"/>
              <a:gd name="connsiteY2" fmla="*/ 1691434 h 1691434"/>
              <a:gd name="connsiteX3" fmla="*/ 0 w 1212748"/>
              <a:gd name="connsiteY3" fmla="*/ 1683319 h 1691434"/>
              <a:gd name="connsiteX4" fmla="*/ 217460 w 1212748"/>
              <a:gd name="connsiteY4" fmla="*/ 0 h 1691434"/>
              <a:gd name="connsiteX0" fmla="*/ 217460 w 1212748"/>
              <a:gd name="connsiteY0" fmla="*/ 0 h 1691434"/>
              <a:gd name="connsiteX1" fmla="*/ 1212748 w 1212748"/>
              <a:gd name="connsiteY1" fmla="*/ 6200 h 1691434"/>
              <a:gd name="connsiteX2" fmla="*/ 1053399 w 1212748"/>
              <a:gd name="connsiteY2" fmla="*/ 1691434 h 1691434"/>
              <a:gd name="connsiteX3" fmla="*/ 0 w 1212748"/>
              <a:gd name="connsiteY3" fmla="*/ 1683319 h 1691434"/>
              <a:gd name="connsiteX4" fmla="*/ 217460 w 1212748"/>
              <a:gd name="connsiteY4" fmla="*/ 0 h 1691434"/>
              <a:gd name="connsiteX0" fmla="*/ 178429 w 1212748"/>
              <a:gd name="connsiteY0" fmla="*/ 0 h 1691434"/>
              <a:gd name="connsiteX1" fmla="*/ 1212748 w 1212748"/>
              <a:gd name="connsiteY1" fmla="*/ 6200 h 1691434"/>
              <a:gd name="connsiteX2" fmla="*/ 1053399 w 1212748"/>
              <a:gd name="connsiteY2" fmla="*/ 1691434 h 1691434"/>
              <a:gd name="connsiteX3" fmla="*/ 0 w 1212748"/>
              <a:gd name="connsiteY3" fmla="*/ 1683319 h 1691434"/>
              <a:gd name="connsiteX4" fmla="*/ 178429 w 1212748"/>
              <a:gd name="connsiteY4" fmla="*/ 0 h 1691434"/>
              <a:gd name="connsiteX0" fmla="*/ 172853 w 1212748"/>
              <a:gd name="connsiteY0" fmla="*/ 0 h 1691434"/>
              <a:gd name="connsiteX1" fmla="*/ 1212748 w 1212748"/>
              <a:gd name="connsiteY1" fmla="*/ 6200 h 1691434"/>
              <a:gd name="connsiteX2" fmla="*/ 1053399 w 1212748"/>
              <a:gd name="connsiteY2" fmla="*/ 1691434 h 1691434"/>
              <a:gd name="connsiteX3" fmla="*/ 0 w 1212748"/>
              <a:gd name="connsiteY3" fmla="*/ 1683319 h 1691434"/>
              <a:gd name="connsiteX4" fmla="*/ 172853 w 1212748"/>
              <a:gd name="connsiteY4" fmla="*/ 0 h 1691434"/>
              <a:gd name="connsiteX0" fmla="*/ 161702 w 1201597"/>
              <a:gd name="connsiteY0" fmla="*/ 0 h 1691434"/>
              <a:gd name="connsiteX1" fmla="*/ 1201597 w 1201597"/>
              <a:gd name="connsiteY1" fmla="*/ 6200 h 1691434"/>
              <a:gd name="connsiteX2" fmla="*/ 1042248 w 1201597"/>
              <a:gd name="connsiteY2" fmla="*/ 1691434 h 1691434"/>
              <a:gd name="connsiteX3" fmla="*/ 0 w 1201597"/>
              <a:gd name="connsiteY3" fmla="*/ 1683319 h 1691434"/>
              <a:gd name="connsiteX4" fmla="*/ 161702 w 1201597"/>
              <a:gd name="connsiteY4" fmla="*/ 0 h 1691434"/>
              <a:gd name="connsiteX0" fmla="*/ 161702 w 1201597"/>
              <a:gd name="connsiteY0" fmla="*/ 0 h 1691434"/>
              <a:gd name="connsiteX1" fmla="*/ 1201597 w 1201597"/>
              <a:gd name="connsiteY1" fmla="*/ 6200 h 1691434"/>
              <a:gd name="connsiteX2" fmla="*/ 1042248 w 1201597"/>
              <a:gd name="connsiteY2" fmla="*/ 1691434 h 1691434"/>
              <a:gd name="connsiteX3" fmla="*/ 0 w 1201597"/>
              <a:gd name="connsiteY3" fmla="*/ 1683319 h 1691434"/>
              <a:gd name="connsiteX4" fmla="*/ 161702 w 1201597"/>
              <a:gd name="connsiteY4" fmla="*/ 0 h 1691434"/>
              <a:gd name="connsiteX0" fmla="*/ 161702 w 1201597"/>
              <a:gd name="connsiteY0" fmla="*/ 2985 h 1685234"/>
              <a:gd name="connsiteX1" fmla="*/ 1201597 w 1201597"/>
              <a:gd name="connsiteY1" fmla="*/ 0 h 1685234"/>
              <a:gd name="connsiteX2" fmla="*/ 1042248 w 1201597"/>
              <a:gd name="connsiteY2" fmla="*/ 1685234 h 1685234"/>
              <a:gd name="connsiteX3" fmla="*/ 0 w 1201597"/>
              <a:gd name="connsiteY3" fmla="*/ 1677119 h 1685234"/>
              <a:gd name="connsiteX4" fmla="*/ 161702 w 1201597"/>
              <a:gd name="connsiteY4" fmla="*/ 2985 h 1685234"/>
              <a:gd name="connsiteX0" fmla="*/ 161702 w 1201597"/>
              <a:gd name="connsiteY0" fmla="*/ 2985 h 1677119"/>
              <a:gd name="connsiteX1" fmla="*/ 1201597 w 1201597"/>
              <a:gd name="connsiteY1" fmla="*/ 0 h 1677119"/>
              <a:gd name="connsiteX2" fmla="*/ 1042248 w 1201597"/>
              <a:gd name="connsiteY2" fmla="*/ 1676049 h 1677119"/>
              <a:gd name="connsiteX3" fmla="*/ 0 w 1201597"/>
              <a:gd name="connsiteY3" fmla="*/ 1677119 h 1677119"/>
              <a:gd name="connsiteX4" fmla="*/ 161702 w 1201597"/>
              <a:gd name="connsiteY4" fmla="*/ 2985 h 1677119"/>
              <a:gd name="connsiteX0" fmla="*/ 156126 w 1201597"/>
              <a:gd name="connsiteY0" fmla="*/ 2984 h 1677119"/>
              <a:gd name="connsiteX1" fmla="*/ 1201597 w 1201597"/>
              <a:gd name="connsiteY1" fmla="*/ 0 h 1677119"/>
              <a:gd name="connsiteX2" fmla="*/ 1042248 w 1201597"/>
              <a:gd name="connsiteY2" fmla="*/ 1676049 h 1677119"/>
              <a:gd name="connsiteX3" fmla="*/ 0 w 1201597"/>
              <a:gd name="connsiteY3" fmla="*/ 1677119 h 1677119"/>
              <a:gd name="connsiteX4" fmla="*/ 156126 w 1201597"/>
              <a:gd name="connsiteY4" fmla="*/ 2984 h 1677119"/>
              <a:gd name="connsiteX0" fmla="*/ 150550 w 1196021"/>
              <a:gd name="connsiteY0" fmla="*/ 2984 h 1695488"/>
              <a:gd name="connsiteX1" fmla="*/ 1196021 w 1196021"/>
              <a:gd name="connsiteY1" fmla="*/ 0 h 1695488"/>
              <a:gd name="connsiteX2" fmla="*/ 1036672 w 1196021"/>
              <a:gd name="connsiteY2" fmla="*/ 1676049 h 1695488"/>
              <a:gd name="connsiteX3" fmla="*/ 0 w 1196021"/>
              <a:gd name="connsiteY3" fmla="*/ 1695488 h 1695488"/>
              <a:gd name="connsiteX4" fmla="*/ 150550 w 1196021"/>
              <a:gd name="connsiteY4" fmla="*/ 2984 h 1695488"/>
              <a:gd name="connsiteX0" fmla="*/ 156126 w 1201597"/>
              <a:gd name="connsiteY0" fmla="*/ 2984 h 1695488"/>
              <a:gd name="connsiteX1" fmla="*/ 1201597 w 1201597"/>
              <a:gd name="connsiteY1" fmla="*/ 0 h 1695488"/>
              <a:gd name="connsiteX2" fmla="*/ 1042248 w 1201597"/>
              <a:gd name="connsiteY2" fmla="*/ 1676049 h 1695488"/>
              <a:gd name="connsiteX3" fmla="*/ 0 w 1201597"/>
              <a:gd name="connsiteY3" fmla="*/ 1695488 h 1695488"/>
              <a:gd name="connsiteX4" fmla="*/ 156126 w 1201597"/>
              <a:gd name="connsiteY4" fmla="*/ 2984 h 1695488"/>
              <a:gd name="connsiteX0" fmla="*/ 161702 w 1207173"/>
              <a:gd name="connsiteY0" fmla="*/ 2984 h 1695488"/>
              <a:gd name="connsiteX1" fmla="*/ 1207173 w 1207173"/>
              <a:gd name="connsiteY1" fmla="*/ 0 h 1695488"/>
              <a:gd name="connsiteX2" fmla="*/ 1047824 w 1207173"/>
              <a:gd name="connsiteY2" fmla="*/ 1676049 h 1695488"/>
              <a:gd name="connsiteX3" fmla="*/ 0 w 1207173"/>
              <a:gd name="connsiteY3" fmla="*/ 1695488 h 1695488"/>
              <a:gd name="connsiteX4" fmla="*/ 161702 w 1207173"/>
              <a:gd name="connsiteY4" fmla="*/ 2984 h 1695488"/>
              <a:gd name="connsiteX0" fmla="*/ 156126 w 1207173"/>
              <a:gd name="connsiteY0" fmla="*/ 2984 h 1695488"/>
              <a:gd name="connsiteX1" fmla="*/ 1207173 w 1207173"/>
              <a:gd name="connsiteY1" fmla="*/ 0 h 1695488"/>
              <a:gd name="connsiteX2" fmla="*/ 1047824 w 1207173"/>
              <a:gd name="connsiteY2" fmla="*/ 1676049 h 1695488"/>
              <a:gd name="connsiteX3" fmla="*/ 0 w 1207173"/>
              <a:gd name="connsiteY3" fmla="*/ 1695488 h 1695488"/>
              <a:gd name="connsiteX4" fmla="*/ 156126 w 1207173"/>
              <a:gd name="connsiteY4" fmla="*/ 2984 h 1695488"/>
              <a:gd name="connsiteX0" fmla="*/ 156126 w 1207173"/>
              <a:gd name="connsiteY0" fmla="*/ 2984 h 1695488"/>
              <a:gd name="connsiteX1" fmla="*/ 1207173 w 1207173"/>
              <a:gd name="connsiteY1" fmla="*/ 0 h 1695488"/>
              <a:gd name="connsiteX2" fmla="*/ 1047824 w 1207173"/>
              <a:gd name="connsiteY2" fmla="*/ 1694418 h 1695488"/>
              <a:gd name="connsiteX3" fmla="*/ 0 w 1207173"/>
              <a:gd name="connsiteY3" fmla="*/ 1695488 h 1695488"/>
              <a:gd name="connsiteX4" fmla="*/ 156126 w 1207173"/>
              <a:gd name="connsiteY4" fmla="*/ 2984 h 1695488"/>
              <a:gd name="connsiteX0" fmla="*/ 167278 w 1207173"/>
              <a:gd name="connsiteY0" fmla="*/ 2984 h 1695488"/>
              <a:gd name="connsiteX1" fmla="*/ 1207173 w 1207173"/>
              <a:gd name="connsiteY1" fmla="*/ 0 h 1695488"/>
              <a:gd name="connsiteX2" fmla="*/ 1047824 w 1207173"/>
              <a:gd name="connsiteY2" fmla="*/ 1694418 h 1695488"/>
              <a:gd name="connsiteX3" fmla="*/ 0 w 1207173"/>
              <a:gd name="connsiteY3" fmla="*/ 1695488 h 1695488"/>
              <a:gd name="connsiteX4" fmla="*/ 167278 w 1207173"/>
              <a:gd name="connsiteY4" fmla="*/ 2984 h 1695488"/>
              <a:gd name="connsiteX0" fmla="*/ 167278 w 1207173"/>
              <a:gd name="connsiteY0" fmla="*/ 2984 h 1713857"/>
              <a:gd name="connsiteX1" fmla="*/ 1207173 w 1207173"/>
              <a:gd name="connsiteY1" fmla="*/ 0 h 1713857"/>
              <a:gd name="connsiteX2" fmla="*/ 1047824 w 1207173"/>
              <a:gd name="connsiteY2" fmla="*/ 1694418 h 1713857"/>
              <a:gd name="connsiteX3" fmla="*/ 0 w 1207173"/>
              <a:gd name="connsiteY3" fmla="*/ 1713857 h 1713857"/>
              <a:gd name="connsiteX4" fmla="*/ 167278 w 1207173"/>
              <a:gd name="connsiteY4" fmla="*/ 2984 h 1713857"/>
              <a:gd name="connsiteX0" fmla="*/ 167278 w 1207173"/>
              <a:gd name="connsiteY0" fmla="*/ 2984 h 1704672"/>
              <a:gd name="connsiteX1" fmla="*/ 1207173 w 1207173"/>
              <a:gd name="connsiteY1" fmla="*/ 0 h 1704672"/>
              <a:gd name="connsiteX2" fmla="*/ 1047824 w 1207173"/>
              <a:gd name="connsiteY2" fmla="*/ 1694418 h 1704672"/>
              <a:gd name="connsiteX3" fmla="*/ 0 w 1207173"/>
              <a:gd name="connsiteY3" fmla="*/ 1704672 h 1704672"/>
              <a:gd name="connsiteX4" fmla="*/ 167278 w 1207173"/>
              <a:gd name="connsiteY4" fmla="*/ 2984 h 1704672"/>
              <a:gd name="connsiteX0" fmla="*/ 161702 w 1207173"/>
              <a:gd name="connsiteY0" fmla="*/ 0 h 1710872"/>
              <a:gd name="connsiteX1" fmla="*/ 1207173 w 1207173"/>
              <a:gd name="connsiteY1" fmla="*/ 6200 h 1710872"/>
              <a:gd name="connsiteX2" fmla="*/ 1047824 w 1207173"/>
              <a:gd name="connsiteY2" fmla="*/ 1700618 h 1710872"/>
              <a:gd name="connsiteX3" fmla="*/ 0 w 1207173"/>
              <a:gd name="connsiteY3" fmla="*/ 1710872 h 1710872"/>
              <a:gd name="connsiteX4" fmla="*/ 161702 w 1207173"/>
              <a:gd name="connsiteY4" fmla="*/ 0 h 1710872"/>
              <a:gd name="connsiteX0" fmla="*/ 167278 w 1212749"/>
              <a:gd name="connsiteY0" fmla="*/ 0 h 1700618"/>
              <a:gd name="connsiteX1" fmla="*/ 1212749 w 1212749"/>
              <a:gd name="connsiteY1" fmla="*/ 6200 h 1700618"/>
              <a:gd name="connsiteX2" fmla="*/ 1053400 w 1212749"/>
              <a:gd name="connsiteY2" fmla="*/ 1700618 h 1700618"/>
              <a:gd name="connsiteX3" fmla="*/ 0 w 1212749"/>
              <a:gd name="connsiteY3" fmla="*/ 1683319 h 1700618"/>
              <a:gd name="connsiteX4" fmla="*/ 167278 w 1212749"/>
              <a:gd name="connsiteY4" fmla="*/ 0 h 1700618"/>
              <a:gd name="connsiteX0" fmla="*/ 161702 w 1207173"/>
              <a:gd name="connsiteY0" fmla="*/ 0 h 1700618"/>
              <a:gd name="connsiteX1" fmla="*/ 1207173 w 1207173"/>
              <a:gd name="connsiteY1" fmla="*/ 6200 h 1700618"/>
              <a:gd name="connsiteX2" fmla="*/ 1047824 w 1207173"/>
              <a:gd name="connsiteY2" fmla="*/ 1700618 h 1700618"/>
              <a:gd name="connsiteX3" fmla="*/ 0 w 1207173"/>
              <a:gd name="connsiteY3" fmla="*/ 1674134 h 1700618"/>
              <a:gd name="connsiteX4" fmla="*/ 161702 w 1207173"/>
              <a:gd name="connsiteY4" fmla="*/ 0 h 1700618"/>
              <a:gd name="connsiteX0" fmla="*/ 161702 w 1207173"/>
              <a:gd name="connsiteY0" fmla="*/ 0 h 1695056"/>
              <a:gd name="connsiteX1" fmla="*/ 1207173 w 1207173"/>
              <a:gd name="connsiteY1" fmla="*/ 638 h 1695056"/>
              <a:gd name="connsiteX2" fmla="*/ 1047824 w 1207173"/>
              <a:gd name="connsiteY2" fmla="*/ 1695056 h 1695056"/>
              <a:gd name="connsiteX3" fmla="*/ 0 w 1207173"/>
              <a:gd name="connsiteY3" fmla="*/ 1668572 h 1695056"/>
              <a:gd name="connsiteX4" fmla="*/ 161702 w 1207173"/>
              <a:gd name="connsiteY4" fmla="*/ 0 h 1695056"/>
              <a:gd name="connsiteX0" fmla="*/ 160014 w 1205485"/>
              <a:gd name="connsiteY0" fmla="*/ 0 h 1701942"/>
              <a:gd name="connsiteX1" fmla="*/ 1205485 w 1205485"/>
              <a:gd name="connsiteY1" fmla="*/ 638 h 1701942"/>
              <a:gd name="connsiteX2" fmla="*/ 1046136 w 1205485"/>
              <a:gd name="connsiteY2" fmla="*/ 1695056 h 1701942"/>
              <a:gd name="connsiteX3" fmla="*/ 0 w 1205485"/>
              <a:gd name="connsiteY3" fmla="*/ 1701942 h 1701942"/>
              <a:gd name="connsiteX4" fmla="*/ 160014 w 1205485"/>
              <a:gd name="connsiteY4" fmla="*/ 0 h 1701942"/>
              <a:gd name="connsiteX0" fmla="*/ 160014 w 1205485"/>
              <a:gd name="connsiteY0" fmla="*/ 0 h 1701942"/>
              <a:gd name="connsiteX1" fmla="*/ 1205485 w 1205485"/>
              <a:gd name="connsiteY1" fmla="*/ 638 h 1701942"/>
              <a:gd name="connsiteX2" fmla="*/ 1046136 w 1205485"/>
              <a:gd name="connsiteY2" fmla="*/ 1695056 h 1701942"/>
              <a:gd name="connsiteX3" fmla="*/ 0 w 1205485"/>
              <a:gd name="connsiteY3" fmla="*/ 1701942 h 1701942"/>
              <a:gd name="connsiteX4" fmla="*/ 160014 w 1205485"/>
              <a:gd name="connsiteY4" fmla="*/ 0 h 1701942"/>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1702 w 1205485"/>
              <a:gd name="connsiteY0" fmla="*/ 0 h 1704723"/>
              <a:gd name="connsiteX1" fmla="*/ 1205485 w 1205485"/>
              <a:gd name="connsiteY1" fmla="*/ 3419 h 1704723"/>
              <a:gd name="connsiteX2" fmla="*/ 1046136 w 1205485"/>
              <a:gd name="connsiteY2" fmla="*/ 1697837 h 1704723"/>
              <a:gd name="connsiteX3" fmla="*/ 0 w 1205485"/>
              <a:gd name="connsiteY3" fmla="*/ 1704723 h 1704723"/>
              <a:gd name="connsiteX4" fmla="*/ 161702 w 1205485"/>
              <a:gd name="connsiteY4" fmla="*/ 0 h 1704723"/>
              <a:gd name="connsiteX0" fmla="*/ 158325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58325 w 1205485"/>
              <a:gd name="connsiteY4" fmla="*/ 2143 h 1701304"/>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3390 w 1205485"/>
              <a:gd name="connsiteY0" fmla="*/ 0 h 1704723"/>
              <a:gd name="connsiteX1" fmla="*/ 1205485 w 1205485"/>
              <a:gd name="connsiteY1" fmla="*/ 3419 h 1704723"/>
              <a:gd name="connsiteX2" fmla="*/ 1046136 w 1205485"/>
              <a:gd name="connsiteY2" fmla="*/ 1697837 h 1704723"/>
              <a:gd name="connsiteX3" fmla="*/ 0 w 1205485"/>
              <a:gd name="connsiteY3" fmla="*/ 1704723 h 1704723"/>
              <a:gd name="connsiteX4" fmla="*/ 163390 w 1205485"/>
              <a:gd name="connsiteY4" fmla="*/ 0 h 1704723"/>
              <a:gd name="connsiteX0" fmla="*/ 163390 w 1205485"/>
              <a:gd name="connsiteY0" fmla="*/ 0 h 1710285"/>
              <a:gd name="connsiteX1" fmla="*/ 1205485 w 1205485"/>
              <a:gd name="connsiteY1" fmla="*/ 3419 h 1710285"/>
              <a:gd name="connsiteX2" fmla="*/ 1046136 w 1205485"/>
              <a:gd name="connsiteY2" fmla="*/ 1697837 h 1710285"/>
              <a:gd name="connsiteX3" fmla="*/ 0 w 1205485"/>
              <a:gd name="connsiteY3" fmla="*/ 1710285 h 1710285"/>
              <a:gd name="connsiteX4" fmla="*/ 163390 w 1205485"/>
              <a:gd name="connsiteY4" fmla="*/ 0 h 1710285"/>
              <a:gd name="connsiteX0" fmla="*/ 163390 w 1205485"/>
              <a:gd name="connsiteY0" fmla="*/ 0 h 1713066"/>
              <a:gd name="connsiteX1" fmla="*/ 1205485 w 1205485"/>
              <a:gd name="connsiteY1" fmla="*/ 3419 h 1713066"/>
              <a:gd name="connsiteX2" fmla="*/ 1046136 w 1205485"/>
              <a:gd name="connsiteY2" fmla="*/ 1697837 h 1713066"/>
              <a:gd name="connsiteX3" fmla="*/ 0 w 1205485"/>
              <a:gd name="connsiteY3" fmla="*/ 1713066 h 1713066"/>
              <a:gd name="connsiteX4" fmla="*/ 163390 w 1205485"/>
              <a:gd name="connsiteY4" fmla="*/ 0 h 1713066"/>
              <a:gd name="connsiteX0" fmla="*/ 163390 w 1205485"/>
              <a:gd name="connsiteY0" fmla="*/ 0 h 1707504"/>
              <a:gd name="connsiteX1" fmla="*/ 1205485 w 1205485"/>
              <a:gd name="connsiteY1" fmla="*/ 3419 h 1707504"/>
              <a:gd name="connsiteX2" fmla="*/ 1046136 w 1205485"/>
              <a:gd name="connsiteY2" fmla="*/ 1697837 h 1707504"/>
              <a:gd name="connsiteX3" fmla="*/ 0 w 1205485"/>
              <a:gd name="connsiteY3" fmla="*/ 1707504 h 1707504"/>
              <a:gd name="connsiteX4" fmla="*/ 163390 w 1205485"/>
              <a:gd name="connsiteY4" fmla="*/ 0 h 1707504"/>
              <a:gd name="connsiteX0" fmla="*/ 163390 w 1205485"/>
              <a:gd name="connsiteY0" fmla="*/ 0 h 1707504"/>
              <a:gd name="connsiteX1" fmla="*/ 1205485 w 1205485"/>
              <a:gd name="connsiteY1" fmla="*/ 3419 h 1707504"/>
              <a:gd name="connsiteX2" fmla="*/ 1046136 w 1205485"/>
              <a:gd name="connsiteY2" fmla="*/ 1706179 h 1707504"/>
              <a:gd name="connsiteX3" fmla="*/ 0 w 1205485"/>
              <a:gd name="connsiteY3" fmla="*/ 1707504 h 1707504"/>
              <a:gd name="connsiteX4" fmla="*/ 163390 w 1205485"/>
              <a:gd name="connsiteY4" fmla="*/ 0 h 1707504"/>
              <a:gd name="connsiteX0" fmla="*/ 163390 w 1205485"/>
              <a:gd name="connsiteY0" fmla="*/ 0 h 1711741"/>
              <a:gd name="connsiteX1" fmla="*/ 1205485 w 1205485"/>
              <a:gd name="connsiteY1" fmla="*/ 3419 h 1711741"/>
              <a:gd name="connsiteX2" fmla="*/ 1046136 w 1205485"/>
              <a:gd name="connsiteY2" fmla="*/ 1711741 h 1711741"/>
              <a:gd name="connsiteX3" fmla="*/ 0 w 1205485"/>
              <a:gd name="connsiteY3" fmla="*/ 1707504 h 1711741"/>
              <a:gd name="connsiteX4" fmla="*/ 163390 w 1205485"/>
              <a:gd name="connsiteY4" fmla="*/ 0 h 1711741"/>
              <a:gd name="connsiteX0" fmla="*/ 163390 w 1205485"/>
              <a:gd name="connsiteY0" fmla="*/ 2143 h 1708322"/>
              <a:gd name="connsiteX1" fmla="*/ 1205485 w 1205485"/>
              <a:gd name="connsiteY1" fmla="*/ 0 h 1708322"/>
              <a:gd name="connsiteX2" fmla="*/ 1046136 w 1205485"/>
              <a:gd name="connsiteY2" fmla="*/ 1708322 h 1708322"/>
              <a:gd name="connsiteX3" fmla="*/ 0 w 1205485"/>
              <a:gd name="connsiteY3" fmla="*/ 1704085 h 1708322"/>
              <a:gd name="connsiteX4" fmla="*/ 163390 w 1205485"/>
              <a:gd name="connsiteY4" fmla="*/ 2143 h 1708322"/>
              <a:gd name="connsiteX0" fmla="*/ 163390 w 1205485"/>
              <a:gd name="connsiteY0" fmla="*/ 24389 h 1708322"/>
              <a:gd name="connsiteX1" fmla="*/ 1205485 w 1205485"/>
              <a:gd name="connsiteY1" fmla="*/ 0 h 1708322"/>
              <a:gd name="connsiteX2" fmla="*/ 1046136 w 1205485"/>
              <a:gd name="connsiteY2" fmla="*/ 1708322 h 1708322"/>
              <a:gd name="connsiteX3" fmla="*/ 0 w 1205485"/>
              <a:gd name="connsiteY3" fmla="*/ 1704085 h 1708322"/>
              <a:gd name="connsiteX4" fmla="*/ 163390 w 1205485"/>
              <a:gd name="connsiteY4" fmla="*/ 24389 h 1708322"/>
              <a:gd name="connsiteX0" fmla="*/ 166766 w 1205485"/>
              <a:gd name="connsiteY0" fmla="*/ 7704 h 1708322"/>
              <a:gd name="connsiteX1" fmla="*/ 1205485 w 1205485"/>
              <a:gd name="connsiteY1" fmla="*/ 0 h 1708322"/>
              <a:gd name="connsiteX2" fmla="*/ 1046136 w 1205485"/>
              <a:gd name="connsiteY2" fmla="*/ 1708322 h 1708322"/>
              <a:gd name="connsiteX3" fmla="*/ 0 w 1205485"/>
              <a:gd name="connsiteY3" fmla="*/ 1704085 h 1708322"/>
              <a:gd name="connsiteX4" fmla="*/ 166766 w 1205485"/>
              <a:gd name="connsiteY4" fmla="*/ 7704 h 1708322"/>
              <a:gd name="connsiteX0" fmla="*/ 166766 w 1205485"/>
              <a:gd name="connsiteY0" fmla="*/ 0 h 1708960"/>
              <a:gd name="connsiteX1" fmla="*/ 1205485 w 1205485"/>
              <a:gd name="connsiteY1" fmla="*/ 638 h 1708960"/>
              <a:gd name="connsiteX2" fmla="*/ 1046136 w 1205485"/>
              <a:gd name="connsiteY2" fmla="*/ 1708960 h 1708960"/>
              <a:gd name="connsiteX3" fmla="*/ 0 w 1205485"/>
              <a:gd name="connsiteY3" fmla="*/ 1704723 h 1708960"/>
              <a:gd name="connsiteX4" fmla="*/ 166766 w 1205485"/>
              <a:gd name="connsiteY4" fmla="*/ 0 h 1708960"/>
              <a:gd name="connsiteX0" fmla="*/ 166766 w 1197592"/>
              <a:gd name="connsiteY0" fmla="*/ 6036 h 1714996"/>
              <a:gd name="connsiteX1" fmla="*/ 1197592 w 1197592"/>
              <a:gd name="connsiteY1" fmla="*/ 0 h 1714996"/>
              <a:gd name="connsiteX2" fmla="*/ 1046136 w 1197592"/>
              <a:gd name="connsiteY2" fmla="*/ 1714996 h 1714996"/>
              <a:gd name="connsiteX3" fmla="*/ 0 w 1197592"/>
              <a:gd name="connsiteY3" fmla="*/ 1710759 h 1714996"/>
              <a:gd name="connsiteX4" fmla="*/ 166766 w 1197592"/>
              <a:gd name="connsiteY4" fmla="*/ 6036 h 1714996"/>
              <a:gd name="connsiteX0" fmla="*/ 166766 w 1197592"/>
              <a:gd name="connsiteY0" fmla="*/ 6036 h 1714996"/>
              <a:gd name="connsiteX1" fmla="*/ 1197592 w 1197592"/>
              <a:gd name="connsiteY1" fmla="*/ 0 h 1714996"/>
              <a:gd name="connsiteX2" fmla="*/ 1046136 w 1197592"/>
              <a:gd name="connsiteY2" fmla="*/ 1714996 h 1714996"/>
              <a:gd name="connsiteX3" fmla="*/ 0 w 1197592"/>
              <a:gd name="connsiteY3" fmla="*/ 1710759 h 1714996"/>
              <a:gd name="connsiteX4" fmla="*/ 166766 w 1197592"/>
              <a:gd name="connsiteY4" fmla="*/ 6036 h 1714996"/>
              <a:gd name="connsiteX0" fmla="*/ 166766 w 1193645"/>
              <a:gd name="connsiteY0" fmla="*/ 6036 h 1714996"/>
              <a:gd name="connsiteX1" fmla="*/ 1193645 w 1193645"/>
              <a:gd name="connsiteY1" fmla="*/ 0 h 1714996"/>
              <a:gd name="connsiteX2" fmla="*/ 1046136 w 1193645"/>
              <a:gd name="connsiteY2" fmla="*/ 1714996 h 1714996"/>
              <a:gd name="connsiteX3" fmla="*/ 0 w 1193645"/>
              <a:gd name="connsiteY3" fmla="*/ 1710759 h 1714996"/>
              <a:gd name="connsiteX4" fmla="*/ 166766 w 1193645"/>
              <a:gd name="connsiteY4" fmla="*/ 6036 h 1714996"/>
              <a:gd name="connsiteX0" fmla="*/ 160188 w 1193645"/>
              <a:gd name="connsiteY0" fmla="*/ 6036 h 1714996"/>
              <a:gd name="connsiteX1" fmla="*/ 1193645 w 1193645"/>
              <a:gd name="connsiteY1" fmla="*/ 0 h 1714996"/>
              <a:gd name="connsiteX2" fmla="*/ 1046136 w 1193645"/>
              <a:gd name="connsiteY2" fmla="*/ 1714996 h 1714996"/>
              <a:gd name="connsiteX3" fmla="*/ 0 w 1193645"/>
              <a:gd name="connsiteY3" fmla="*/ 1710759 h 1714996"/>
              <a:gd name="connsiteX4" fmla="*/ 160188 w 1193645"/>
              <a:gd name="connsiteY4" fmla="*/ 6036 h 1714996"/>
              <a:gd name="connsiteX0" fmla="*/ 160188 w 1193645"/>
              <a:gd name="connsiteY0" fmla="*/ 3255 h 1712215"/>
              <a:gd name="connsiteX1" fmla="*/ 1193645 w 1193645"/>
              <a:gd name="connsiteY1" fmla="*/ 0 h 1712215"/>
              <a:gd name="connsiteX2" fmla="*/ 1046136 w 1193645"/>
              <a:gd name="connsiteY2" fmla="*/ 1712215 h 1712215"/>
              <a:gd name="connsiteX3" fmla="*/ 0 w 1193645"/>
              <a:gd name="connsiteY3" fmla="*/ 1707978 h 1712215"/>
              <a:gd name="connsiteX4" fmla="*/ 160188 w 1193645"/>
              <a:gd name="connsiteY4" fmla="*/ 3255 h 1712215"/>
              <a:gd name="connsiteX0" fmla="*/ 160188 w 1193645"/>
              <a:gd name="connsiteY0" fmla="*/ 3255 h 1712215"/>
              <a:gd name="connsiteX1" fmla="*/ 1193645 w 1193645"/>
              <a:gd name="connsiteY1" fmla="*/ 0 h 1712215"/>
              <a:gd name="connsiteX2" fmla="*/ 1041203 w 1193645"/>
              <a:gd name="connsiteY2" fmla="*/ 1712215 h 1712215"/>
              <a:gd name="connsiteX3" fmla="*/ 0 w 1193645"/>
              <a:gd name="connsiteY3" fmla="*/ 1707978 h 1712215"/>
              <a:gd name="connsiteX4" fmla="*/ 160188 w 1193645"/>
              <a:gd name="connsiteY4" fmla="*/ 3255 h 17122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3645" h="1712215">
                <a:moveTo>
                  <a:pt x="160188" y="3255"/>
                </a:moveTo>
                <a:lnTo>
                  <a:pt x="1193645" y="0"/>
                </a:lnTo>
                <a:lnTo>
                  <a:pt x="1041203" y="1712215"/>
                </a:lnTo>
                <a:lnTo>
                  <a:pt x="0" y="1707978"/>
                </a:lnTo>
                <a:lnTo>
                  <a:pt x="160188" y="3255"/>
                </a:lnTo>
                <a:close/>
              </a:path>
            </a:pathLst>
          </a:cu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smtClean="0"/>
              <a:t>Image</a:t>
            </a:r>
            <a:endParaRPr lang="en-US" noProof="0" dirty="0"/>
          </a:p>
        </p:txBody>
      </p:sp>
      <p:sp>
        <p:nvSpPr>
          <p:cNvPr id="57" name="Espace réservé pour une image  2"/>
          <p:cNvSpPr>
            <a:spLocks noGrp="1"/>
          </p:cNvSpPr>
          <p:nvPr>
            <p:ph type="pic" idx="26" hasCustomPrompt="1"/>
          </p:nvPr>
        </p:nvSpPr>
        <p:spPr>
          <a:xfrm>
            <a:off x="349584" y="4237882"/>
            <a:ext cx="1843759" cy="1561612"/>
          </a:xfrm>
          <a:custGeom>
            <a:avLst/>
            <a:gdLst>
              <a:gd name="connsiteX0" fmla="*/ 0 w 2775973"/>
              <a:gd name="connsiteY0" fmla="*/ 0 h 2376338"/>
              <a:gd name="connsiteX1" fmla="*/ 2775973 w 2775973"/>
              <a:gd name="connsiteY1" fmla="*/ 0 h 2376338"/>
              <a:gd name="connsiteX2" fmla="*/ 2775973 w 2775973"/>
              <a:gd name="connsiteY2" fmla="*/ 2376338 h 2376338"/>
              <a:gd name="connsiteX3" fmla="*/ 0 w 2775973"/>
              <a:gd name="connsiteY3" fmla="*/ 2376338 h 2376338"/>
              <a:gd name="connsiteX4" fmla="*/ 0 w 2775973"/>
              <a:gd name="connsiteY4" fmla="*/ 0 h 2376338"/>
              <a:gd name="connsiteX0" fmla="*/ 0 w 2775973"/>
              <a:gd name="connsiteY0" fmla="*/ 0 h 2376338"/>
              <a:gd name="connsiteX1" fmla="*/ 2460663 w 2775973"/>
              <a:gd name="connsiteY1" fmla="*/ 31531 h 2376338"/>
              <a:gd name="connsiteX2" fmla="*/ 2775973 w 2775973"/>
              <a:gd name="connsiteY2" fmla="*/ 2376338 h 2376338"/>
              <a:gd name="connsiteX3" fmla="*/ 0 w 2775973"/>
              <a:gd name="connsiteY3" fmla="*/ 2376338 h 2376338"/>
              <a:gd name="connsiteX4" fmla="*/ 0 w 2775973"/>
              <a:gd name="connsiteY4" fmla="*/ 0 h 2376338"/>
              <a:gd name="connsiteX0" fmla="*/ 489014 w 3264987"/>
              <a:gd name="connsiteY0" fmla="*/ 0 h 3749042"/>
              <a:gd name="connsiteX1" fmla="*/ 2949677 w 3264987"/>
              <a:gd name="connsiteY1" fmla="*/ 31531 h 3749042"/>
              <a:gd name="connsiteX2" fmla="*/ 3264987 w 3264987"/>
              <a:gd name="connsiteY2" fmla="*/ 2376338 h 3749042"/>
              <a:gd name="connsiteX3" fmla="*/ 0 w 3264987"/>
              <a:gd name="connsiteY3" fmla="*/ 3749042 h 3749042"/>
              <a:gd name="connsiteX4" fmla="*/ 489014 w 3264987"/>
              <a:gd name="connsiteY4" fmla="*/ 0 h 3749042"/>
              <a:gd name="connsiteX0" fmla="*/ 489014 w 2949677"/>
              <a:gd name="connsiteY0" fmla="*/ 0 h 3749042"/>
              <a:gd name="connsiteX1" fmla="*/ 2949677 w 2949677"/>
              <a:gd name="connsiteY1" fmla="*/ 31531 h 3749042"/>
              <a:gd name="connsiteX2" fmla="*/ 2321888 w 2949677"/>
              <a:gd name="connsiteY2" fmla="*/ 3718537 h 3749042"/>
              <a:gd name="connsiteX3" fmla="*/ 0 w 2949677"/>
              <a:gd name="connsiteY3" fmla="*/ 3749042 h 3749042"/>
              <a:gd name="connsiteX4" fmla="*/ 489014 w 2949677"/>
              <a:gd name="connsiteY4" fmla="*/ 0 h 3749042"/>
              <a:gd name="connsiteX0" fmla="*/ 607775 w 2949677"/>
              <a:gd name="connsiteY0" fmla="*/ 59982 h 3717511"/>
              <a:gd name="connsiteX1" fmla="*/ 2949677 w 2949677"/>
              <a:gd name="connsiteY1" fmla="*/ 0 h 3717511"/>
              <a:gd name="connsiteX2" fmla="*/ 2321888 w 2949677"/>
              <a:gd name="connsiteY2" fmla="*/ 3687006 h 3717511"/>
              <a:gd name="connsiteX3" fmla="*/ 0 w 2949677"/>
              <a:gd name="connsiteY3" fmla="*/ 3717511 h 3717511"/>
              <a:gd name="connsiteX4" fmla="*/ 607775 w 2949677"/>
              <a:gd name="connsiteY4" fmla="*/ 59982 h 3717511"/>
              <a:gd name="connsiteX0" fmla="*/ 607775 w 2935705"/>
              <a:gd name="connsiteY0" fmla="*/ 0 h 3657529"/>
              <a:gd name="connsiteX1" fmla="*/ 2935705 w 2935705"/>
              <a:gd name="connsiteY1" fmla="*/ 21363 h 3657529"/>
              <a:gd name="connsiteX2" fmla="*/ 2321888 w 2935705"/>
              <a:gd name="connsiteY2" fmla="*/ 3627024 h 3657529"/>
              <a:gd name="connsiteX3" fmla="*/ 0 w 2935705"/>
              <a:gd name="connsiteY3" fmla="*/ 3657529 h 3657529"/>
              <a:gd name="connsiteX4" fmla="*/ 607775 w 2935705"/>
              <a:gd name="connsiteY4" fmla="*/ 0 h 3657529"/>
              <a:gd name="connsiteX0" fmla="*/ 607775 w 2935705"/>
              <a:gd name="connsiteY0" fmla="*/ 0 h 3657529"/>
              <a:gd name="connsiteX1" fmla="*/ 2935705 w 2935705"/>
              <a:gd name="connsiteY1" fmla="*/ 21363 h 3657529"/>
              <a:gd name="connsiteX2" fmla="*/ 2335860 w 2935705"/>
              <a:gd name="connsiteY2" fmla="*/ 3647361 h 3657529"/>
              <a:gd name="connsiteX3" fmla="*/ 0 w 2935705"/>
              <a:gd name="connsiteY3" fmla="*/ 3657529 h 3657529"/>
              <a:gd name="connsiteX4" fmla="*/ 607775 w 2935705"/>
              <a:gd name="connsiteY4" fmla="*/ 0 h 3657529"/>
              <a:gd name="connsiteX0" fmla="*/ 607775 w 2935705"/>
              <a:gd name="connsiteY0" fmla="*/ 0 h 3647361"/>
              <a:gd name="connsiteX1" fmla="*/ 2935705 w 2935705"/>
              <a:gd name="connsiteY1" fmla="*/ 21363 h 3647361"/>
              <a:gd name="connsiteX2" fmla="*/ 2335860 w 2935705"/>
              <a:gd name="connsiteY2" fmla="*/ 3647361 h 3647361"/>
              <a:gd name="connsiteX3" fmla="*/ 0 w 2935705"/>
              <a:gd name="connsiteY3" fmla="*/ 3647361 h 3647361"/>
              <a:gd name="connsiteX4" fmla="*/ 607775 w 2935705"/>
              <a:gd name="connsiteY4" fmla="*/ 0 h 3647361"/>
              <a:gd name="connsiteX0" fmla="*/ 512984 w 2935705"/>
              <a:gd name="connsiteY0" fmla="*/ 0 h 3671709"/>
              <a:gd name="connsiteX1" fmla="*/ 2935705 w 2935705"/>
              <a:gd name="connsiteY1" fmla="*/ 45711 h 3671709"/>
              <a:gd name="connsiteX2" fmla="*/ 2335860 w 2935705"/>
              <a:gd name="connsiteY2" fmla="*/ 3671709 h 3671709"/>
              <a:gd name="connsiteX3" fmla="*/ 0 w 2935705"/>
              <a:gd name="connsiteY3" fmla="*/ 3671709 h 3671709"/>
              <a:gd name="connsiteX4" fmla="*/ 512984 w 2935705"/>
              <a:gd name="connsiteY4" fmla="*/ 0 h 3671709"/>
              <a:gd name="connsiteX0" fmla="*/ 501832 w 2935705"/>
              <a:gd name="connsiteY0" fmla="*/ 92259 h 3625998"/>
              <a:gd name="connsiteX1" fmla="*/ 2935705 w 2935705"/>
              <a:gd name="connsiteY1" fmla="*/ 0 h 3625998"/>
              <a:gd name="connsiteX2" fmla="*/ 2335860 w 2935705"/>
              <a:gd name="connsiteY2" fmla="*/ 3625998 h 3625998"/>
              <a:gd name="connsiteX3" fmla="*/ 0 w 2935705"/>
              <a:gd name="connsiteY3" fmla="*/ 3625998 h 3625998"/>
              <a:gd name="connsiteX4" fmla="*/ 501832 w 2935705"/>
              <a:gd name="connsiteY4" fmla="*/ 92259 h 3625998"/>
              <a:gd name="connsiteX0" fmla="*/ 434921 w 2935705"/>
              <a:gd name="connsiteY0" fmla="*/ 498053 h 3625998"/>
              <a:gd name="connsiteX1" fmla="*/ 2935705 w 2935705"/>
              <a:gd name="connsiteY1" fmla="*/ 0 h 3625998"/>
              <a:gd name="connsiteX2" fmla="*/ 2335860 w 2935705"/>
              <a:gd name="connsiteY2" fmla="*/ 3625998 h 3625998"/>
              <a:gd name="connsiteX3" fmla="*/ 0 w 2935705"/>
              <a:gd name="connsiteY3" fmla="*/ 3625998 h 3625998"/>
              <a:gd name="connsiteX4" fmla="*/ 434921 w 2935705"/>
              <a:gd name="connsiteY4" fmla="*/ 498053 h 3625998"/>
              <a:gd name="connsiteX0" fmla="*/ 200732 w 2701516"/>
              <a:gd name="connsiteY0" fmla="*/ 498053 h 3625998"/>
              <a:gd name="connsiteX1" fmla="*/ 2701516 w 2701516"/>
              <a:gd name="connsiteY1" fmla="*/ 0 h 3625998"/>
              <a:gd name="connsiteX2" fmla="*/ 2101671 w 2701516"/>
              <a:gd name="connsiteY2" fmla="*/ 3625998 h 3625998"/>
              <a:gd name="connsiteX3" fmla="*/ 0 w 2701516"/>
              <a:gd name="connsiteY3" fmla="*/ 2181371 h 3625998"/>
              <a:gd name="connsiteX4" fmla="*/ 200732 w 2701516"/>
              <a:gd name="connsiteY4" fmla="*/ 498053 h 3625998"/>
              <a:gd name="connsiteX0" fmla="*/ 200732 w 2701516"/>
              <a:gd name="connsiteY0" fmla="*/ 498053 h 2189487"/>
              <a:gd name="connsiteX1" fmla="*/ 2701516 w 2701516"/>
              <a:gd name="connsiteY1" fmla="*/ 0 h 2189487"/>
              <a:gd name="connsiteX2" fmla="*/ 908425 w 2701516"/>
              <a:gd name="connsiteY2" fmla="*/ 2189487 h 2189487"/>
              <a:gd name="connsiteX3" fmla="*/ 0 w 2701516"/>
              <a:gd name="connsiteY3" fmla="*/ 2181371 h 2189487"/>
              <a:gd name="connsiteX4" fmla="*/ 200732 w 2701516"/>
              <a:gd name="connsiteY4" fmla="*/ 498053 h 2189487"/>
              <a:gd name="connsiteX0" fmla="*/ 200732 w 1156988"/>
              <a:gd name="connsiteY0" fmla="*/ 11101 h 1702535"/>
              <a:gd name="connsiteX1" fmla="*/ 1156988 w 1156988"/>
              <a:gd name="connsiteY1" fmla="*/ 0 h 1702535"/>
              <a:gd name="connsiteX2" fmla="*/ 908425 w 1156988"/>
              <a:gd name="connsiteY2" fmla="*/ 1702535 h 1702535"/>
              <a:gd name="connsiteX3" fmla="*/ 0 w 1156988"/>
              <a:gd name="connsiteY3" fmla="*/ 1694419 h 1702535"/>
              <a:gd name="connsiteX4" fmla="*/ 200732 w 1156988"/>
              <a:gd name="connsiteY4" fmla="*/ 11101 h 1702535"/>
              <a:gd name="connsiteX0" fmla="*/ 200732 w 1184868"/>
              <a:gd name="connsiteY0" fmla="*/ 2985 h 1694419"/>
              <a:gd name="connsiteX1" fmla="*/ 1184868 w 1184868"/>
              <a:gd name="connsiteY1" fmla="*/ 0 h 1694419"/>
              <a:gd name="connsiteX2" fmla="*/ 908425 w 1184868"/>
              <a:gd name="connsiteY2" fmla="*/ 1694419 h 1694419"/>
              <a:gd name="connsiteX3" fmla="*/ 0 w 1184868"/>
              <a:gd name="connsiteY3" fmla="*/ 1686303 h 1694419"/>
              <a:gd name="connsiteX4" fmla="*/ 200732 w 1184868"/>
              <a:gd name="connsiteY4" fmla="*/ 2985 h 1694419"/>
              <a:gd name="connsiteX0" fmla="*/ 184004 w 1184868"/>
              <a:gd name="connsiteY0" fmla="*/ 2984 h 1694419"/>
              <a:gd name="connsiteX1" fmla="*/ 1184868 w 1184868"/>
              <a:gd name="connsiteY1" fmla="*/ 0 h 1694419"/>
              <a:gd name="connsiteX2" fmla="*/ 908425 w 1184868"/>
              <a:gd name="connsiteY2" fmla="*/ 1694419 h 1694419"/>
              <a:gd name="connsiteX3" fmla="*/ 0 w 1184868"/>
              <a:gd name="connsiteY3" fmla="*/ 1686303 h 1694419"/>
              <a:gd name="connsiteX4" fmla="*/ 184004 w 1184868"/>
              <a:gd name="connsiteY4" fmla="*/ 2984 h 1694419"/>
              <a:gd name="connsiteX0" fmla="*/ 184004 w 1173716"/>
              <a:gd name="connsiteY0" fmla="*/ 0 h 1691435"/>
              <a:gd name="connsiteX1" fmla="*/ 1173716 w 1173716"/>
              <a:gd name="connsiteY1" fmla="*/ 6200 h 1691435"/>
              <a:gd name="connsiteX2" fmla="*/ 908425 w 1173716"/>
              <a:gd name="connsiteY2" fmla="*/ 1691435 h 1691435"/>
              <a:gd name="connsiteX3" fmla="*/ 0 w 1173716"/>
              <a:gd name="connsiteY3" fmla="*/ 1683319 h 1691435"/>
              <a:gd name="connsiteX4" fmla="*/ 184004 w 1173716"/>
              <a:gd name="connsiteY4" fmla="*/ 0 h 1691435"/>
              <a:gd name="connsiteX0" fmla="*/ 184004 w 1173716"/>
              <a:gd name="connsiteY0" fmla="*/ 0 h 1700620"/>
              <a:gd name="connsiteX1" fmla="*/ 1173716 w 1173716"/>
              <a:gd name="connsiteY1" fmla="*/ 6200 h 1700620"/>
              <a:gd name="connsiteX2" fmla="*/ 914001 w 1173716"/>
              <a:gd name="connsiteY2" fmla="*/ 1700620 h 1700620"/>
              <a:gd name="connsiteX3" fmla="*/ 0 w 1173716"/>
              <a:gd name="connsiteY3" fmla="*/ 1683319 h 1700620"/>
              <a:gd name="connsiteX4" fmla="*/ 184004 w 1173716"/>
              <a:gd name="connsiteY4" fmla="*/ 0 h 1700620"/>
              <a:gd name="connsiteX0" fmla="*/ 184004 w 1173716"/>
              <a:gd name="connsiteY0" fmla="*/ 0 h 1691435"/>
              <a:gd name="connsiteX1" fmla="*/ 1173716 w 1173716"/>
              <a:gd name="connsiteY1" fmla="*/ 6200 h 1691435"/>
              <a:gd name="connsiteX2" fmla="*/ 891697 w 1173716"/>
              <a:gd name="connsiteY2" fmla="*/ 1691435 h 1691435"/>
              <a:gd name="connsiteX3" fmla="*/ 0 w 1173716"/>
              <a:gd name="connsiteY3" fmla="*/ 1683319 h 1691435"/>
              <a:gd name="connsiteX4" fmla="*/ 184004 w 1173716"/>
              <a:gd name="connsiteY4" fmla="*/ 0 h 1691435"/>
              <a:gd name="connsiteX0" fmla="*/ 184004 w 1173716"/>
              <a:gd name="connsiteY0" fmla="*/ 0 h 1683319"/>
              <a:gd name="connsiteX1" fmla="*/ 1173716 w 1173716"/>
              <a:gd name="connsiteY1" fmla="*/ 6200 h 1683319"/>
              <a:gd name="connsiteX2" fmla="*/ 914001 w 1173716"/>
              <a:gd name="connsiteY2" fmla="*/ 1673066 h 1683319"/>
              <a:gd name="connsiteX3" fmla="*/ 0 w 1173716"/>
              <a:gd name="connsiteY3" fmla="*/ 1683319 h 1683319"/>
              <a:gd name="connsiteX4" fmla="*/ 184004 w 1173716"/>
              <a:gd name="connsiteY4" fmla="*/ 0 h 1683319"/>
              <a:gd name="connsiteX0" fmla="*/ 184004 w 1173716"/>
              <a:gd name="connsiteY0" fmla="*/ 0 h 1683319"/>
              <a:gd name="connsiteX1" fmla="*/ 1173716 w 1173716"/>
              <a:gd name="connsiteY1" fmla="*/ 6200 h 1683319"/>
              <a:gd name="connsiteX2" fmla="*/ 941880 w 1173716"/>
              <a:gd name="connsiteY2" fmla="*/ 1682250 h 1683319"/>
              <a:gd name="connsiteX3" fmla="*/ 0 w 1173716"/>
              <a:gd name="connsiteY3" fmla="*/ 1683319 h 1683319"/>
              <a:gd name="connsiteX4" fmla="*/ 184004 w 1173716"/>
              <a:gd name="connsiteY4" fmla="*/ 0 h 1683319"/>
              <a:gd name="connsiteX0" fmla="*/ 217460 w 1207172"/>
              <a:gd name="connsiteY0" fmla="*/ 0 h 1692504"/>
              <a:gd name="connsiteX1" fmla="*/ 1207172 w 1207172"/>
              <a:gd name="connsiteY1" fmla="*/ 6200 h 1692504"/>
              <a:gd name="connsiteX2" fmla="*/ 975336 w 1207172"/>
              <a:gd name="connsiteY2" fmla="*/ 1682250 h 1692504"/>
              <a:gd name="connsiteX3" fmla="*/ 0 w 1207172"/>
              <a:gd name="connsiteY3" fmla="*/ 1692504 h 1692504"/>
              <a:gd name="connsiteX4" fmla="*/ 217460 w 1207172"/>
              <a:gd name="connsiteY4" fmla="*/ 0 h 1692504"/>
              <a:gd name="connsiteX0" fmla="*/ 217460 w 1201596"/>
              <a:gd name="connsiteY0" fmla="*/ 2984 h 1695488"/>
              <a:gd name="connsiteX1" fmla="*/ 1201596 w 1201596"/>
              <a:gd name="connsiteY1" fmla="*/ 0 h 1695488"/>
              <a:gd name="connsiteX2" fmla="*/ 975336 w 1201596"/>
              <a:gd name="connsiteY2" fmla="*/ 1685234 h 1695488"/>
              <a:gd name="connsiteX3" fmla="*/ 0 w 1201596"/>
              <a:gd name="connsiteY3" fmla="*/ 1695488 h 1695488"/>
              <a:gd name="connsiteX4" fmla="*/ 217460 w 1201596"/>
              <a:gd name="connsiteY4" fmla="*/ 2984 h 1695488"/>
              <a:gd name="connsiteX0" fmla="*/ 217460 w 1201596"/>
              <a:gd name="connsiteY0" fmla="*/ 0 h 1692504"/>
              <a:gd name="connsiteX1" fmla="*/ 1201596 w 1201596"/>
              <a:gd name="connsiteY1" fmla="*/ 15385 h 1692504"/>
              <a:gd name="connsiteX2" fmla="*/ 975336 w 1201596"/>
              <a:gd name="connsiteY2" fmla="*/ 1682250 h 1692504"/>
              <a:gd name="connsiteX3" fmla="*/ 0 w 1201596"/>
              <a:gd name="connsiteY3" fmla="*/ 1692504 h 1692504"/>
              <a:gd name="connsiteX4" fmla="*/ 217460 w 1201596"/>
              <a:gd name="connsiteY4" fmla="*/ 0 h 1692504"/>
              <a:gd name="connsiteX0" fmla="*/ 217460 w 1201596"/>
              <a:gd name="connsiteY0" fmla="*/ 2984 h 1677119"/>
              <a:gd name="connsiteX1" fmla="*/ 1201596 w 1201596"/>
              <a:gd name="connsiteY1" fmla="*/ 0 h 1677119"/>
              <a:gd name="connsiteX2" fmla="*/ 975336 w 1201596"/>
              <a:gd name="connsiteY2" fmla="*/ 1666865 h 1677119"/>
              <a:gd name="connsiteX3" fmla="*/ 0 w 1201596"/>
              <a:gd name="connsiteY3" fmla="*/ 1677119 h 1677119"/>
              <a:gd name="connsiteX4" fmla="*/ 217460 w 1201596"/>
              <a:gd name="connsiteY4" fmla="*/ 2984 h 1677119"/>
              <a:gd name="connsiteX0" fmla="*/ 217460 w 1201596"/>
              <a:gd name="connsiteY0" fmla="*/ 2984 h 1677119"/>
              <a:gd name="connsiteX1" fmla="*/ 1201596 w 1201596"/>
              <a:gd name="connsiteY1" fmla="*/ 0 h 1677119"/>
              <a:gd name="connsiteX2" fmla="*/ 980912 w 1201596"/>
              <a:gd name="connsiteY2" fmla="*/ 1666865 h 1677119"/>
              <a:gd name="connsiteX3" fmla="*/ 0 w 1201596"/>
              <a:gd name="connsiteY3" fmla="*/ 1677119 h 1677119"/>
              <a:gd name="connsiteX4" fmla="*/ 217460 w 1201596"/>
              <a:gd name="connsiteY4" fmla="*/ 2984 h 1677119"/>
              <a:gd name="connsiteX0" fmla="*/ 217460 w 1201596"/>
              <a:gd name="connsiteY0" fmla="*/ 2984 h 1677119"/>
              <a:gd name="connsiteX1" fmla="*/ 1201596 w 1201596"/>
              <a:gd name="connsiteY1" fmla="*/ 0 h 1677119"/>
              <a:gd name="connsiteX2" fmla="*/ 1058974 w 1201596"/>
              <a:gd name="connsiteY2" fmla="*/ 1666865 h 1677119"/>
              <a:gd name="connsiteX3" fmla="*/ 0 w 1201596"/>
              <a:gd name="connsiteY3" fmla="*/ 1677119 h 1677119"/>
              <a:gd name="connsiteX4" fmla="*/ 217460 w 1201596"/>
              <a:gd name="connsiteY4" fmla="*/ 2984 h 1677119"/>
              <a:gd name="connsiteX0" fmla="*/ 217460 w 1201596"/>
              <a:gd name="connsiteY0" fmla="*/ 2984 h 1694418"/>
              <a:gd name="connsiteX1" fmla="*/ 1201596 w 1201596"/>
              <a:gd name="connsiteY1" fmla="*/ 0 h 1694418"/>
              <a:gd name="connsiteX2" fmla="*/ 1058974 w 1201596"/>
              <a:gd name="connsiteY2" fmla="*/ 1694418 h 1694418"/>
              <a:gd name="connsiteX3" fmla="*/ 0 w 1201596"/>
              <a:gd name="connsiteY3" fmla="*/ 1677119 h 1694418"/>
              <a:gd name="connsiteX4" fmla="*/ 217460 w 1201596"/>
              <a:gd name="connsiteY4" fmla="*/ 2984 h 1694418"/>
              <a:gd name="connsiteX0" fmla="*/ 217460 w 1223900"/>
              <a:gd name="connsiteY0" fmla="*/ 0 h 1691434"/>
              <a:gd name="connsiteX1" fmla="*/ 1223900 w 1223900"/>
              <a:gd name="connsiteY1" fmla="*/ 6200 h 1691434"/>
              <a:gd name="connsiteX2" fmla="*/ 1058974 w 1223900"/>
              <a:gd name="connsiteY2" fmla="*/ 1691434 h 1691434"/>
              <a:gd name="connsiteX3" fmla="*/ 0 w 1223900"/>
              <a:gd name="connsiteY3" fmla="*/ 1674135 h 1691434"/>
              <a:gd name="connsiteX4" fmla="*/ 217460 w 1223900"/>
              <a:gd name="connsiteY4" fmla="*/ 0 h 1691434"/>
              <a:gd name="connsiteX0" fmla="*/ 217460 w 1223900"/>
              <a:gd name="connsiteY0" fmla="*/ 0 h 1691434"/>
              <a:gd name="connsiteX1" fmla="*/ 1223900 w 1223900"/>
              <a:gd name="connsiteY1" fmla="*/ 6200 h 1691434"/>
              <a:gd name="connsiteX2" fmla="*/ 1058974 w 1223900"/>
              <a:gd name="connsiteY2" fmla="*/ 1691434 h 1691434"/>
              <a:gd name="connsiteX3" fmla="*/ 0 w 1223900"/>
              <a:gd name="connsiteY3" fmla="*/ 1683319 h 1691434"/>
              <a:gd name="connsiteX4" fmla="*/ 217460 w 1223900"/>
              <a:gd name="connsiteY4" fmla="*/ 0 h 1691434"/>
              <a:gd name="connsiteX0" fmla="*/ 217460 w 1212748"/>
              <a:gd name="connsiteY0" fmla="*/ 0 h 1691434"/>
              <a:gd name="connsiteX1" fmla="*/ 1212748 w 1212748"/>
              <a:gd name="connsiteY1" fmla="*/ 6200 h 1691434"/>
              <a:gd name="connsiteX2" fmla="*/ 1058974 w 1212748"/>
              <a:gd name="connsiteY2" fmla="*/ 1691434 h 1691434"/>
              <a:gd name="connsiteX3" fmla="*/ 0 w 1212748"/>
              <a:gd name="connsiteY3" fmla="*/ 1683319 h 1691434"/>
              <a:gd name="connsiteX4" fmla="*/ 217460 w 1212748"/>
              <a:gd name="connsiteY4" fmla="*/ 0 h 1691434"/>
              <a:gd name="connsiteX0" fmla="*/ 217460 w 1212748"/>
              <a:gd name="connsiteY0" fmla="*/ 0 h 1691434"/>
              <a:gd name="connsiteX1" fmla="*/ 1212748 w 1212748"/>
              <a:gd name="connsiteY1" fmla="*/ 6200 h 1691434"/>
              <a:gd name="connsiteX2" fmla="*/ 1053399 w 1212748"/>
              <a:gd name="connsiteY2" fmla="*/ 1691434 h 1691434"/>
              <a:gd name="connsiteX3" fmla="*/ 0 w 1212748"/>
              <a:gd name="connsiteY3" fmla="*/ 1683319 h 1691434"/>
              <a:gd name="connsiteX4" fmla="*/ 217460 w 1212748"/>
              <a:gd name="connsiteY4" fmla="*/ 0 h 1691434"/>
              <a:gd name="connsiteX0" fmla="*/ 178429 w 1212748"/>
              <a:gd name="connsiteY0" fmla="*/ 0 h 1691434"/>
              <a:gd name="connsiteX1" fmla="*/ 1212748 w 1212748"/>
              <a:gd name="connsiteY1" fmla="*/ 6200 h 1691434"/>
              <a:gd name="connsiteX2" fmla="*/ 1053399 w 1212748"/>
              <a:gd name="connsiteY2" fmla="*/ 1691434 h 1691434"/>
              <a:gd name="connsiteX3" fmla="*/ 0 w 1212748"/>
              <a:gd name="connsiteY3" fmla="*/ 1683319 h 1691434"/>
              <a:gd name="connsiteX4" fmla="*/ 178429 w 1212748"/>
              <a:gd name="connsiteY4" fmla="*/ 0 h 1691434"/>
              <a:gd name="connsiteX0" fmla="*/ 172853 w 1212748"/>
              <a:gd name="connsiteY0" fmla="*/ 0 h 1691434"/>
              <a:gd name="connsiteX1" fmla="*/ 1212748 w 1212748"/>
              <a:gd name="connsiteY1" fmla="*/ 6200 h 1691434"/>
              <a:gd name="connsiteX2" fmla="*/ 1053399 w 1212748"/>
              <a:gd name="connsiteY2" fmla="*/ 1691434 h 1691434"/>
              <a:gd name="connsiteX3" fmla="*/ 0 w 1212748"/>
              <a:gd name="connsiteY3" fmla="*/ 1683319 h 1691434"/>
              <a:gd name="connsiteX4" fmla="*/ 172853 w 1212748"/>
              <a:gd name="connsiteY4" fmla="*/ 0 h 1691434"/>
              <a:gd name="connsiteX0" fmla="*/ 161702 w 1201597"/>
              <a:gd name="connsiteY0" fmla="*/ 0 h 1691434"/>
              <a:gd name="connsiteX1" fmla="*/ 1201597 w 1201597"/>
              <a:gd name="connsiteY1" fmla="*/ 6200 h 1691434"/>
              <a:gd name="connsiteX2" fmla="*/ 1042248 w 1201597"/>
              <a:gd name="connsiteY2" fmla="*/ 1691434 h 1691434"/>
              <a:gd name="connsiteX3" fmla="*/ 0 w 1201597"/>
              <a:gd name="connsiteY3" fmla="*/ 1683319 h 1691434"/>
              <a:gd name="connsiteX4" fmla="*/ 161702 w 1201597"/>
              <a:gd name="connsiteY4" fmla="*/ 0 h 1691434"/>
              <a:gd name="connsiteX0" fmla="*/ 161702 w 1201597"/>
              <a:gd name="connsiteY0" fmla="*/ 0 h 1691434"/>
              <a:gd name="connsiteX1" fmla="*/ 1201597 w 1201597"/>
              <a:gd name="connsiteY1" fmla="*/ 6200 h 1691434"/>
              <a:gd name="connsiteX2" fmla="*/ 1042248 w 1201597"/>
              <a:gd name="connsiteY2" fmla="*/ 1691434 h 1691434"/>
              <a:gd name="connsiteX3" fmla="*/ 0 w 1201597"/>
              <a:gd name="connsiteY3" fmla="*/ 1683319 h 1691434"/>
              <a:gd name="connsiteX4" fmla="*/ 161702 w 1201597"/>
              <a:gd name="connsiteY4" fmla="*/ 0 h 1691434"/>
              <a:gd name="connsiteX0" fmla="*/ 161702 w 1201597"/>
              <a:gd name="connsiteY0" fmla="*/ 2985 h 1685234"/>
              <a:gd name="connsiteX1" fmla="*/ 1201597 w 1201597"/>
              <a:gd name="connsiteY1" fmla="*/ 0 h 1685234"/>
              <a:gd name="connsiteX2" fmla="*/ 1042248 w 1201597"/>
              <a:gd name="connsiteY2" fmla="*/ 1685234 h 1685234"/>
              <a:gd name="connsiteX3" fmla="*/ 0 w 1201597"/>
              <a:gd name="connsiteY3" fmla="*/ 1677119 h 1685234"/>
              <a:gd name="connsiteX4" fmla="*/ 161702 w 1201597"/>
              <a:gd name="connsiteY4" fmla="*/ 2985 h 1685234"/>
              <a:gd name="connsiteX0" fmla="*/ 161702 w 1201597"/>
              <a:gd name="connsiteY0" fmla="*/ 2985 h 1677119"/>
              <a:gd name="connsiteX1" fmla="*/ 1201597 w 1201597"/>
              <a:gd name="connsiteY1" fmla="*/ 0 h 1677119"/>
              <a:gd name="connsiteX2" fmla="*/ 1042248 w 1201597"/>
              <a:gd name="connsiteY2" fmla="*/ 1676049 h 1677119"/>
              <a:gd name="connsiteX3" fmla="*/ 0 w 1201597"/>
              <a:gd name="connsiteY3" fmla="*/ 1677119 h 1677119"/>
              <a:gd name="connsiteX4" fmla="*/ 161702 w 1201597"/>
              <a:gd name="connsiteY4" fmla="*/ 2985 h 1677119"/>
              <a:gd name="connsiteX0" fmla="*/ 156126 w 1201597"/>
              <a:gd name="connsiteY0" fmla="*/ 2984 h 1677119"/>
              <a:gd name="connsiteX1" fmla="*/ 1201597 w 1201597"/>
              <a:gd name="connsiteY1" fmla="*/ 0 h 1677119"/>
              <a:gd name="connsiteX2" fmla="*/ 1042248 w 1201597"/>
              <a:gd name="connsiteY2" fmla="*/ 1676049 h 1677119"/>
              <a:gd name="connsiteX3" fmla="*/ 0 w 1201597"/>
              <a:gd name="connsiteY3" fmla="*/ 1677119 h 1677119"/>
              <a:gd name="connsiteX4" fmla="*/ 156126 w 1201597"/>
              <a:gd name="connsiteY4" fmla="*/ 2984 h 1677119"/>
              <a:gd name="connsiteX0" fmla="*/ 150550 w 1196021"/>
              <a:gd name="connsiteY0" fmla="*/ 2984 h 1695488"/>
              <a:gd name="connsiteX1" fmla="*/ 1196021 w 1196021"/>
              <a:gd name="connsiteY1" fmla="*/ 0 h 1695488"/>
              <a:gd name="connsiteX2" fmla="*/ 1036672 w 1196021"/>
              <a:gd name="connsiteY2" fmla="*/ 1676049 h 1695488"/>
              <a:gd name="connsiteX3" fmla="*/ 0 w 1196021"/>
              <a:gd name="connsiteY3" fmla="*/ 1695488 h 1695488"/>
              <a:gd name="connsiteX4" fmla="*/ 150550 w 1196021"/>
              <a:gd name="connsiteY4" fmla="*/ 2984 h 1695488"/>
              <a:gd name="connsiteX0" fmla="*/ 156126 w 1201597"/>
              <a:gd name="connsiteY0" fmla="*/ 2984 h 1695488"/>
              <a:gd name="connsiteX1" fmla="*/ 1201597 w 1201597"/>
              <a:gd name="connsiteY1" fmla="*/ 0 h 1695488"/>
              <a:gd name="connsiteX2" fmla="*/ 1042248 w 1201597"/>
              <a:gd name="connsiteY2" fmla="*/ 1676049 h 1695488"/>
              <a:gd name="connsiteX3" fmla="*/ 0 w 1201597"/>
              <a:gd name="connsiteY3" fmla="*/ 1695488 h 1695488"/>
              <a:gd name="connsiteX4" fmla="*/ 156126 w 1201597"/>
              <a:gd name="connsiteY4" fmla="*/ 2984 h 1695488"/>
              <a:gd name="connsiteX0" fmla="*/ 161702 w 1207173"/>
              <a:gd name="connsiteY0" fmla="*/ 2984 h 1695488"/>
              <a:gd name="connsiteX1" fmla="*/ 1207173 w 1207173"/>
              <a:gd name="connsiteY1" fmla="*/ 0 h 1695488"/>
              <a:gd name="connsiteX2" fmla="*/ 1047824 w 1207173"/>
              <a:gd name="connsiteY2" fmla="*/ 1676049 h 1695488"/>
              <a:gd name="connsiteX3" fmla="*/ 0 w 1207173"/>
              <a:gd name="connsiteY3" fmla="*/ 1695488 h 1695488"/>
              <a:gd name="connsiteX4" fmla="*/ 161702 w 1207173"/>
              <a:gd name="connsiteY4" fmla="*/ 2984 h 1695488"/>
              <a:gd name="connsiteX0" fmla="*/ 156126 w 1207173"/>
              <a:gd name="connsiteY0" fmla="*/ 2984 h 1695488"/>
              <a:gd name="connsiteX1" fmla="*/ 1207173 w 1207173"/>
              <a:gd name="connsiteY1" fmla="*/ 0 h 1695488"/>
              <a:gd name="connsiteX2" fmla="*/ 1047824 w 1207173"/>
              <a:gd name="connsiteY2" fmla="*/ 1676049 h 1695488"/>
              <a:gd name="connsiteX3" fmla="*/ 0 w 1207173"/>
              <a:gd name="connsiteY3" fmla="*/ 1695488 h 1695488"/>
              <a:gd name="connsiteX4" fmla="*/ 156126 w 1207173"/>
              <a:gd name="connsiteY4" fmla="*/ 2984 h 1695488"/>
              <a:gd name="connsiteX0" fmla="*/ 156126 w 1207173"/>
              <a:gd name="connsiteY0" fmla="*/ 2984 h 1695488"/>
              <a:gd name="connsiteX1" fmla="*/ 1207173 w 1207173"/>
              <a:gd name="connsiteY1" fmla="*/ 0 h 1695488"/>
              <a:gd name="connsiteX2" fmla="*/ 1047824 w 1207173"/>
              <a:gd name="connsiteY2" fmla="*/ 1694418 h 1695488"/>
              <a:gd name="connsiteX3" fmla="*/ 0 w 1207173"/>
              <a:gd name="connsiteY3" fmla="*/ 1695488 h 1695488"/>
              <a:gd name="connsiteX4" fmla="*/ 156126 w 1207173"/>
              <a:gd name="connsiteY4" fmla="*/ 2984 h 1695488"/>
              <a:gd name="connsiteX0" fmla="*/ 167278 w 1207173"/>
              <a:gd name="connsiteY0" fmla="*/ 2984 h 1695488"/>
              <a:gd name="connsiteX1" fmla="*/ 1207173 w 1207173"/>
              <a:gd name="connsiteY1" fmla="*/ 0 h 1695488"/>
              <a:gd name="connsiteX2" fmla="*/ 1047824 w 1207173"/>
              <a:gd name="connsiteY2" fmla="*/ 1694418 h 1695488"/>
              <a:gd name="connsiteX3" fmla="*/ 0 w 1207173"/>
              <a:gd name="connsiteY3" fmla="*/ 1695488 h 1695488"/>
              <a:gd name="connsiteX4" fmla="*/ 167278 w 1207173"/>
              <a:gd name="connsiteY4" fmla="*/ 2984 h 1695488"/>
              <a:gd name="connsiteX0" fmla="*/ 167278 w 1207173"/>
              <a:gd name="connsiteY0" fmla="*/ 2984 h 1713857"/>
              <a:gd name="connsiteX1" fmla="*/ 1207173 w 1207173"/>
              <a:gd name="connsiteY1" fmla="*/ 0 h 1713857"/>
              <a:gd name="connsiteX2" fmla="*/ 1047824 w 1207173"/>
              <a:gd name="connsiteY2" fmla="*/ 1694418 h 1713857"/>
              <a:gd name="connsiteX3" fmla="*/ 0 w 1207173"/>
              <a:gd name="connsiteY3" fmla="*/ 1713857 h 1713857"/>
              <a:gd name="connsiteX4" fmla="*/ 167278 w 1207173"/>
              <a:gd name="connsiteY4" fmla="*/ 2984 h 1713857"/>
              <a:gd name="connsiteX0" fmla="*/ 167278 w 1207173"/>
              <a:gd name="connsiteY0" fmla="*/ 2984 h 1704672"/>
              <a:gd name="connsiteX1" fmla="*/ 1207173 w 1207173"/>
              <a:gd name="connsiteY1" fmla="*/ 0 h 1704672"/>
              <a:gd name="connsiteX2" fmla="*/ 1047824 w 1207173"/>
              <a:gd name="connsiteY2" fmla="*/ 1694418 h 1704672"/>
              <a:gd name="connsiteX3" fmla="*/ 0 w 1207173"/>
              <a:gd name="connsiteY3" fmla="*/ 1704672 h 1704672"/>
              <a:gd name="connsiteX4" fmla="*/ 167278 w 1207173"/>
              <a:gd name="connsiteY4" fmla="*/ 2984 h 1704672"/>
              <a:gd name="connsiteX0" fmla="*/ 161702 w 1207173"/>
              <a:gd name="connsiteY0" fmla="*/ 0 h 1710872"/>
              <a:gd name="connsiteX1" fmla="*/ 1207173 w 1207173"/>
              <a:gd name="connsiteY1" fmla="*/ 6200 h 1710872"/>
              <a:gd name="connsiteX2" fmla="*/ 1047824 w 1207173"/>
              <a:gd name="connsiteY2" fmla="*/ 1700618 h 1710872"/>
              <a:gd name="connsiteX3" fmla="*/ 0 w 1207173"/>
              <a:gd name="connsiteY3" fmla="*/ 1710872 h 1710872"/>
              <a:gd name="connsiteX4" fmla="*/ 161702 w 1207173"/>
              <a:gd name="connsiteY4" fmla="*/ 0 h 1710872"/>
              <a:gd name="connsiteX0" fmla="*/ 167278 w 1212749"/>
              <a:gd name="connsiteY0" fmla="*/ 0 h 1700618"/>
              <a:gd name="connsiteX1" fmla="*/ 1212749 w 1212749"/>
              <a:gd name="connsiteY1" fmla="*/ 6200 h 1700618"/>
              <a:gd name="connsiteX2" fmla="*/ 1053400 w 1212749"/>
              <a:gd name="connsiteY2" fmla="*/ 1700618 h 1700618"/>
              <a:gd name="connsiteX3" fmla="*/ 0 w 1212749"/>
              <a:gd name="connsiteY3" fmla="*/ 1683319 h 1700618"/>
              <a:gd name="connsiteX4" fmla="*/ 167278 w 1212749"/>
              <a:gd name="connsiteY4" fmla="*/ 0 h 1700618"/>
              <a:gd name="connsiteX0" fmla="*/ 161702 w 1207173"/>
              <a:gd name="connsiteY0" fmla="*/ 0 h 1700618"/>
              <a:gd name="connsiteX1" fmla="*/ 1207173 w 1207173"/>
              <a:gd name="connsiteY1" fmla="*/ 6200 h 1700618"/>
              <a:gd name="connsiteX2" fmla="*/ 1047824 w 1207173"/>
              <a:gd name="connsiteY2" fmla="*/ 1700618 h 1700618"/>
              <a:gd name="connsiteX3" fmla="*/ 0 w 1207173"/>
              <a:gd name="connsiteY3" fmla="*/ 1674134 h 1700618"/>
              <a:gd name="connsiteX4" fmla="*/ 161702 w 1207173"/>
              <a:gd name="connsiteY4" fmla="*/ 0 h 1700618"/>
              <a:gd name="connsiteX0" fmla="*/ 161702 w 1207173"/>
              <a:gd name="connsiteY0" fmla="*/ 0 h 1695056"/>
              <a:gd name="connsiteX1" fmla="*/ 1207173 w 1207173"/>
              <a:gd name="connsiteY1" fmla="*/ 638 h 1695056"/>
              <a:gd name="connsiteX2" fmla="*/ 1047824 w 1207173"/>
              <a:gd name="connsiteY2" fmla="*/ 1695056 h 1695056"/>
              <a:gd name="connsiteX3" fmla="*/ 0 w 1207173"/>
              <a:gd name="connsiteY3" fmla="*/ 1668572 h 1695056"/>
              <a:gd name="connsiteX4" fmla="*/ 161702 w 1207173"/>
              <a:gd name="connsiteY4" fmla="*/ 0 h 1695056"/>
              <a:gd name="connsiteX0" fmla="*/ 160014 w 1205485"/>
              <a:gd name="connsiteY0" fmla="*/ 0 h 1701942"/>
              <a:gd name="connsiteX1" fmla="*/ 1205485 w 1205485"/>
              <a:gd name="connsiteY1" fmla="*/ 638 h 1701942"/>
              <a:gd name="connsiteX2" fmla="*/ 1046136 w 1205485"/>
              <a:gd name="connsiteY2" fmla="*/ 1695056 h 1701942"/>
              <a:gd name="connsiteX3" fmla="*/ 0 w 1205485"/>
              <a:gd name="connsiteY3" fmla="*/ 1701942 h 1701942"/>
              <a:gd name="connsiteX4" fmla="*/ 160014 w 1205485"/>
              <a:gd name="connsiteY4" fmla="*/ 0 h 1701942"/>
              <a:gd name="connsiteX0" fmla="*/ 160014 w 1205485"/>
              <a:gd name="connsiteY0" fmla="*/ 0 h 1701942"/>
              <a:gd name="connsiteX1" fmla="*/ 1205485 w 1205485"/>
              <a:gd name="connsiteY1" fmla="*/ 638 h 1701942"/>
              <a:gd name="connsiteX2" fmla="*/ 1046136 w 1205485"/>
              <a:gd name="connsiteY2" fmla="*/ 1695056 h 1701942"/>
              <a:gd name="connsiteX3" fmla="*/ 0 w 1205485"/>
              <a:gd name="connsiteY3" fmla="*/ 1701942 h 1701942"/>
              <a:gd name="connsiteX4" fmla="*/ 160014 w 1205485"/>
              <a:gd name="connsiteY4" fmla="*/ 0 h 1701942"/>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1702 w 1205485"/>
              <a:gd name="connsiteY0" fmla="*/ 0 h 1704723"/>
              <a:gd name="connsiteX1" fmla="*/ 1205485 w 1205485"/>
              <a:gd name="connsiteY1" fmla="*/ 3419 h 1704723"/>
              <a:gd name="connsiteX2" fmla="*/ 1046136 w 1205485"/>
              <a:gd name="connsiteY2" fmla="*/ 1697837 h 1704723"/>
              <a:gd name="connsiteX3" fmla="*/ 0 w 1205485"/>
              <a:gd name="connsiteY3" fmla="*/ 1704723 h 1704723"/>
              <a:gd name="connsiteX4" fmla="*/ 161702 w 1205485"/>
              <a:gd name="connsiteY4" fmla="*/ 0 h 1704723"/>
              <a:gd name="connsiteX0" fmla="*/ 158325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58325 w 1205485"/>
              <a:gd name="connsiteY4" fmla="*/ 2143 h 1701304"/>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3390 w 1205485"/>
              <a:gd name="connsiteY0" fmla="*/ 0 h 1704723"/>
              <a:gd name="connsiteX1" fmla="*/ 1205485 w 1205485"/>
              <a:gd name="connsiteY1" fmla="*/ 3419 h 1704723"/>
              <a:gd name="connsiteX2" fmla="*/ 1046136 w 1205485"/>
              <a:gd name="connsiteY2" fmla="*/ 1697837 h 1704723"/>
              <a:gd name="connsiteX3" fmla="*/ 0 w 1205485"/>
              <a:gd name="connsiteY3" fmla="*/ 1704723 h 1704723"/>
              <a:gd name="connsiteX4" fmla="*/ 163390 w 1205485"/>
              <a:gd name="connsiteY4" fmla="*/ 0 h 1704723"/>
              <a:gd name="connsiteX0" fmla="*/ 163390 w 1205485"/>
              <a:gd name="connsiteY0" fmla="*/ 0 h 1710285"/>
              <a:gd name="connsiteX1" fmla="*/ 1205485 w 1205485"/>
              <a:gd name="connsiteY1" fmla="*/ 3419 h 1710285"/>
              <a:gd name="connsiteX2" fmla="*/ 1046136 w 1205485"/>
              <a:gd name="connsiteY2" fmla="*/ 1697837 h 1710285"/>
              <a:gd name="connsiteX3" fmla="*/ 0 w 1205485"/>
              <a:gd name="connsiteY3" fmla="*/ 1710285 h 1710285"/>
              <a:gd name="connsiteX4" fmla="*/ 163390 w 1205485"/>
              <a:gd name="connsiteY4" fmla="*/ 0 h 1710285"/>
              <a:gd name="connsiteX0" fmla="*/ 163390 w 1205485"/>
              <a:gd name="connsiteY0" fmla="*/ 0 h 1713066"/>
              <a:gd name="connsiteX1" fmla="*/ 1205485 w 1205485"/>
              <a:gd name="connsiteY1" fmla="*/ 3419 h 1713066"/>
              <a:gd name="connsiteX2" fmla="*/ 1046136 w 1205485"/>
              <a:gd name="connsiteY2" fmla="*/ 1697837 h 1713066"/>
              <a:gd name="connsiteX3" fmla="*/ 0 w 1205485"/>
              <a:gd name="connsiteY3" fmla="*/ 1713066 h 1713066"/>
              <a:gd name="connsiteX4" fmla="*/ 163390 w 1205485"/>
              <a:gd name="connsiteY4" fmla="*/ 0 h 1713066"/>
              <a:gd name="connsiteX0" fmla="*/ 163390 w 1205485"/>
              <a:gd name="connsiteY0" fmla="*/ 0 h 1707504"/>
              <a:gd name="connsiteX1" fmla="*/ 1205485 w 1205485"/>
              <a:gd name="connsiteY1" fmla="*/ 3419 h 1707504"/>
              <a:gd name="connsiteX2" fmla="*/ 1046136 w 1205485"/>
              <a:gd name="connsiteY2" fmla="*/ 1697837 h 1707504"/>
              <a:gd name="connsiteX3" fmla="*/ 0 w 1205485"/>
              <a:gd name="connsiteY3" fmla="*/ 1707504 h 1707504"/>
              <a:gd name="connsiteX4" fmla="*/ 163390 w 1205485"/>
              <a:gd name="connsiteY4" fmla="*/ 0 h 1707504"/>
              <a:gd name="connsiteX0" fmla="*/ 163390 w 1205485"/>
              <a:gd name="connsiteY0" fmla="*/ 0 h 1707504"/>
              <a:gd name="connsiteX1" fmla="*/ 1205485 w 1205485"/>
              <a:gd name="connsiteY1" fmla="*/ 3419 h 1707504"/>
              <a:gd name="connsiteX2" fmla="*/ 1046136 w 1205485"/>
              <a:gd name="connsiteY2" fmla="*/ 1706179 h 1707504"/>
              <a:gd name="connsiteX3" fmla="*/ 0 w 1205485"/>
              <a:gd name="connsiteY3" fmla="*/ 1707504 h 1707504"/>
              <a:gd name="connsiteX4" fmla="*/ 163390 w 1205485"/>
              <a:gd name="connsiteY4" fmla="*/ 0 h 1707504"/>
              <a:gd name="connsiteX0" fmla="*/ 163390 w 1205485"/>
              <a:gd name="connsiteY0" fmla="*/ 0 h 1711741"/>
              <a:gd name="connsiteX1" fmla="*/ 1205485 w 1205485"/>
              <a:gd name="connsiteY1" fmla="*/ 3419 h 1711741"/>
              <a:gd name="connsiteX2" fmla="*/ 1046136 w 1205485"/>
              <a:gd name="connsiteY2" fmla="*/ 1711741 h 1711741"/>
              <a:gd name="connsiteX3" fmla="*/ 0 w 1205485"/>
              <a:gd name="connsiteY3" fmla="*/ 1707504 h 1711741"/>
              <a:gd name="connsiteX4" fmla="*/ 163390 w 1205485"/>
              <a:gd name="connsiteY4" fmla="*/ 0 h 1711741"/>
              <a:gd name="connsiteX0" fmla="*/ 163390 w 1205485"/>
              <a:gd name="connsiteY0" fmla="*/ 2143 h 1708322"/>
              <a:gd name="connsiteX1" fmla="*/ 1205485 w 1205485"/>
              <a:gd name="connsiteY1" fmla="*/ 0 h 1708322"/>
              <a:gd name="connsiteX2" fmla="*/ 1046136 w 1205485"/>
              <a:gd name="connsiteY2" fmla="*/ 1708322 h 1708322"/>
              <a:gd name="connsiteX3" fmla="*/ 0 w 1205485"/>
              <a:gd name="connsiteY3" fmla="*/ 1704085 h 1708322"/>
              <a:gd name="connsiteX4" fmla="*/ 163390 w 1205485"/>
              <a:gd name="connsiteY4" fmla="*/ 2143 h 1708322"/>
              <a:gd name="connsiteX0" fmla="*/ 163390 w 1205485"/>
              <a:gd name="connsiteY0" fmla="*/ 24389 h 1708322"/>
              <a:gd name="connsiteX1" fmla="*/ 1205485 w 1205485"/>
              <a:gd name="connsiteY1" fmla="*/ 0 h 1708322"/>
              <a:gd name="connsiteX2" fmla="*/ 1046136 w 1205485"/>
              <a:gd name="connsiteY2" fmla="*/ 1708322 h 1708322"/>
              <a:gd name="connsiteX3" fmla="*/ 0 w 1205485"/>
              <a:gd name="connsiteY3" fmla="*/ 1704085 h 1708322"/>
              <a:gd name="connsiteX4" fmla="*/ 163390 w 1205485"/>
              <a:gd name="connsiteY4" fmla="*/ 24389 h 1708322"/>
              <a:gd name="connsiteX0" fmla="*/ 166766 w 1205485"/>
              <a:gd name="connsiteY0" fmla="*/ 7704 h 1708322"/>
              <a:gd name="connsiteX1" fmla="*/ 1205485 w 1205485"/>
              <a:gd name="connsiteY1" fmla="*/ 0 h 1708322"/>
              <a:gd name="connsiteX2" fmla="*/ 1046136 w 1205485"/>
              <a:gd name="connsiteY2" fmla="*/ 1708322 h 1708322"/>
              <a:gd name="connsiteX3" fmla="*/ 0 w 1205485"/>
              <a:gd name="connsiteY3" fmla="*/ 1704085 h 1708322"/>
              <a:gd name="connsiteX4" fmla="*/ 166766 w 1205485"/>
              <a:gd name="connsiteY4" fmla="*/ 7704 h 1708322"/>
              <a:gd name="connsiteX0" fmla="*/ 166766 w 1205485"/>
              <a:gd name="connsiteY0" fmla="*/ 0 h 1708960"/>
              <a:gd name="connsiteX1" fmla="*/ 1205485 w 1205485"/>
              <a:gd name="connsiteY1" fmla="*/ 638 h 1708960"/>
              <a:gd name="connsiteX2" fmla="*/ 1046136 w 1205485"/>
              <a:gd name="connsiteY2" fmla="*/ 1708960 h 1708960"/>
              <a:gd name="connsiteX3" fmla="*/ 0 w 1205485"/>
              <a:gd name="connsiteY3" fmla="*/ 1704723 h 1708960"/>
              <a:gd name="connsiteX4" fmla="*/ 166766 w 1205485"/>
              <a:gd name="connsiteY4" fmla="*/ 0 h 1708960"/>
              <a:gd name="connsiteX0" fmla="*/ 166766 w 1197592"/>
              <a:gd name="connsiteY0" fmla="*/ 6036 h 1714996"/>
              <a:gd name="connsiteX1" fmla="*/ 1197592 w 1197592"/>
              <a:gd name="connsiteY1" fmla="*/ 0 h 1714996"/>
              <a:gd name="connsiteX2" fmla="*/ 1046136 w 1197592"/>
              <a:gd name="connsiteY2" fmla="*/ 1714996 h 1714996"/>
              <a:gd name="connsiteX3" fmla="*/ 0 w 1197592"/>
              <a:gd name="connsiteY3" fmla="*/ 1710759 h 1714996"/>
              <a:gd name="connsiteX4" fmla="*/ 166766 w 1197592"/>
              <a:gd name="connsiteY4" fmla="*/ 6036 h 1714996"/>
              <a:gd name="connsiteX0" fmla="*/ 166766 w 1197592"/>
              <a:gd name="connsiteY0" fmla="*/ 6036 h 1714996"/>
              <a:gd name="connsiteX1" fmla="*/ 1197592 w 1197592"/>
              <a:gd name="connsiteY1" fmla="*/ 0 h 1714996"/>
              <a:gd name="connsiteX2" fmla="*/ 1046136 w 1197592"/>
              <a:gd name="connsiteY2" fmla="*/ 1714996 h 1714996"/>
              <a:gd name="connsiteX3" fmla="*/ 0 w 1197592"/>
              <a:gd name="connsiteY3" fmla="*/ 1710759 h 1714996"/>
              <a:gd name="connsiteX4" fmla="*/ 166766 w 1197592"/>
              <a:gd name="connsiteY4" fmla="*/ 6036 h 1714996"/>
              <a:gd name="connsiteX0" fmla="*/ 166766 w 1193645"/>
              <a:gd name="connsiteY0" fmla="*/ 6036 h 1714996"/>
              <a:gd name="connsiteX1" fmla="*/ 1193645 w 1193645"/>
              <a:gd name="connsiteY1" fmla="*/ 0 h 1714996"/>
              <a:gd name="connsiteX2" fmla="*/ 1046136 w 1193645"/>
              <a:gd name="connsiteY2" fmla="*/ 1714996 h 1714996"/>
              <a:gd name="connsiteX3" fmla="*/ 0 w 1193645"/>
              <a:gd name="connsiteY3" fmla="*/ 1710759 h 1714996"/>
              <a:gd name="connsiteX4" fmla="*/ 166766 w 1193645"/>
              <a:gd name="connsiteY4" fmla="*/ 6036 h 1714996"/>
              <a:gd name="connsiteX0" fmla="*/ 160188 w 1193645"/>
              <a:gd name="connsiteY0" fmla="*/ 6036 h 1714996"/>
              <a:gd name="connsiteX1" fmla="*/ 1193645 w 1193645"/>
              <a:gd name="connsiteY1" fmla="*/ 0 h 1714996"/>
              <a:gd name="connsiteX2" fmla="*/ 1046136 w 1193645"/>
              <a:gd name="connsiteY2" fmla="*/ 1714996 h 1714996"/>
              <a:gd name="connsiteX3" fmla="*/ 0 w 1193645"/>
              <a:gd name="connsiteY3" fmla="*/ 1710759 h 1714996"/>
              <a:gd name="connsiteX4" fmla="*/ 160188 w 1193645"/>
              <a:gd name="connsiteY4" fmla="*/ 6036 h 1714996"/>
              <a:gd name="connsiteX0" fmla="*/ 160188 w 1193645"/>
              <a:gd name="connsiteY0" fmla="*/ 3255 h 1712215"/>
              <a:gd name="connsiteX1" fmla="*/ 1193645 w 1193645"/>
              <a:gd name="connsiteY1" fmla="*/ 0 h 1712215"/>
              <a:gd name="connsiteX2" fmla="*/ 1046136 w 1193645"/>
              <a:gd name="connsiteY2" fmla="*/ 1712215 h 1712215"/>
              <a:gd name="connsiteX3" fmla="*/ 0 w 1193645"/>
              <a:gd name="connsiteY3" fmla="*/ 1707978 h 1712215"/>
              <a:gd name="connsiteX4" fmla="*/ 160188 w 1193645"/>
              <a:gd name="connsiteY4" fmla="*/ 3255 h 1712215"/>
              <a:gd name="connsiteX0" fmla="*/ 160188 w 1193645"/>
              <a:gd name="connsiteY0" fmla="*/ 3255 h 1712215"/>
              <a:gd name="connsiteX1" fmla="*/ 1193645 w 1193645"/>
              <a:gd name="connsiteY1" fmla="*/ 0 h 1712215"/>
              <a:gd name="connsiteX2" fmla="*/ 1041203 w 1193645"/>
              <a:gd name="connsiteY2" fmla="*/ 1712215 h 1712215"/>
              <a:gd name="connsiteX3" fmla="*/ 0 w 1193645"/>
              <a:gd name="connsiteY3" fmla="*/ 1707978 h 1712215"/>
              <a:gd name="connsiteX4" fmla="*/ 160188 w 1193645"/>
              <a:gd name="connsiteY4" fmla="*/ 3255 h 17122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3645" h="1712215">
                <a:moveTo>
                  <a:pt x="160188" y="3255"/>
                </a:moveTo>
                <a:lnTo>
                  <a:pt x="1193645" y="0"/>
                </a:lnTo>
                <a:lnTo>
                  <a:pt x="1041203" y="1712215"/>
                </a:lnTo>
                <a:lnTo>
                  <a:pt x="0" y="1707978"/>
                </a:lnTo>
                <a:lnTo>
                  <a:pt x="160188" y="3255"/>
                </a:lnTo>
                <a:close/>
              </a:path>
            </a:pathLst>
          </a:cu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smtClean="0"/>
              <a:t>Image</a:t>
            </a:r>
            <a:endParaRPr lang="en-US" noProof="0" dirty="0"/>
          </a:p>
        </p:txBody>
      </p:sp>
      <p:sp>
        <p:nvSpPr>
          <p:cNvPr id="58" name="Espace réservé pour une image  2"/>
          <p:cNvSpPr>
            <a:spLocks noGrp="1"/>
          </p:cNvSpPr>
          <p:nvPr>
            <p:ph type="pic" idx="27" hasCustomPrompt="1"/>
          </p:nvPr>
        </p:nvSpPr>
        <p:spPr>
          <a:xfrm>
            <a:off x="3738927" y="4237882"/>
            <a:ext cx="1843759" cy="1561612"/>
          </a:xfrm>
          <a:custGeom>
            <a:avLst/>
            <a:gdLst>
              <a:gd name="connsiteX0" fmla="*/ 0 w 2775973"/>
              <a:gd name="connsiteY0" fmla="*/ 0 h 2376338"/>
              <a:gd name="connsiteX1" fmla="*/ 2775973 w 2775973"/>
              <a:gd name="connsiteY1" fmla="*/ 0 h 2376338"/>
              <a:gd name="connsiteX2" fmla="*/ 2775973 w 2775973"/>
              <a:gd name="connsiteY2" fmla="*/ 2376338 h 2376338"/>
              <a:gd name="connsiteX3" fmla="*/ 0 w 2775973"/>
              <a:gd name="connsiteY3" fmla="*/ 2376338 h 2376338"/>
              <a:gd name="connsiteX4" fmla="*/ 0 w 2775973"/>
              <a:gd name="connsiteY4" fmla="*/ 0 h 2376338"/>
              <a:gd name="connsiteX0" fmla="*/ 0 w 2775973"/>
              <a:gd name="connsiteY0" fmla="*/ 0 h 2376338"/>
              <a:gd name="connsiteX1" fmla="*/ 2460663 w 2775973"/>
              <a:gd name="connsiteY1" fmla="*/ 31531 h 2376338"/>
              <a:gd name="connsiteX2" fmla="*/ 2775973 w 2775973"/>
              <a:gd name="connsiteY2" fmla="*/ 2376338 h 2376338"/>
              <a:gd name="connsiteX3" fmla="*/ 0 w 2775973"/>
              <a:gd name="connsiteY3" fmla="*/ 2376338 h 2376338"/>
              <a:gd name="connsiteX4" fmla="*/ 0 w 2775973"/>
              <a:gd name="connsiteY4" fmla="*/ 0 h 2376338"/>
              <a:gd name="connsiteX0" fmla="*/ 489014 w 3264987"/>
              <a:gd name="connsiteY0" fmla="*/ 0 h 3749042"/>
              <a:gd name="connsiteX1" fmla="*/ 2949677 w 3264987"/>
              <a:gd name="connsiteY1" fmla="*/ 31531 h 3749042"/>
              <a:gd name="connsiteX2" fmla="*/ 3264987 w 3264987"/>
              <a:gd name="connsiteY2" fmla="*/ 2376338 h 3749042"/>
              <a:gd name="connsiteX3" fmla="*/ 0 w 3264987"/>
              <a:gd name="connsiteY3" fmla="*/ 3749042 h 3749042"/>
              <a:gd name="connsiteX4" fmla="*/ 489014 w 3264987"/>
              <a:gd name="connsiteY4" fmla="*/ 0 h 3749042"/>
              <a:gd name="connsiteX0" fmla="*/ 489014 w 2949677"/>
              <a:gd name="connsiteY0" fmla="*/ 0 h 3749042"/>
              <a:gd name="connsiteX1" fmla="*/ 2949677 w 2949677"/>
              <a:gd name="connsiteY1" fmla="*/ 31531 h 3749042"/>
              <a:gd name="connsiteX2" fmla="*/ 2321888 w 2949677"/>
              <a:gd name="connsiteY2" fmla="*/ 3718537 h 3749042"/>
              <a:gd name="connsiteX3" fmla="*/ 0 w 2949677"/>
              <a:gd name="connsiteY3" fmla="*/ 3749042 h 3749042"/>
              <a:gd name="connsiteX4" fmla="*/ 489014 w 2949677"/>
              <a:gd name="connsiteY4" fmla="*/ 0 h 3749042"/>
              <a:gd name="connsiteX0" fmla="*/ 607775 w 2949677"/>
              <a:gd name="connsiteY0" fmla="*/ 59982 h 3717511"/>
              <a:gd name="connsiteX1" fmla="*/ 2949677 w 2949677"/>
              <a:gd name="connsiteY1" fmla="*/ 0 h 3717511"/>
              <a:gd name="connsiteX2" fmla="*/ 2321888 w 2949677"/>
              <a:gd name="connsiteY2" fmla="*/ 3687006 h 3717511"/>
              <a:gd name="connsiteX3" fmla="*/ 0 w 2949677"/>
              <a:gd name="connsiteY3" fmla="*/ 3717511 h 3717511"/>
              <a:gd name="connsiteX4" fmla="*/ 607775 w 2949677"/>
              <a:gd name="connsiteY4" fmla="*/ 59982 h 3717511"/>
              <a:gd name="connsiteX0" fmla="*/ 607775 w 2935705"/>
              <a:gd name="connsiteY0" fmla="*/ 0 h 3657529"/>
              <a:gd name="connsiteX1" fmla="*/ 2935705 w 2935705"/>
              <a:gd name="connsiteY1" fmla="*/ 21363 h 3657529"/>
              <a:gd name="connsiteX2" fmla="*/ 2321888 w 2935705"/>
              <a:gd name="connsiteY2" fmla="*/ 3627024 h 3657529"/>
              <a:gd name="connsiteX3" fmla="*/ 0 w 2935705"/>
              <a:gd name="connsiteY3" fmla="*/ 3657529 h 3657529"/>
              <a:gd name="connsiteX4" fmla="*/ 607775 w 2935705"/>
              <a:gd name="connsiteY4" fmla="*/ 0 h 3657529"/>
              <a:gd name="connsiteX0" fmla="*/ 607775 w 2935705"/>
              <a:gd name="connsiteY0" fmla="*/ 0 h 3657529"/>
              <a:gd name="connsiteX1" fmla="*/ 2935705 w 2935705"/>
              <a:gd name="connsiteY1" fmla="*/ 21363 h 3657529"/>
              <a:gd name="connsiteX2" fmla="*/ 2335860 w 2935705"/>
              <a:gd name="connsiteY2" fmla="*/ 3647361 h 3657529"/>
              <a:gd name="connsiteX3" fmla="*/ 0 w 2935705"/>
              <a:gd name="connsiteY3" fmla="*/ 3657529 h 3657529"/>
              <a:gd name="connsiteX4" fmla="*/ 607775 w 2935705"/>
              <a:gd name="connsiteY4" fmla="*/ 0 h 3657529"/>
              <a:gd name="connsiteX0" fmla="*/ 607775 w 2935705"/>
              <a:gd name="connsiteY0" fmla="*/ 0 h 3647361"/>
              <a:gd name="connsiteX1" fmla="*/ 2935705 w 2935705"/>
              <a:gd name="connsiteY1" fmla="*/ 21363 h 3647361"/>
              <a:gd name="connsiteX2" fmla="*/ 2335860 w 2935705"/>
              <a:gd name="connsiteY2" fmla="*/ 3647361 h 3647361"/>
              <a:gd name="connsiteX3" fmla="*/ 0 w 2935705"/>
              <a:gd name="connsiteY3" fmla="*/ 3647361 h 3647361"/>
              <a:gd name="connsiteX4" fmla="*/ 607775 w 2935705"/>
              <a:gd name="connsiteY4" fmla="*/ 0 h 3647361"/>
              <a:gd name="connsiteX0" fmla="*/ 512984 w 2935705"/>
              <a:gd name="connsiteY0" fmla="*/ 0 h 3671709"/>
              <a:gd name="connsiteX1" fmla="*/ 2935705 w 2935705"/>
              <a:gd name="connsiteY1" fmla="*/ 45711 h 3671709"/>
              <a:gd name="connsiteX2" fmla="*/ 2335860 w 2935705"/>
              <a:gd name="connsiteY2" fmla="*/ 3671709 h 3671709"/>
              <a:gd name="connsiteX3" fmla="*/ 0 w 2935705"/>
              <a:gd name="connsiteY3" fmla="*/ 3671709 h 3671709"/>
              <a:gd name="connsiteX4" fmla="*/ 512984 w 2935705"/>
              <a:gd name="connsiteY4" fmla="*/ 0 h 3671709"/>
              <a:gd name="connsiteX0" fmla="*/ 501832 w 2935705"/>
              <a:gd name="connsiteY0" fmla="*/ 92259 h 3625998"/>
              <a:gd name="connsiteX1" fmla="*/ 2935705 w 2935705"/>
              <a:gd name="connsiteY1" fmla="*/ 0 h 3625998"/>
              <a:gd name="connsiteX2" fmla="*/ 2335860 w 2935705"/>
              <a:gd name="connsiteY2" fmla="*/ 3625998 h 3625998"/>
              <a:gd name="connsiteX3" fmla="*/ 0 w 2935705"/>
              <a:gd name="connsiteY3" fmla="*/ 3625998 h 3625998"/>
              <a:gd name="connsiteX4" fmla="*/ 501832 w 2935705"/>
              <a:gd name="connsiteY4" fmla="*/ 92259 h 3625998"/>
              <a:gd name="connsiteX0" fmla="*/ 434921 w 2935705"/>
              <a:gd name="connsiteY0" fmla="*/ 498053 h 3625998"/>
              <a:gd name="connsiteX1" fmla="*/ 2935705 w 2935705"/>
              <a:gd name="connsiteY1" fmla="*/ 0 h 3625998"/>
              <a:gd name="connsiteX2" fmla="*/ 2335860 w 2935705"/>
              <a:gd name="connsiteY2" fmla="*/ 3625998 h 3625998"/>
              <a:gd name="connsiteX3" fmla="*/ 0 w 2935705"/>
              <a:gd name="connsiteY3" fmla="*/ 3625998 h 3625998"/>
              <a:gd name="connsiteX4" fmla="*/ 434921 w 2935705"/>
              <a:gd name="connsiteY4" fmla="*/ 498053 h 3625998"/>
              <a:gd name="connsiteX0" fmla="*/ 200732 w 2701516"/>
              <a:gd name="connsiteY0" fmla="*/ 498053 h 3625998"/>
              <a:gd name="connsiteX1" fmla="*/ 2701516 w 2701516"/>
              <a:gd name="connsiteY1" fmla="*/ 0 h 3625998"/>
              <a:gd name="connsiteX2" fmla="*/ 2101671 w 2701516"/>
              <a:gd name="connsiteY2" fmla="*/ 3625998 h 3625998"/>
              <a:gd name="connsiteX3" fmla="*/ 0 w 2701516"/>
              <a:gd name="connsiteY3" fmla="*/ 2181371 h 3625998"/>
              <a:gd name="connsiteX4" fmla="*/ 200732 w 2701516"/>
              <a:gd name="connsiteY4" fmla="*/ 498053 h 3625998"/>
              <a:gd name="connsiteX0" fmla="*/ 200732 w 2701516"/>
              <a:gd name="connsiteY0" fmla="*/ 498053 h 2189487"/>
              <a:gd name="connsiteX1" fmla="*/ 2701516 w 2701516"/>
              <a:gd name="connsiteY1" fmla="*/ 0 h 2189487"/>
              <a:gd name="connsiteX2" fmla="*/ 908425 w 2701516"/>
              <a:gd name="connsiteY2" fmla="*/ 2189487 h 2189487"/>
              <a:gd name="connsiteX3" fmla="*/ 0 w 2701516"/>
              <a:gd name="connsiteY3" fmla="*/ 2181371 h 2189487"/>
              <a:gd name="connsiteX4" fmla="*/ 200732 w 2701516"/>
              <a:gd name="connsiteY4" fmla="*/ 498053 h 2189487"/>
              <a:gd name="connsiteX0" fmla="*/ 200732 w 1156988"/>
              <a:gd name="connsiteY0" fmla="*/ 11101 h 1702535"/>
              <a:gd name="connsiteX1" fmla="*/ 1156988 w 1156988"/>
              <a:gd name="connsiteY1" fmla="*/ 0 h 1702535"/>
              <a:gd name="connsiteX2" fmla="*/ 908425 w 1156988"/>
              <a:gd name="connsiteY2" fmla="*/ 1702535 h 1702535"/>
              <a:gd name="connsiteX3" fmla="*/ 0 w 1156988"/>
              <a:gd name="connsiteY3" fmla="*/ 1694419 h 1702535"/>
              <a:gd name="connsiteX4" fmla="*/ 200732 w 1156988"/>
              <a:gd name="connsiteY4" fmla="*/ 11101 h 1702535"/>
              <a:gd name="connsiteX0" fmla="*/ 200732 w 1184868"/>
              <a:gd name="connsiteY0" fmla="*/ 2985 h 1694419"/>
              <a:gd name="connsiteX1" fmla="*/ 1184868 w 1184868"/>
              <a:gd name="connsiteY1" fmla="*/ 0 h 1694419"/>
              <a:gd name="connsiteX2" fmla="*/ 908425 w 1184868"/>
              <a:gd name="connsiteY2" fmla="*/ 1694419 h 1694419"/>
              <a:gd name="connsiteX3" fmla="*/ 0 w 1184868"/>
              <a:gd name="connsiteY3" fmla="*/ 1686303 h 1694419"/>
              <a:gd name="connsiteX4" fmla="*/ 200732 w 1184868"/>
              <a:gd name="connsiteY4" fmla="*/ 2985 h 1694419"/>
              <a:gd name="connsiteX0" fmla="*/ 184004 w 1184868"/>
              <a:gd name="connsiteY0" fmla="*/ 2984 h 1694419"/>
              <a:gd name="connsiteX1" fmla="*/ 1184868 w 1184868"/>
              <a:gd name="connsiteY1" fmla="*/ 0 h 1694419"/>
              <a:gd name="connsiteX2" fmla="*/ 908425 w 1184868"/>
              <a:gd name="connsiteY2" fmla="*/ 1694419 h 1694419"/>
              <a:gd name="connsiteX3" fmla="*/ 0 w 1184868"/>
              <a:gd name="connsiteY3" fmla="*/ 1686303 h 1694419"/>
              <a:gd name="connsiteX4" fmla="*/ 184004 w 1184868"/>
              <a:gd name="connsiteY4" fmla="*/ 2984 h 1694419"/>
              <a:gd name="connsiteX0" fmla="*/ 184004 w 1173716"/>
              <a:gd name="connsiteY0" fmla="*/ 0 h 1691435"/>
              <a:gd name="connsiteX1" fmla="*/ 1173716 w 1173716"/>
              <a:gd name="connsiteY1" fmla="*/ 6200 h 1691435"/>
              <a:gd name="connsiteX2" fmla="*/ 908425 w 1173716"/>
              <a:gd name="connsiteY2" fmla="*/ 1691435 h 1691435"/>
              <a:gd name="connsiteX3" fmla="*/ 0 w 1173716"/>
              <a:gd name="connsiteY3" fmla="*/ 1683319 h 1691435"/>
              <a:gd name="connsiteX4" fmla="*/ 184004 w 1173716"/>
              <a:gd name="connsiteY4" fmla="*/ 0 h 1691435"/>
              <a:gd name="connsiteX0" fmla="*/ 184004 w 1173716"/>
              <a:gd name="connsiteY0" fmla="*/ 0 h 1700620"/>
              <a:gd name="connsiteX1" fmla="*/ 1173716 w 1173716"/>
              <a:gd name="connsiteY1" fmla="*/ 6200 h 1700620"/>
              <a:gd name="connsiteX2" fmla="*/ 914001 w 1173716"/>
              <a:gd name="connsiteY2" fmla="*/ 1700620 h 1700620"/>
              <a:gd name="connsiteX3" fmla="*/ 0 w 1173716"/>
              <a:gd name="connsiteY3" fmla="*/ 1683319 h 1700620"/>
              <a:gd name="connsiteX4" fmla="*/ 184004 w 1173716"/>
              <a:gd name="connsiteY4" fmla="*/ 0 h 1700620"/>
              <a:gd name="connsiteX0" fmla="*/ 184004 w 1173716"/>
              <a:gd name="connsiteY0" fmla="*/ 0 h 1691435"/>
              <a:gd name="connsiteX1" fmla="*/ 1173716 w 1173716"/>
              <a:gd name="connsiteY1" fmla="*/ 6200 h 1691435"/>
              <a:gd name="connsiteX2" fmla="*/ 891697 w 1173716"/>
              <a:gd name="connsiteY2" fmla="*/ 1691435 h 1691435"/>
              <a:gd name="connsiteX3" fmla="*/ 0 w 1173716"/>
              <a:gd name="connsiteY3" fmla="*/ 1683319 h 1691435"/>
              <a:gd name="connsiteX4" fmla="*/ 184004 w 1173716"/>
              <a:gd name="connsiteY4" fmla="*/ 0 h 1691435"/>
              <a:gd name="connsiteX0" fmla="*/ 184004 w 1173716"/>
              <a:gd name="connsiteY0" fmla="*/ 0 h 1683319"/>
              <a:gd name="connsiteX1" fmla="*/ 1173716 w 1173716"/>
              <a:gd name="connsiteY1" fmla="*/ 6200 h 1683319"/>
              <a:gd name="connsiteX2" fmla="*/ 914001 w 1173716"/>
              <a:gd name="connsiteY2" fmla="*/ 1673066 h 1683319"/>
              <a:gd name="connsiteX3" fmla="*/ 0 w 1173716"/>
              <a:gd name="connsiteY3" fmla="*/ 1683319 h 1683319"/>
              <a:gd name="connsiteX4" fmla="*/ 184004 w 1173716"/>
              <a:gd name="connsiteY4" fmla="*/ 0 h 1683319"/>
              <a:gd name="connsiteX0" fmla="*/ 184004 w 1173716"/>
              <a:gd name="connsiteY0" fmla="*/ 0 h 1683319"/>
              <a:gd name="connsiteX1" fmla="*/ 1173716 w 1173716"/>
              <a:gd name="connsiteY1" fmla="*/ 6200 h 1683319"/>
              <a:gd name="connsiteX2" fmla="*/ 941880 w 1173716"/>
              <a:gd name="connsiteY2" fmla="*/ 1682250 h 1683319"/>
              <a:gd name="connsiteX3" fmla="*/ 0 w 1173716"/>
              <a:gd name="connsiteY3" fmla="*/ 1683319 h 1683319"/>
              <a:gd name="connsiteX4" fmla="*/ 184004 w 1173716"/>
              <a:gd name="connsiteY4" fmla="*/ 0 h 1683319"/>
              <a:gd name="connsiteX0" fmla="*/ 217460 w 1207172"/>
              <a:gd name="connsiteY0" fmla="*/ 0 h 1692504"/>
              <a:gd name="connsiteX1" fmla="*/ 1207172 w 1207172"/>
              <a:gd name="connsiteY1" fmla="*/ 6200 h 1692504"/>
              <a:gd name="connsiteX2" fmla="*/ 975336 w 1207172"/>
              <a:gd name="connsiteY2" fmla="*/ 1682250 h 1692504"/>
              <a:gd name="connsiteX3" fmla="*/ 0 w 1207172"/>
              <a:gd name="connsiteY3" fmla="*/ 1692504 h 1692504"/>
              <a:gd name="connsiteX4" fmla="*/ 217460 w 1207172"/>
              <a:gd name="connsiteY4" fmla="*/ 0 h 1692504"/>
              <a:gd name="connsiteX0" fmla="*/ 217460 w 1201596"/>
              <a:gd name="connsiteY0" fmla="*/ 2984 h 1695488"/>
              <a:gd name="connsiteX1" fmla="*/ 1201596 w 1201596"/>
              <a:gd name="connsiteY1" fmla="*/ 0 h 1695488"/>
              <a:gd name="connsiteX2" fmla="*/ 975336 w 1201596"/>
              <a:gd name="connsiteY2" fmla="*/ 1685234 h 1695488"/>
              <a:gd name="connsiteX3" fmla="*/ 0 w 1201596"/>
              <a:gd name="connsiteY3" fmla="*/ 1695488 h 1695488"/>
              <a:gd name="connsiteX4" fmla="*/ 217460 w 1201596"/>
              <a:gd name="connsiteY4" fmla="*/ 2984 h 1695488"/>
              <a:gd name="connsiteX0" fmla="*/ 217460 w 1201596"/>
              <a:gd name="connsiteY0" fmla="*/ 0 h 1692504"/>
              <a:gd name="connsiteX1" fmla="*/ 1201596 w 1201596"/>
              <a:gd name="connsiteY1" fmla="*/ 15385 h 1692504"/>
              <a:gd name="connsiteX2" fmla="*/ 975336 w 1201596"/>
              <a:gd name="connsiteY2" fmla="*/ 1682250 h 1692504"/>
              <a:gd name="connsiteX3" fmla="*/ 0 w 1201596"/>
              <a:gd name="connsiteY3" fmla="*/ 1692504 h 1692504"/>
              <a:gd name="connsiteX4" fmla="*/ 217460 w 1201596"/>
              <a:gd name="connsiteY4" fmla="*/ 0 h 1692504"/>
              <a:gd name="connsiteX0" fmla="*/ 217460 w 1201596"/>
              <a:gd name="connsiteY0" fmla="*/ 2984 h 1677119"/>
              <a:gd name="connsiteX1" fmla="*/ 1201596 w 1201596"/>
              <a:gd name="connsiteY1" fmla="*/ 0 h 1677119"/>
              <a:gd name="connsiteX2" fmla="*/ 975336 w 1201596"/>
              <a:gd name="connsiteY2" fmla="*/ 1666865 h 1677119"/>
              <a:gd name="connsiteX3" fmla="*/ 0 w 1201596"/>
              <a:gd name="connsiteY3" fmla="*/ 1677119 h 1677119"/>
              <a:gd name="connsiteX4" fmla="*/ 217460 w 1201596"/>
              <a:gd name="connsiteY4" fmla="*/ 2984 h 1677119"/>
              <a:gd name="connsiteX0" fmla="*/ 217460 w 1201596"/>
              <a:gd name="connsiteY0" fmla="*/ 2984 h 1677119"/>
              <a:gd name="connsiteX1" fmla="*/ 1201596 w 1201596"/>
              <a:gd name="connsiteY1" fmla="*/ 0 h 1677119"/>
              <a:gd name="connsiteX2" fmla="*/ 980912 w 1201596"/>
              <a:gd name="connsiteY2" fmla="*/ 1666865 h 1677119"/>
              <a:gd name="connsiteX3" fmla="*/ 0 w 1201596"/>
              <a:gd name="connsiteY3" fmla="*/ 1677119 h 1677119"/>
              <a:gd name="connsiteX4" fmla="*/ 217460 w 1201596"/>
              <a:gd name="connsiteY4" fmla="*/ 2984 h 1677119"/>
              <a:gd name="connsiteX0" fmla="*/ 217460 w 1201596"/>
              <a:gd name="connsiteY0" fmla="*/ 2984 h 1677119"/>
              <a:gd name="connsiteX1" fmla="*/ 1201596 w 1201596"/>
              <a:gd name="connsiteY1" fmla="*/ 0 h 1677119"/>
              <a:gd name="connsiteX2" fmla="*/ 1058974 w 1201596"/>
              <a:gd name="connsiteY2" fmla="*/ 1666865 h 1677119"/>
              <a:gd name="connsiteX3" fmla="*/ 0 w 1201596"/>
              <a:gd name="connsiteY3" fmla="*/ 1677119 h 1677119"/>
              <a:gd name="connsiteX4" fmla="*/ 217460 w 1201596"/>
              <a:gd name="connsiteY4" fmla="*/ 2984 h 1677119"/>
              <a:gd name="connsiteX0" fmla="*/ 217460 w 1201596"/>
              <a:gd name="connsiteY0" fmla="*/ 2984 h 1694418"/>
              <a:gd name="connsiteX1" fmla="*/ 1201596 w 1201596"/>
              <a:gd name="connsiteY1" fmla="*/ 0 h 1694418"/>
              <a:gd name="connsiteX2" fmla="*/ 1058974 w 1201596"/>
              <a:gd name="connsiteY2" fmla="*/ 1694418 h 1694418"/>
              <a:gd name="connsiteX3" fmla="*/ 0 w 1201596"/>
              <a:gd name="connsiteY3" fmla="*/ 1677119 h 1694418"/>
              <a:gd name="connsiteX4" fmla="*/ 217460 w 1201596"/>
              <a:gd name="connsiteY4" fmla="*/ 2984 h 1694418"/>
              <a:gd name="connsiteX0" fmla="*/ 217460 w 1223900"/>
              <a:gd name="connsiteY0" fmla="*/ 0 h 1691434"/>
              <a:gd name="connsiteX1" fmla="*/ 1223900 w 1223900"/>
              <a:gd name="connsiteY1" fmla="*/ 6200 h 1691434"/>
              <a:gd name="connsiteX2" fmla="*/ 1058974 w 1223900"/>
              <a:gd name="connsiteY2" fmla="*/ 1691434 h 1691434"/>
              <a:gd name="connsiteX3" fmla="*/ 0 w 1223900"/>
              <a:gd name="connsiteY3" fmla="*/ 1674135 h 1691434"/>
              <a:gd name="connsiteX4" fmla="*/ 217460 w 1223900"/>
              <a:gd name="connsiteY4" fmla="*/ 0 h 1691434"/>
              <a:gd name="connsiteX0" fmla="*/ 217460 w 1223900"/>
              <a:gd name="connsiteY0" fmla="*/ 0 h 1691434"/>
              <a:gd name="connsiteX1" fmla="*/ 1223900 w 1223900"/>
              <a:gd name="connsiteY1" fmla="*/ 6200 h 1691434"/>
              <a:gd name="connsiteX2" fmla="*/ 1058974 w 1223900"/>
              <a:gd name="connsiteY2" fmla="*/ 1691434 h 1691434"/>
              <a:gd name="connsiteX3" fmla="*/ 0 w 1223900"/>
              <a:gd name="connsiteY3" fmla="*/ 1683319 h 1691434"/>
              <a:gd name="connsiteX4" fmla="*/ 217460 w 1223900"/>
              <a:gd name="connsiteY4" fmla="*/ 0 h 1691434"/>
              <a:gd name="connsiteX0" fmla="*/ 217460 w 1212748"/>
              <a:gd name="connsiteY0" fmla="*/ 0 h 1691434"/>
              <a:gd name="connsiteX1" fmla="*/ 1212748 w 1212748"/>
              <a:gd name="connsiteY1" fmla="*/ 6200 h 1691434"/>
              <a:gd name="connsiteX2" fmla="*/ 1058974 w 1212748"/>
              <a:gd name="connsiteY2" fmla="*/ 1691434 h 1691434"/>
              <a:gd name="connsiteX3" fmla="*/ 0 w 1212748"/>
              <a:gd name="connsiteY3" fmla="*/ 1683319 h 1691434"/>
              <a:gd name="connsiteX4" fmla="*/ 217460 w 1212748"/>
              <a:gd name="connsiteY4" fmla="*/ 0 h 1691434"/>
              <a:gd name="connsiteX0" fmla="*/ 217460 w 1212748"/>
              <a:gd name="connsiteY0" fmla="*/ 0 h 1691434"/>
              <a:gd name="connsiteX1" fmla="*/ 1212748 w 1212748"/>
              <a:gd name="connsiteY1" fmla="*/ 6200 h 1691434"/>
              <a:gd name="connsiteX2" fmla="*/ 1053399 w 1212748"/>
              <a:gd name="connsiteY2" fmla="*/ 1691434 h 1691434"/>
              <a:gd name="connsiteX3" fmla="*/ 0 w 1212748"/>
              <a:gd name="connsiteY3" fmla="*/ 1683319 h 1691434"/>
              <a:gd name="connsiteX4" fmla="*/ 217460 w 1212748"/>
              <a:gd name="connsiteY4" fmla="*/ 0 h 1691434"/>
              <a:gd name="connsiteX0" fmla="*/ 178429 w 1212748"/>
              <a:gd name="connsiteY0" fmla="*/ 0 h 1691434"/>
              <a:gd name="connsiteX1" fmla="*/ 1212748 w 1212748"/>
              <a:gd name="connsiteY1" fmla="*/ 6200 h 1691434"/>
              <a:gd name="connsiteX2" fmla="*/ 1053399 w 1212748"/>
              <a:gd name="connsiteY2" fmla="*/ 1691434 h 1691434"/>
              <a:gd name="connsiteX3" fmla="*/ 0 w 1212748"/>
              <a:gd name="connsiteY3" fmla="*/ 1683319 h 1691434"/>
              <a:gd name="connsiteX4" fmla="*/ 178429 w 1212748"/>
              <a:gd name="connsiteY4" fmla="*/ 0 h 1691434"/>
              <a:gd name="connsiteX0" fmla="*/ 172853 w 1212748"/>
              <a:gd name="connsiteY0" fmla="*/ 0 h 1691434"/>
              <a:gd name="connsiteX1" fmla="*/ 1212748 w 1212748"/>
              <a:gd name="connsiteY1" fmla="*/ 6200 h 1691434"/>
              <a:gd name="connsiteX2" fmla="*/ 1053399 w 1212748"/>
              <a:gd name="connsiteY2" fmla="*/ 1691434 h 1691434"/>
              <a:gd name="connsiteX3" fmla="*/ 0 w 1212748"/>
              <a:gd name="connsiteY3" fmla="*/ 1683319 h 1691434"/>
              <a:gd name="connsiteX4" fmla="*/ 172853 w 1212748"/>
              <a:gd name="connsiteY4" fmla="*/ 0 h 1691434"/>
              <a:gd name="connsiteX0" fmla="*/ 161702 w 1201597"/>
              <a:gd name="connsiteY0" fmla="*/ 0 h 1691434"/>
              <a:gd name="connsiteX1" fmla="*/ 1201597 w 1201597"/>
              <a:gd name="connsiteY1" fmla="*/ 6200 h 1691434"/>
              <a:gd name="connsiteX2" fmla="*/ 1042248 w 1201597"/>
              <a:gd name="connsiteY2" fmla="*/ 1691434 h 1691434"/>
              <a:gd name="connsiteX3" fmla="*/ 0 w 1201597"/>
              <a:gd name="connsiteY3" fmla="*/ 1683319 h 1691434"/>
              <a:gd name="connsiteX4" fmla="*/ 161702 w 1201597"/>
              <a:gd name="connsiteY4" fmla="*/ 0 h 1691434"/>
              <a:gd name="connsiteX0" fmla="*/ 161702 w 1201597"/>
              <a:gd name="connsiteY0" fmla="*/ 0 h 1691434"/>
              <a:gd name="connsiteX1" fmla="*/ 1201597 w 1201597"/>
              <a:gd name="connsiteY1" fmla="*/ 6200 h 1691434"/>
              <a:gd name="connsiteX2" fmla="*/ 1042248 w 1201597"/>
              <a:gd name="connsiteY2" fmla="*/ 1691434 h 1691434"/>
              <a:gd name="connsiteX3" fmla="*/ 0 w 1201597"/>
              <a:gd name="connsiteY3" fmla="*/ 1683319 h 1691434"/>
              <a:gd name="connsiteX4" fmla="*/ 161702 w 1201597"/>
              <a:gd name="connsiteY4" fmla="*/ 0 h 1691434"/>
              <a:gd name="connsiteX0" fmla="*/ 161702 w 1201597"/>
              <a:gd name="connsiteY0" fmla="*/ 2985 h 1685234"/>
              <a:gd name="connsiteX1" fmla="*/ 1201597 w 1201597"/>
              <a:gd name="connsiteY1" fmla="*/ 0 h 1685234"/>
              <a:gd name="connsiteX2" fmla="*/ 1042248 w 1201597"/>
              <a:gd name="connsiteY2" fmla="*/ 1685234 h 1685234"/>
              <a:gd name="connsiteX3" fmla="*/ 0 w 1201597"/>
              <a:gd name="connsiteY3" fmla="*/ 1677119 h 1685234"/>
              <a:gd name="connsiteX4" fmla="*/ 161702 w 1201597"/>
              <a:gd name="connsiteY4" fmla="*/ 2985 h 1685234"/>
              <a:gd name="connsiteX0" fmla="*/ 161702 w 1201597"/>
              <a:gd name="connsiteY0" fmla="*/ 2985 h 1677119"/>
              <a:gd name="connsiteX1" fmla="*/ 1201597 w 1201597"/>
              <a:gd name="connsiteY1" fmla="*/ 0 h 1677119"/>
              <a:gd name="connsiteX2" fmla="*/ 1042248 w 1201597"/>
              <a:gd name="connsiteY2" fmla="*/ 1676049 h 1677119"/>
              <a:gd name="connsiteX3" fmla="*/ 0 w 1201597"/>
              <a:gd name="connsiteY3" fmla="*/ 1677119 h 1677119"/>
              <a:gd name="connsiteX4" fmla="*/ 161702 w 1201597"/>
              <a:gd name="connsiteY4" fmla="*/ 2985 h 1677119"/>
              <a:gd name="connsiteX0" fmla="*/ 156126 w 1201597"/>
              <a:gd name="connsiteY0" fmla="*/ 2984 h 1677119"/>
              <a:gd name="connsiteX1" fmla="*/ 1201597 w 1201597"/>
              <a:gd name="connsiteY1" fmla="*/ 0 h 1677119"/>
              <a:gd name="connsiteX2" fmla="*/ 1042248 w 1201597"/>
              <a:gd name="connsiteY2" fmla="*/ 1676049 h 1677119"/>
              <a:gd name="connsiteX3" fmla="*/ 0 w 1201597"/>
              <a:gd name="connsiteY3" fmla="*/ 1677119 h 1677119"/>
              <a:gd name="connsiteX4" fmla="*/ 156126 w 1201597"/>
              <a:gd name="connsiteY4" fmla="*/ 2984 h 1677119"/>
              <a:gd name="connsiteX0" fmla="*/ 150550 w 1196021"/>
              <a:gd name="connsiteY0" fmla="*/ 2984 h 1695488"/>
              <a:gd name="connsiteX1" fmla="*/ 1196021 w 1196021"/>
              <a:gd name="connsiteY1" fmla="*/ 0 h 1695488"/>
              <a:gd name="connsiteX2" fmla="*/ 1036672 w 1196021"/>
              <a:gd name="connsiteY2" fmla="*/ 1676049 h 1695488"/>
              <a:gd name="connsiteX3" fmla="*/ 0 w 1196021"/>
              <a:gd name="connsiteY3" fmla="*/ 1695488 h 1695488"/>
              <a:gd name="connsiteX4" fmla="*/ 150550 w 1196021"/>
              <a:gd name="connsiteY4" fmla="*/ 2984 h 1695488"/>
              <a:gd name="connsiteX0" fmla="*/ 156126 w 1201597"/>
              <a:gd name="connsiteY0" fmla="*/ 2984 h 1695488"/>
              <a:gd name="connsiteX1" fmla="*/ 1201597 w 1201597"/>
              <a:gd name="connsiteY1" fmla="*/ 0 h 1695488"/>
              <a:gd name="connsiteX2" fmla="*/ 1042248 w 1201597"/>
              <a:gd name="connsiteY2" fmla="*/ 1676049 h 1695488"/>
              <a:gd name="connsiteX3" fmla="*/ 0 w 1201597"/>
              <a:gd name="connsiteY3" fmla="*/ 1695488 h 1695488"/>
              <a:gd name="connsiteX4" fmla="*/ 156126 w 1201597"/>
              <a:gd name="connsiteY4" fmla="*/ 2984 h 1695488"/>
              <a:gd name="connsiteX0" fmla="*/ 161702 w 1207173"/>
              <a:gd name="connsiteY0" fmla="*/ 2984 h 1695488"/>
              <a:gd name="connsiteX1" fmla="*/ 1207173 w 1207173"/>
              <a:gd name="connsiteY1" fmla="*/ 0 h 1695488"/>
              <a:gd name="connsiteX2" fmla="*/ 1047824 w 1207173"/>
              <a:gd name="connsiteY2" fmla="*/ 1676049 h 1695488"/>
              <a:gd name="connsiteX3" fmla="*/ 0 w 1207173"/>
              <a:gd name="connsiteY3" fmla="*/ 1695488 h 1695488"/>
              <a:gd name="connsiteX4" fmla="*/ 161702 w 1207173"/>
              <a:gd name="connsiteY4" fmla="*/ 2984 h 1695488"/>
              <a:gd name="connsiteX0" fmla="*/ 156126 w 1207173"/>
              <a:gd name="connsiteY0" fmla="*/ 2984 h 1695488"/>
              <a:gd name="connsiteX1" fmla="*/ 1207173 w 1207173"/>
              <a:gd name="connsiteY1" fmla="*/ 0 h 1695488"/>
              <a:gd name="connsiteX2" fmla="*/ 1047824 w 1207173"/>
              <a:gd name="connsiteY2" fmla="*/ 1676049 h 1695488"/>
              <a:gd name="connsiteX3" fmla="*/ 0 w 1207173"/>
              <a:gd name="connsiteY3" fmla="*/ 1695488 h 1695488"/>
              <a:gd name="connsiteX4" fmla="*/ 156126 w 1207173"/>
              <a:gd name="connsiteY4" fmla="*/ 2984 h 1695488"/>
              <a:gd name="connsiteX0" fmla="*/ 156126 w 1207173"/>
              <a:gd name="connsiteY0" fmla="*/ 2984 h 1695488"/>
              <a:gd name="connsiteX1" fmla="*/ 1207173 w 1207173"/>
              <a:gd name="connsiteY1" fmla="*/ 0 h 1695488"/>
              <a:gd name="connsiteX2" fmla="*/ 1047824 w 1207173"/>
              <a:gd name="connsiteY2" fmla="*/ 1694418 h 1695488"/>
              <a:gd name="connsiteX3" fmla="*/ 0 w 1207173"/>
              <a:gd name="connsiteY3" fmla="*/ 1695488 h 1695488"/>
              <a:gd name="connsiteX4" fmla="*/ 156126 w 1207173"/>
              <a:gd name="connsiteY4" fmla="*/ 2984 h 1695488"/>
              <a:gd name="connsiteX0" fmla="*/ 167278 w 1207173"/>
              <a:gd name="connsiteY0" fmla="*/ 2984 h 1695488"/>
              <a:gd name="connsiteX1" fmla="*/ 1207173 w 1207173"/>
              <a:gd name="connsiteY1" fmla="*/ 0 h 1695488"/>
              <a:gd name="connsiteX2" fmla="*/ 1047824 w 1207173"/>
              <a:gd name="connsiteY2" fmla="*/ 1694418 h 1695488"/>
              <a:gd name="connsiteX3" fmla="*/ 0 w 1207173"/>
              <a:gd name="connsiteY3" fmla="*/ 1695488 h 1695488"/>
              <a:gd name="connsiteX4" fmla="*/ 167278 w 1207173"/>
              <a:gd name="connsiteY4" fmla="*/ 2984 h 1695488"/>
              <a:gd name="connsiteX0" fmla="*/ 167278 w 1207173"/>
              <a:gd name="connsiteY0" fmla="*/ 2984 h 1713857"/>
              <a:gd name="connsiteX1" fmla="*/ 1207173 w 1207173"/>
              <a:gd name="connsiteY1" fmla="*/ 0 h 1713857"/>
              <a:gd name="connsiteX2" fmla="*/ 1047824 w 1207173"/>
              <a:gd name="connsiteY2" fmla="*/ 1694418 h 1713857"/>
              <a:gd name="connsiteX3" fmla="*/ 0 w 1207173"/>
              <a:gd name="connsiteY3" fmla="*/ 1713857 h 1713857"/>
              <a:gd name="connsiteX4" fmla="*/ 167278 w 1207173"/>
              <a:gd name="connsiteY4" fmla="*/ 2984 h 1713857"/>
              <a:gd name="connsiteX0" fmla="*/ 167278 w 1207173"/>
              <a:gd name="connsiteY0" fmla="*/ 2984 h 1704672"/>
              <a:gd name="connsiteX1" fmla="*/ 1207173 w 1207173"/>
              <a:gd name="connsiteY1" fmla="*/ 0 h 1704672"/>
              <a:gd name="connsiteX2" fmla="*/ 1047824 w 1207173"/>
              <a:gd name="connsiteY2" fmla="*/ 1694418 h 1704672"/>
              <a:gd name="connsiteX3" fmla="*/ 0 w 1207173"/>
              <a:gd name="connsiteY3" fmla="*/ 1704672 h 1704672"/>
              <a:gd name="connsiteX4" fmla="*/ 167278 w 1207173"/>
              <a:gd name="connsiteY4" fmla="*/ 2984 h 1704672"/>
              <a:gd name="connsiteX0" fmla="*/ 161702 w 1207173"/>
              <a:gd name="connsiteY0" fmla="*/ 0 h 1710872"/>
              <a:gd name="connsiteX1" fmla="*/ 1207173 w 1207173"/>
              <a:gd name="connsiteY1" fmla="*/ 6200 h 1710872"/>
              <a:gd name="connsiteX2" fmla="*/ 1047824 w 1207173"/>
              <a:gd name="connsiteY2" fmla="*/ 1700618 h 1710872"/>
              <a:gd name="connsiteX3" fmla="*/ 0 w 1207173"/>
              <a:gd name="connsiteY3" fmla="*/ 1710872 h 1710872"/>
              <a:gd name="connsiteX4" fmla="*/ 161702 w 1207173"/>
              <a:gd name="connsiteY4" fmla="*/ 0 h 1710872"/>
              <a:gd name="connsiteX0" fmla="*/ 167278 w 1212749"/>
              <a:gd name="connsiteY0" fmla="*/ 0 h 1700618"/>
              <a:gd name="connsiteX1" fmla="*/ 1212749 w 1212749"/>
              <a:gd name="connsiteY1" fmla="*/ 6200 h 1700618"/>
              <a:gd name="connsiteX2" fmla="*/ 1053400 w 1212749"/>
              <a:gd name="connsiteY2" fmla="*/ 1700618 h 1700618"/>
              <a:gd name="connsiteX3" fmla="*/ 0 w 1212749"/>
              <a:gd name="connsiteY3" fmla="*/ 1683319 h 1700618"/>
              <a:gd name="connsiteX4" fmla="*/ 167278 w 1212749"/>
              <a:gd name="connsiteY4" fmla="*/ 0 h 1700618"/>
              <a:gd name="connsiteX0" fmla="*/ 161702 w 1207173"/>
              <a:gd name="connsiteY0" fmla="*/ 0 h 1700618"/>
              <a:gd name="connsiteX1" fmla="*/ 1207173 w 1207173"/>
              <a:gd name="connsiteY1" fmla="*/ 6200 h 1700618"/>
              <a:gd name="connsiteX2" fmla="*/ 1047824 w 1207173"/>
              <a:gd name="connsiteY2" fmla="*/ 1700618 h 1700618"/>
              <a:gd name="connsiteX3" fmla="*/ 0 w 1207173"/>
              <a:gd name="connsiteY3" fmla="*/ 1674134 h 1700618"/>
              <a:gd name="connsiteX4" fmla="*/ 161702 w 1207173"/>
              <a:gd name="connsiteY4" fmla="*/ 0 h 1700618"/>
              <a:gd name="connsiteX0" fmla="*/ 161702 w 1207173"/>
              <a:gd name="connsiteY0" fmla="*/ 0 h 1695056"/>
              <a:gd name="connsiteX1" fmla="*/ 1207173 w 1207173"/>
              <a:gd name="connsiteY1" fmla="*/ 638 h 1695056"/>
              <a:gd name="connsiteX2" fmla="*/ 1047824 w 1207173"/>
              <a:gd name="connsiteY2" fmla="*/ 1695056 h 1695056"/>
              <a:gd name="connsiteX3" fmla="*/ 0 w 1207173"/>
              <a:gd name="connsiteY3" fmla="*/ 1668572 h 1695056"/>
              <a:gd name="connsiteX4" fmla="*/ 161702 w 1207173"/>
              <a:gd name="connsiteY4" fmla="*/ 0 h 1695056"/>
              <a:gd name="connsiteX0" fmla="*/ 160014 w 1205485"/>
              <a:gd name="connsiteY0" fmla="*/ 0 h 1701942"/>
              <a:gd name="connsiteX1" fmla="*/ 1205485 w 1205485"/>
              <a:gd name="connsiteY1" fmla="*/ 638 h 1701942"/>
              <a:gd name="connsiteX2" fmla="*/ 1046136 w 1205485"/>
              <a:gd name="connsiteY2" fmla="*/ 1695056 h 1701942"/>
              <a:gd name="connsiteX3" fmla="*/ 0 w 1205485"/>
              <a:gd name="connsiteY3" fmla="*/ 1701942 h 1701942"/>
              <a:gd name="connsiteX4" fmla="*/ 160014 w 1205485"/>
              <a:gd name="connsiteY4" fmla="*/ 0 h 1701942"/>
              <a:gd name="connsiteX0" fmla="*/ 160014 w 1205485"/>
              <a:gd name="connsiteY0" fmla="*/ 0 h 1701942"/>
              <a:gd name="connsiteX1" fmla="*/ 1205485 w 1205485"/>
              <a:gd name="connsiteY1" fmla="*/ 638 h 1701942"/>
              <a:gd name="connsiteX2" fmla="*/ 1046136 w 1205485"/>
              <a:gd name="connsiteY2" fmla="*/ 1695056 h 1701942"/>
              <a:gd name="connsiteX3" fmla="*/ 0 w 1205485"/>
              <a:gd name="connsiteY3" fmla="*/ 1701942 h 1701942"/>
              <a:gd name="connsiteX4" fmla="*/ 160014 w 1205485"/>
              <a:gd name="connsiteY4" fmla="*/ 0 h 1701942"/>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1702 w 1205485"/>
              <a:gd name="connsiteY0" fmla="*/ 0 h 1704723"/>
              <a:gd name="connsiteX1" fmla="*/ 1205485 w 1205485"/>
              <a:gd name="connsiteY1" fmla="*/ 3419 h 1704723"/>
              <a:gd name="connsiteX2" fmla="*/ 1046136 w 1205485"/>
              <a:gd name="connsiteY2" fmla="*/ 1697837 h 1704723"/>
              <a:gd name="connsiteX3" fmla="*/ 0 w 1205485"/>
              <a:gd name="connsiteY3" fmla="*/ 1704723 h 1704723"/>
              <a:gd name="connsiteX4" fmla="*/ 161702 w 1205485"/>
              <a:gd name="connsiteY4" fmla="*/ 0 h 1704723"/>
              <a:gd name="connsiteX0" fmla="*/ 158325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58325 w 1205485"/>
              <a:gd name="connsiteY4" fmla="*/ 2143 h 1701304"/>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3390 w 1205485"/>
              <a:gd name="connsiteY0" fmla="*/ 0 h 1704723"/>
              <a:gd name="connsiteX1" fmla="*/ 1205485 w 1205485"/>
              <a:gd name="connsiteY1" fmla="*/ 3419 h 1704723"/>
              <a:gd name="connsiteX2" fmla="*/ 1046136 w 1205485"/>
              <a:gd name="connsiteY2" fmla="*/ 1697837 h 1704723"/>
              <a:gd name="connsiteX3" fmla="*/ 0 w 1205485"/>
              <a:gd name="connsiteY3" fmla="*/ 1704723 h 1704723"/>
              <a:gd name="connsiteX4" fmla="*/ 163390 w 1205485"/>
              <a:gd name="connsiteY4" fmla="*/ 0 h 1704723"/>
              <a:gd name="connsiteX0" fmla="*/ 163390 w 1205485"/>
              <a:gd name="connsiteY0" fmla="*/ 0 h 1710285"/>
              <a:gd name="connsiteX1" fmla="*/ 1205485 w 1205485"/>
              <a:gd name="connsiteY1" fmla="*/ 3419 h 1710285"/>
              <a:gd name="connsiteX2" fmla="*/ 1046136 w 1205485"/>
              <a:gd name="connsiteY2" fmla="*/ 1697837 h 1710285"/>
              <a:gd name="connsiteX3" fmla="*/ 0 w 1205485"/>
              <a:gd name="connsiteY3" fmla="*/ 1710285 h 1710285"/>
              <a:gd name="connsiteX4" fmla="*/ 163390 w 1205485"/>
              <a:gd name="connsiteY4" fmla="*/ 0 h 1710285"/>
              <a:gd name="connsiteX0" fmla="*/ 163390 w 1205485"/>
              <a:gd name="connsiteY0" fmla="*/ 0 h 1713066"/>
              <a:gd name="connsiteX1" fmla="*/ 1205485 w 1205485"/>
              <a:gd name="connsiteY1" fmla="*/ 3419 h 1713066"/>
              <a:gd name="connsiteX2" fmla="*/ 1046136 w 1205485"/>
              <a:gd name="connsiteY2" fmla="*/ 1697837 h 1713066"/>
              <a:gd name="connsiteX3" fmla="*/ 0 w 1205485"/>
              <a:gd name="connsiteY3" fmla="*/ 1713066 h 1713066"/>
              <a:gd name="connsiteX4" fmla="*/ 163390 w 1205485"/>
              <a:gd name="connsiteY4" fmla="*/ 0 h 1713066"/>
              <a:gd name="connsiteX0" fmla="*/ 163390 w 1205485"/>
              <a:gd name="connsiteY0" fmla="*/ 0 h 1707504"/>
              <a:gd name="connsiteX1" fmla="*/ 1205485 w 1205485"/>
              <a:gd name="connsiteY1" fmla="*/ 3419 h 1707504"/>
              <a:gd name="connsiteX2" fmla="*/ 1046136 w 1205485"/>
              <a:gd name="connsiteY2" fmla="*/ 1697837 h 1707504"/>
              <a:gd name="connsiteX3" fmla="*/ 0 w 1205485"/>
              <a:gd name="connsiteY3" fmla="*/ 1707504 h 1707504"/>
              <a:gd name="connsiteX4" fmla="*/ 163390 w 1205485"/>
              <a:gd name="connsiteY4" fmla="*/ 0 h 1707504"/>
              <a:gd name="connsiteX0" fmla="*/ 163390 w 1205485"/>
              <a:gd name="connsiteY0" fmla="*/ 0 h 1707504"/>
              <a:gd name="connsiteX1" fmla="*/ 1205485 w 1205485"/>
              <a:gd name="connsiteY1" fmla="*/ 3419 h 1707504"/>
              <a:gd name="connsiteX2" fmla="*/ 1046136 w 1205485"/>
              <a:gd name="connsiteY2" fmla="*/ 1706179 h 1707504"/>
              <a:gd name="connsiteX3" fmla="*/ 0 w 1205485"/>
              <a:gd name="connsiteY3" fmla="*/ 1707504 h 1707504"/>
              <a:gd name="connsiteX4" fmla="*/ 163390 w 1205485"/>
              <a:gd name="connsiteY4" fmla="*/ 0 h 1707504"/>
              <a:gd name="connsiteX0" fmla="*/ 163390 w 1205485"/>
              <a:gd name="connsiteY0" fmla="*/ 0 h 1711741"/>
              <a:gd name="connsiteX1" fmla="*/ 1205485 w 1205485"/>
              <a:gd name="connsiteY1" fmla="*/ 3419 h 1711741"/>
              <a:gd name="connsiteX2" fmla="*/ 1046136 w 1205485"/>
              <a:gd name="connsiteY2" fmla="*/ 1711741 h 1711741"/>
              <a:gd name="connsiteX3" fmla="*/ 0 w 1205485"/>
              <a:gd name="connsiteY3" fmla="*/ 1707504 h 1711741"/>
              <a:gd name="connsiteX4" fmla="*/ 163390 w 1205485"/>
              <a:gd name="connsiteY4" fmla="*/ 0 h 1711741"/>
              <a:gd name="connsiteX0" fmla="*/ 163390 w 1205485"/>
              <a:gd name="connsiteY0" fmla="*/ 2143 h 1708322"/>
              <a:gd name="connsiteX1" fmla="*/ 1205485 w 1205485"/>
              <a:gd name="connsiteY1" fmla="*/ 0 h 1708322"/>
              <a:gd name="connsiteX2" fmla="*/ 1046136 w 1205485"/>
              <a:gd name="connsiteY2" fmla="*/ 1708322 h 1708322"/>
              <a:gd name="connsiteX3" fmla="*/ 0 w 1205485"/>
              <a:gd name="connsiteY3" fmla="*/ 1704085 h 1708322"/>
              <a:gd name="connsiteX4" fmla="*/ 163390 w 1205485"/>
              <a:gd name="connsiteY4" fmla="*/ 2143 h 1708322"/>
              <a:gd name="connsiteX0" fmla="*/ 163390 w 1205485"/>
              <a:gd name="connsiteY0" fmla="*/ 24389 h 1708322"/>
              <a:gd name="connsiteX1" fmla="*/ 1205485 w 1205485"/>
              <a:gd name="connsiteY1" fmla="*/ 0 h 1708322"/>
              <a:gd name="connsiteX2" fmla="*/ 1046136 w 1205485"/>
              <a:gd name="connsiteY2" fmla="*/ 1708322 h 1708322"/>
              <a:gd name="connsiteX3" fmla="*/ 0 w 1205485"/>
              <a:gd name="connsiteY3" fmla="*/ 1704085 h 1708322"/>
              <a:gd name="connsiteX4" fmla="*/ 163390 w 1205485"/>
              <a:gd name="connsiteY4" fmla="*/ 24389 h 1708322"/>
              <a:gd name="connsiteX0" fmla="*/ 166766 w 1205485"/>
              <a:gd name="connsiteY0" fmla="*/ 7704 h 1708322"/>
              <a:gd name="connsiteX1" fmla="*/ 1205485 w 1205485"/>
              <a:gd name="connsiteY1" fmla="*/ 0 h 1708322"/>
              <a:gd name="connsiteX2" fmla="*/ 1046136 w 1205485"/>
              <a:gd name="connsiteY2" fmla="*/ 1708322 h 1708322"/>
              <a:gd name="connsiteX3" fmla="*/ 0 w 1205485"/>
              <a:gd name="connsiteY3" fmla="*/ 1704085 h 1708322"/>
              <a:gd name="connsiteX4" fmla="*/ 166766 w 1205485"/>
              <a:gd name="connsiteY4" fmla="*/ 7704 h 1708322"/>
              <a:gd name="connsiteX0" fmla="*/ 166766 w 1205485"/>
              <a:gd name="connsiteY0" fmla="*/ 0 h 1708960"/>
              <a:gd name="connsiteX1" fmla="*/ 1205485 w 1205485"/>
              <a:gd name="connsiteY1" fmla="*/ 638 h 1708960"/>
              <a:gd name="connsiteX2" fmla="*/ 1046136 w 1205485"/>
              <a:gd name="connsiteY2" fmla="*/ 1708960 h 1708960"/>
              <a:gd name="connsiteX3" fmla="*/ 0 w 1205485"/>
              <a:gd name="connsiteY3" fmla="*/ 1704723 h 1708960"/>
              <a:gd name="connsiteX4" fmla="*/ 166766 w 1205485"/>
              <a:gd name="connsiteY4" fmla="*/ 0 h 1708960"/>
              <a:gd name="connsiteX0" fmla="*/ 166766 w 1197592"/>
              <a:gd name="connsiteY0" fmla="*/ 6036 h 1714996"/>
              <a:gd name="connsiteX1" fmla="*/ 1197592 w 1197592"/>
              <a:gd name="connsiteY1" fmla="*/ 0 h 1714996"/>
              <a:gd name="connsiteX2" fmla="*/ 1046136 w 1197592"/>
              <a:gd name="connsiteY2" fmla="*/ 1714996 h 1714996"/>
              <a:gd name="connsiteX3" fmla="*/ 0 w 1197592"/>
              <a:gd name="connsiteY3" fmla="*/ 1710759 h 1714996"/>
              <a:gd name="connsiteX4" fmla="*/ 166766 w 1197592"/>
              <a:gd name="connsiteY4" fmla="*/ 6036 h 1714996"/>
              <a:gd name="connsiteX0" fmla="*/ 166766 w 1197592"/>
              <a:gd name="connsiteY0" fmla="*/ 6036 h 1714996"/>
              <a:gd name="connsiteX1" fmla="*/ 1197592 w 1197592"/>
              <a:gd name="connsiteY1" fmla="*/ 0 h 1714996"/>
              <a:gd name="connsiteX2" fmla="*/ 1046136 w 1197592"/>
              <a:gd name="connsiteY2" fmla="*/ 1714996 h 1714996"/>
              <a:gd name="connsiteX3" fmla="*/ 0 w 1197592"/>
              <a:gd name="connsiteY3" fmla="*/ 1710759 h 1714996"/>
              <a:gd name="connsiteX4" fmla="*/ 166766 w 1197592"/>
              <a:gd name="connsiteY4" fmla="*/ 6036 h 1714996"/>
              <a:gd name="connsiteX0" fmla="*/ 166766 w 1193645"/>
              <a:gd name="connsiteY0" fmla="*/ 6036 h 1714996"/>
              <a:gd name="connsiteX1" fmla="*/ 1193645 w 1193645"/>
              <a:gd name="connsiteY1" fmla="*/ 0 h 1714996"/>
              <a:gd name="connsiteX2" fmla="*/ 1046136 w 1193645"/>
              <a:gd name="connsiteY2" fmla="*/ 1714996 h 1714996"/>
              <a:gd name="connsiteX3" fmla="*/ 0 w 1193645"/>
              <a:gd name="connsiteY3" fmla="*/ 1710759 h 1714996"/>
              <a:gd name="connsiteX4" fmla="*/ 166766 w 1193645"/>
              <a:gd name="connsiteY4" fmla="*/ 6036 h 1714996"/>
              <a:gd name="connsiteX0" fmla="*/ 160188 w 1193645"/>
              <a:gd name="connsiteY0" fmla="*/ 6036 h 1714996"/>
              <a:gd name="connsiteX1" fmla="*/ 1193645 w 1193645"/>
              <a:gd name="connsiteY1" fmla="*/ 0 h 1714996"/>
              <a:gd name="connsiteX2" fmla="*/ 1046136 w 1193645"/>
              <a:gd name="connsiteY2" fmla="*/ 1714996 h 1714996"/>
              <a:gd name="connsiteX3" fmla="*/ 0 w 1193645"/>
              <a:gd name="connsiteY3" fmla="*/ 1710759 h 1714996"/>
              <a:gd name="connsiteX4" fmla="*/ 160188 w 1193645"/>
              <a:gd name="connsiteY4" fmla="*/ 6036 h 1714996"/>
              <a:gd name="connsiteX0" fmla="*/ 160188 w 1193645"/>
              <a:gd name="connsiteY0" fmla="*/ 3255 h 1712215"/>
              <a:gd name="connsiteX1" fmla="*/ 1193645 w 1193645"/>
              <a:gd name="connsiteY1" fmla="*/ 0 h 1712215"/>
              <a:gd name="connsiteX2" fmla="*/ 1046136 w 1193645"/>
              <a:gd name="connsiteY2" fmla="*/ 1712215 h 1712215"/>
              <a:gd name="connsiteX3" fmla="*/ 0 w 1193645"/>
              <a:gd name="connsiteY3" fmla="*/ 1707978 h 1712215"/>
              <a:gd name="connsiteX4" fmla="*/ 160188 w 1193645"/>
              <a:gd name="connsiteY4" fmla="*/ 3255 h 1712215"/>
              <a:gd name="connsiteX0" fmla="*/ 160188 w 1193645"/>
              <a:gd name="connsiteY0" fmla="*/ 3255 h 1712215"/>
              <a:gd name="connsiteX1" fmla="*/ 1193645 w 1193645"/>
              <a:gd name="connsiteY1" fmla="*/ 0 h 1712215"/>
              <a:gd name="connsiteX2" fmla="*/ 1041203 w 1193645"/>
              <a:gd name="connsiteY2" fmla="*/ 1712215 h 1712215"/>
              <a:gd name="connsiteX3" fmla="*/ 0 w 1193645"/>
              <a:gd name="connsiteY3" fmla="*/ 1707978 h 1712215"/>
              <a:gd name="connsiteX4" fmla="*/ 160188 w 1193645"/>
              <a:gd name="connsiteY4" fmla="*/ 3255 h 17122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3645" h="1712215">
                <a:moveTo>
                  <a:pt x="160188" y="3255"/>
                </a:moveTo>
                <a:lnTo>
                  <a:pt x="1193645" y="0"/>
                </a:lnTo>
                <a:lnTo>
                  <a:pt x="1041203" y="1712215"/>
                </a:lnTo>
                <a:lnTo>
                  <a:pt x="0" y="1707978"/>
                </a:lnTo>
                <a:lnTo>
                  <a:pt x="160188" y="3255"/>
                </a:lnTo>
                <a:close/>
              </a:path>
            </a:pathLst>
          </a:cu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smtClean="0"/>
              <a:t>Image</a:t>
            </a:r>
            <a:endParaRPr lang="en-US" noProof="0" dirty="0"/>
          </a:p>
        </p:txBody>
      </p:sp>
      <p:sp>
        <p:nvSpPr>
          <p:cNvPr id="59" name="Espace réservé pour une image  2"/>
          <p:cNvSpPr>
            <a:spLocks noGrp="1"/>
          </p:cNvSpPr>
          <p:nvPr>
            <p:ph type="pic" idx="28" hasCustomPrompt="1"/>
          </p:nvPr>
        </p:nvSpPr>
        <p:spPr>
          <a:xfrm>
            <a:off x="7180904" y="4237882"/>
            <a:ext cx="1843759" cy="1561612"/>
          </a:xfrm>
          <a:custGeom>
            <a:avLst/>
            <a:gdLst>
              <a:gd name="connsiteX0" fmla="*/ 0 w 2775973"/>
              <a:gd name="connsiteY0" fmla="*/ 0 h 2376338"/>
              <a:gd name="connsiteX1" fmla="*/ 2775973 w 2775973"/>
              <a:gd name="connsiteY1" fmla="*/ 0 h 2376338"/>
              <a:gd name="connsiteX2" fmla="*/ 2775973 w 2775973"/>
              <a:gd name="connsiteY2" fmla="*/ 2376338 h 2376338"/>
              <a:gd name="connsiteX3" fmla="*/ 0 w 2775973"/>
              <a:gd name="connsiteY3" fmla="*/ 2376338 h 2376338"/>
              <a:gd name="connsiteX4" fmla="*/ 0 w 2775973"/>
              <a:gd name="connsiteY4" fmla="*/ 0 h 2376338"/>
              <a:gd name="connsiteX0" fmla="*/ 0 w 2775973"/>
              <a:gd name="connsiteY0" fmla="*/ 0 h 2376338"/>
              <a:gd name="connsiteX1" fmla="*/ 2460663 w 2775973"/>
              <a:gd name="connsiteY1" fmla="*/ 31531 h 2376338"/>
              <a:gd name="connsiteX2" fmla="*/ 2775973 w 2775973"/>
              <a:gd name="connsiteY2" fmla="*/ 2376338 h 2376338"/>
              <a:gd name="connsiteX3" fmla="*/ 0 w 2775973"/>
              <a:gd name="connsiteY3" fmla="*/ 2376338 h 2376338"/>
              <a:gd name="connsiteX4" fmla="*/ 0 w 2775973"/>
              <a:gd name="connsiteY4" fmla="*/ 0 h 2376338"/>
              <a:gd name="connsiteX0" fmla="*/ 489014 w 3264987"/>
              <a:gd name="connsiteY0" fmla="*/ 0 h 3749042"/>
              <a:gd name="connsiteX1" fmla="*/ 2949677 w 3264987"/>
              <a:gd name="connsiteY1" fmla="*/ 31531 h 3749042"/>
              <a:gd name="connsiteX2" fmla="*/ 3264987 w 3264987"/>
              <a:gd name="connsiteY2" fmla="*/ 2376338 h 3749042"/>
              <a:gd name="connsiteX3" fmla="*/ 0 w 3264987"/>
              <a:gd name="connsiteY3" fmla="*/ 3749042 h 3749042"/>
              <a:gd name="connsiteX4" fmla="*/ 489014 w 3264987"/>
              <a:gd name="connsiteY4" fmla="*/ 0 h 3749042"/>
              <a:gd name="connsiteX0" fmla="*/ 489014 w 2949677"/>
              <a:gd name="connsiteY0" fmla="*/ 0 h 3749042"/>
              <a:gd name="connsiteX1" fmla="*/ 2949677 w 2949677"/>
              <a:gd name="connsiteY1" fmla="*/ 31531 h 3749042"/>
              <a:gd name="connsiteX2" fmla="*/ 2321888 w 2949677"/>
              <a:gd name="connsiteY2" fmla="*/ 3718537 h 3749042"/>
              <a:gd name="connsiteX3" fmla="*/ 0 w 2949677"/>
              <a:gd name="connsiteY3" fmla="*/ 3749042 h 3749042"/>
              <a:gd name="connsiteX4" fmla="*/ 489014 w 2949677"/>
              <a:gd name="connsiteY4" fmla="*/ 0 h 3749042"/>
              <a:gd name="connsiteX0" fmla="*/ 607775 w 2949677"/>
              <a:gd name="connsiteY0" fmla="*/ 59982 h 3717511"/>
              <a:gd name="connsiteX1" fmla="*/ 2949677 w 2949677"/>
              <a:gd name="connsiteY1" fmla="*/ 0 h 3717511"/>
              <a:gd name="connsiteX2" fmla="*/ 2321888 w 2949677"/>
              <a:gd name="connsiteY2" fmla="*/ 3687006 h 3717511"/>
              <a:gd name="connsiteX3" fmla="*/ 0 w 2949677"/>
              <a:gd name="connsiteY3" fmla="*/ 3717511 h 3717511"/>
              <a:gd name="connsiteX4" fmla="*/ 607775 w 2949677"/>
              <a:gd name="connsiteY4" fmla="*/ 59982 h 3717511"/>
              <a:gd name="connsiteX0" fmla="*/ 607775 w 2935705"/>
              <a:gd name="connsiteY0" fmla="*/ 0 h 3657529"/>
              <a:gd name="connsiteX1" fmla="*/ 2935705 w 2935705"/>
              <a:gd name="connsiteY1" fmla="*/ 21363 h 3657529"/>
              <a:gd name="connsiteX2" fmla="*/ 2321888 w 2935705"/>
              <a:gd name="connsiteY2" fmla="*/ 3627024 h 3657529"/>
              <a:gd name="connsiteX3" fmla="*/ 0 w 2935705"/>
              <a:gd name="connsiteY3" fmla="*/ 3657529 h 3657529"/>
              <a:gd name="connsiteX4" fmla="*/ 607775 w 2935705"/>
              <a:gd name="connsiteY4" fmla="*/ 0 h 3657529"/>
              <a:gd name="connsiteX0" fmla="*/ 607775 w 2935705"/>
              <a:gd name="connsiteY0" fmla="*/ 0 h 3657529"/>
              <a:gd name="connsiteX1" fmla="*/ 2935705 w 2935705"/>
              <a:gd name="connsiteY1" fmla="*/ 21363 h 3657529"/>
              <a:gd name="connsiteX2" fmla="*/ 2335860 w 2935705"/>
              <a:gd name="connsiteY2" fmla="*/ 3647361 h 3657529"/>
              <a:gd name="connsiteX3" fmla="*/ 0 w 2935705"/>
              <a:gd name="connsiteY3" fmla="*/ 3657529 h 3657529"/>
              <a:gd name="connsiteX4" fmla="*/ 607775 w 2935705"/>
              <a:gd name="connsiteY4" fmla="*/ 0 h 3657529"/>
              <a:gd name="connsiteX0" fmla="*/ 607775 w 2935705"/>
              <a:gd name="connsiteY0" fmla="*/ 0 h 3647361"/>
              <a:gd name="connsiteX1" fmla="*/ 2935705 w 2935705"/>
              <a:gd name="connsiteY1" fmla="*/ 21363 h 3647361"/>
              <a:gd name="connsiteX2" fmla="*/ 2335860 w 2935705"/>
              <a:gd name="connsiteY2" fmla="*/ 3647361 h 3647361"/>
              <a:gd name="connsiteX3" fmla="*/ 0 w 2935705"/>
              <a:gd name="connsiteY3" fmla="*/ 3647361 h 3647361"/>
              <a:gd name="connsiteX4" fmla="*/ 607775 w 2935705"/>
              <a:gd name="connsiteY4" fmla="*/ 0 h 3647361"/>
              <a:gd name="connsiteX0" fmla="*/ 512984 w 2935705"/>
              <a:gd name="connsiteY0" fmla="*/ 0 h 3671709"/>
              <a:gd name="connsiteX1" fmla="*/ 2935705 w 2935705"/>
              <a:gd name="connsiteY1" fmla="*/ 45711 h 3671709"/>
              <a:gd name="connsiteX2" fmla="*/ 2335860 w 2935705"/>
              <a:gd name="connsiteY2" fmla="*/ 3671709 h 3671709"/>
              <a:gd name="connsiteX3" fmla="*/ 0 w 2935705"/>
              <a:gd name="connsiteY3" fmla="*/ 3671709 h 3671709"/>
              <a:gd name="connsiteX4" fmla="*/ 512984 w 2935705"/>
              <a:gd name="connsiteY4" fmla="*/ 0 h 3671709"/>
              <a:gd name="connsiteX0" fmla="*/ 501832 w 2935705"/>
              <a:gd name="connsiteY0" fmla="*/ 92259 h 3625998"/>
              <a:gd name="connsiteX1" fmla="*/ 2935705 w 2935705"/>
              <a:gd name="connsiteY1" fmla="*/ 0 h 3625998"/>
              <a:gd name="connsiteX2" fmla="*/ 2335860 w 2935705"/>
              <a:gd name="connsiteY2" fmla="*/ 3625998 h 3625998"/>
              <a:gd name="connsiteX3" fmla="*/ 0 w 2935705"/>
              <a:gd name="connsiteY3" fmla="*/ 3625998 h 3625998"/>
              <a:gd name="connsiteX4" fmla="*/ 501832 w 2935705"/>
              <a:gd name="connsiteY4" fmla="*/ 92259 h 3625998"/>
              <a:gd name="connsiteX0" fmla="*/ 434921 w 2935705"/>
              <a:gd name="connsiteY0" fmla="*/ 498053 h 3625998"/>
              <a:gd name="connsiteX1" fmla="*/ 2935705 w 2935705"/>
              <a:gd name="connsiteY1" fmla="*/ 0 h 3625998"/>
              <a:gd name="connsiteX2" fmla="*/ 2335860 w 2935705"/>
              <a:gd name="connsiteY2" fmla="*/ 3625998 h 3625998"/>
              <a:gd name="connsiteX3" fmla="*/ 0 w 2935705"/>
              <a:gd name="connsiteY3" fmla="*/ 3625998 h 3625998"/>
              <a:gd name="connsiteX4" fmla="*/ 434921 w 2935705"/>
              <a:gd name="connsiteY4" fmla="*/ 498053 h 3625998"/>
              <a:gd name="connsiteX0" fmla="*/ 200732 w 2701516"/>
              <a:gd name="connsiteY0" fmla="*/ 498053 h 3625998"/>
              <a:gd name="connsiteX1" fmla="*/ 2701516 w 2701516"/>
              <a:gd name="connsiteY1" fmla="*/ 0 h 3625998"/>
              <a:gd name="connsiteX2" fmla="*/ 2101671 w 2701516"/>
              <a:gd name="connsiteY2" fmla="*/ 3625998 h 3625998"/>
              <a:gd name="connsiteX3" fmla="*/ 0 w 2701516"/>
              <a:gd name="connsiteY3" fmla="*/ 2181371 h 3625998"/>
              <a:gd name="connsiteX4" fmla="*/ 200732 w 2701516"/>
              <a:gd name="connsiteY4" fmla="*/ 498053 h 3625998"/>
              <a:gd name="connsiteX0" fmla="*/ 200732 w 2701516"/>
              <a:gd name="connsiteY0" fmla="*/ 498053 h 2189487"/>
              <a:gd name="connsiteX1" fmla="*/ 2701516 w 2701516"/>
              <a:gd name="connsiteY1" fmla="*/ 0 h 2189487"/>
              <a:gd name="connsiteX2" fmla="*/ 908425 w 2701516"/>
              <a:gd name="connsiteY2" fmla="*/ 2189487 h 2189487"/>
              <a:gd name="connsiteX3" fmla="*/ 0 w 2701516"/>
              <a:gd name="connsiteY3" fmla="*/ 2181371 h 2189487"/>
              <a:gd name="connsiteX4" fmla="*/ 200732 w 2701516"/>
              <a:gd name="connsiteY4" fmla="*/ 498053 h 2189487"/>
              <a:gd name="connsiteX0" fmla="*/ 200732 w 1156988"/>
              <a:gd name="connsiteY0" fmla="*/ 11101 h 1702535"/>
              <a:gd name="connsiteX1" fmla="*/ 1156988 w 1156988"/>
              <a:gd name="connsiteY1" fmla="*/ 0 h 1702535"/>
              <a:gd name="connsiteX2" fmla="*/ 908425 w 1156988"/>
              <a:gd name="connsiteY2" fmla="*/ 1702535 h 1702535"/>
              <a:gd name="connsiteX3" fmla="*/ 0 w 1156988"/>
              <a:gd name="connsiteY3" fmla="*/ 1694419 h 1702535"/>
              <a:gd name="connsiteX4" fmla="*/ 200732 w 1156988"/>
              <a:gd name="connsiteY4" fmla="*/ 11101 h 1702535"/>
              <a:gd name="connsiteX0" fmla="*/ 200732 w 1184868"/>
              <a:gd name="connsiteY0" fmla="*/ 2985 h 1694419"/>
              <a:gd name="connsiteX1" fmla="*/ 1184868 w 1184868"/>
              <a:gd name="connsiteY1" fmla="*/ 0 h 1694419"/>
              <a:gd name="connsiteX2" fmla="*/ 908425 w 1184868"/>
              <a:gd name="connsiteY2" fmla="*/ 1694419 h 1694419"/>
              <a:gd name="connsiteX3" fmla="*/ 0 w 1184868"/>
              <a:gd name="connsiteY3" fmla="*/ 1686303 h 1694419"/>
              <a:gd name="connsiteX4" fmla="*/ 200732 w 1184868"/>
              <a:gd name="connsiteY4" fmla="*/ 2985 h 1694419"/>
              <a:gd name="connsiteX0" fmla="*/ 184004 w 1184868"/>
              <a:gd name="connsiteY0" fmla="*/ 2984 h 1694419"/>
              <a:gd name="connsiteX1" fmla="*/ 1184868 w 1184868"/>
              <a:gd name="connsiteY1" fmla="*/ 0 h 1694419"/>
              <a:gd name="connsiteX2" fmla="*/ 908425 w 1184868"/>
              <a:gd name="connsiteY2" fmla="*/ 1694419 h 1694419"/>
              <a:gd name="connsiteX3" fmla="*/ 0 w 1184868"/>
              <a:gd name="connsiteY3" fmla="*/ 1686303 h 1694419"/>
              <a:gd name="connsiteX4" fmla="*/ 184004 w 1184868"/>
              <a:gd name="connsiteY4" fmla="*/ 2984 h 1694419"/>
              <a:gd name="connsiteX0" fmla="*/ 184004 w 1173716"/>
              <a:gd name="connsiteY0" fmla="*/ 0 h 1691435"/>
              <a:gd name="connsiteX1" fmla="*/ 1173716 w 1173716"/>
              <a:gd name="connsiteY1" fmla="*/ 6200 h 1691435"/>
              <a:gd name="connsiteX2" fmla="*/ 908425 w 1173716"/>
              <a:gd name="connsiteY2" fmla="*/ 1691435 h 1691435"/>
              <a:gd name="connsiteX3" fmla="*/ 0 w 1173716"/>
              <a:gd name="connsiteY3" fmla="*/ 1683319 h 1691435"/>
              <a:gd name="connsiteX4" fmla="*/ 184004 w 1173716"/>
              <a:gd name="connsiteY4" fmla="*/ 0 h 1691435"/>
              <a:gd name="connsiteX0" fmla="*/ 184004 w 1173716"/>
              <a:gd name="connsiteY0" fmla="*/ 0 h 1700620"/>
              <a:gd name="connsiteX1" fmla="*/ 1173716 w 1173716"/>
              <a:gd name="connsiteY1" fmla="*/ 6200 h 1700620"/>
              <a:gd name="connsiteX2" fmla="*/ 914001 w 1173716"/>
              <a:gd name="connsiteY2" fmla="*/ 1700620 h 1700620"/>
              <a:gd name="connsiteX3" fmla="*/ 0 w 1173716"/>
              <a:gd name="connsiteY3" fmla="*/ 1683319 h 1700620"/>
              <a:gd name="connsiteX4" fmla="*/ 184004 w 1173716"/>
              <a:gd name="connsiteY4" fmla="*/ 0 h 1700620"/>
              <a:gd name="connsiteX0" fmla="*/ 184004 w 1173716"/>
              <a:gd name="connsiteY0" fmla="*/ 0 h 1691435"/>
              <a:gd name="connsiteX1" fmla="*/ 1173716 w 1173716"/>
              <a:gd name="connsiteY1" fmla="*/ 6200 h 1691435"/>
              <a:gd name="connsiteX2" fmla="*/ 891697 w 1173716"/>
              <a:gd name="connsiteY2" fmla="*/ 1691435 h 1691435"/>
              <a:gd name="connsiteX3" fmla="*/ 0 w 1173716"/>
              <a:gd name="connsiteY3" fmla="*/ 1683319 h 1691435"/>
              <a:gd name="connsiteX4" fmla="*/ 184004 w 1173716"/>
              <a:gd name="connsiteY4" fmla="*/ 0 h 1691435"/>
              <a:gd name="connsiteX0" fmla="*/ 184004 w 1173716"/>
              <a:gd name="connsiteY0" fmla="*/ 0 h 1683319"/>
              <a:gd name="connsiteX1" fmla="*/ 1173716 w 1173716"/>
              <a:gd name="connsiteY1" fmla="*/ 6200 h 1683319"/>
              <a:gd name="connsiteX2" fmla="*/ 914001 w 1173716"/>
              <a:gd name="connsiteY2" fmla="*/ 1673066 h 1683319"/>
              <a:gd name="connsiteX3" fmla="*/ 0 w 1173716"/>
              <a:gd name="connsiteY3" fmla="*/ 1683319 h 1683319"/>
              <a:gd name="connsiteX4" fmla="*/ 184004 w 1173716"/>
              <a:gd name="connsiteY4" fmla="*/ 0 h 1683319"/>
              <a:gd name="connsiteX0" fmla="*/ 184004 w 1173716"/>
              <a:gd name="connsiteY0" fmla="*/ 0 h 1683319"/>
              <a:gd name="connsiteX1" fmla="*/ 1173716 w 1173716"/>
              <a:gd name="connsiteY1" fmla="*/ 6200 h 1683319"/>
              <a:gd name="connsiteX2" fmla="*/ 941880 w 1173716"/>
              <a:gd name="connsiteY2" fmla="*/ 1682250 h 1683319"/>
              <a:gd name="connsiteX3" fmla="*/ 0 w 1173716"/>
              <a:gd name="connsiteY3" fmla="*/ 1683319 h 1683319"/>
              <a:gd name="connsiteX4" fmla="*/ 184004 w 1173716"/>
              <a:gd name="connsiteY4" fmla="*/ 0 h 1683319"/>
              <a:gd name="connsiteX0" fmla="*/ 217460 w 1207172"/>
              <a:gd name="connsiteY0" fmla="*/ 0 h 1692504"/>
              <a:gd name="connsiteX1" fmla="*/ 1207172 w 1207172"/>
              <a:gd name="connsiteY1" fmla="*/ 6200 h 1692504"/>
              <a:gd name="connsiteX2" fmla="*/ 975336 w 1207172"/>
              <a:gd name="connsiteY2" fmla="*/ 1682250 h 1692504"/>
              <a:gd name="connsiteX3" fmla="*/ 0 w 1207172"/>
              <a:gd name="connsiteY3" fmla="*/ 1692504 h 1692504"/>
              <a:gd name="connsiteX4" fmla="*/ 217460 w 1207172"/>
              <a:gd name="connsiteY4" fmla="*/ 0 h 1692504"/>
              <a:gd name="connsiteX0" fmla="*/ 217460 w 1201596"/>
              <a:gd name="connsiteY0" fmla="*/ 2984 h 1695488"/>
              <a:gd name="connsiteX1" fmla="*/ 1201596 w 1201596"/>
              <a:gd name="connsiteY1" fmla="*/ 0 h 1695488"/>
              <a:gd name="connsiteX2" fmla="*/ 975336 w 1201596"/>
              <a:gd name="connsiteY2" fmla="*/ 1685234 h 1695488"/>
              <a:gd name="connsiteX3" fmla="*/ 0 w 1201596"/>
              <a:gd name="connsiteY3" fmla="*/ 1695488 h 1695488"/>
              <a:gd name="connsiteX4" fmla="*/ 217460 w 1201596"/>
              <a:gd name="connsiteY4" fmla="*/ 2984 h 1695488"/>
              <a:gd name="connsiteX0" fmla="*/ 217460 w 1201596"/>
              <a:gd name="connsiteY0" fmla="*/ 0 h 1692504"/>
              <a:gd name="connsiteX1" fmla="*/ 1201596 w 1201596"/>
              <a:gd name="connsiteY1" fmla="*/ 15385 h 1692504"/>
              <a:gd name="connsiteX2" fmla="*/ 975336 w 1201596"/>
              <a:gd name="connsiteY2" fmla="*/ 1682250 h 1692504"/>
              <a:gd name="connsiteX3" fmla="*/ 0 w 1201596"/>
              <a:gd name="connsiteY3" fmla="*/ 1692504 h 1692504"/>
              <a:gd name="connsiteX4" fmla="*/ 217460 w 1201596"/>
              <a:gd name="connsiteY4" fmla="*/ 0 h 1692504"/>
              <a:gd name="connsiteX0" fmla="*/ 217460 w 1201596"/>
              <a:gd name="connsiteY0" fmla="*/ 2984 h 1677119"/>
              <a:gd name="connsiteX1" fmla="*/ 1201596 w 1201596"/>
              <a:gd name="connsiteY1" fmla="*/ 0 h 1677119"/>
              <a:gd name="connsiteX2" fmla="*/ 975336 w 1201596"/>
              <a:gd name="connsiteY2" fmla="*/ 1666865 h 1677119"/>
              <a:gd name="connsiteX3" fmla="*/ 0 w 1201596"/>
              <a:gd name="connsiteY3" fmla="*/ 1677119 h 1677119"/>
              <a:gd name="connsiteX4" fmla="*/ 217460 w 1201596"/>
              <a:gd name="connsiteY4" fmla="*/ 2984 h 1677119"/>
              <a:gd name="connsiteX0" fmla="*/ 217460 w 1201596"/>
              <a:gd name="connsiteY0" fmla="*/ 2984 h 1677119"/>
              <a:gd name="connsiteX1" fmla="*/ 1201596 w 1201596"/>
              <a:gd name="connsiteY1" fmla="*/ 0 h 1677119"/>
              <a:gd name="connsiteX2" fmla="*/ 980912 w 1201596"/>
              <a:gd name="connsiteY2" fmla="*/ 1666865 h 1677119"/>
              <a:gd name="connsiteX3" fmla="*/ 0 w 1201596"/>
              <a:gd name="connsiteY3" fmla="*/ 1677119 h 1677119"/>
              <a:gd name="connsiteX4" fmla="*/ 217460 w 1201596"/>
              <a:gd name="connsiteY4" fmla="*/ 2984 h 1677119"/>
              <a:gd name="connsiteX0" fmla="*/ 217460 w 1201596"/>
              <a:gd name="connsiteY0" fmla="*/ 2984 h 1677119"/>
              <a:gd name="connsiteX1" fmla="*/ 1201596 w 1201596"/>
              <a:gd name="connsiteY1" fmla="*/ 0 h 1677119"/>
              <a:gd name="connsiteX2" fmla="*/ 1058974 w 1201596"/>
              <a:gd name="connsiteY2" fmla="*/ 1666865 h 1677119"/>
              <a:gd name="connsiteX3" fmla="*/ 0 w 1201596"/>
              <a:gd name="connsiteY3" fmla="*/ 1677119 h 1677119"/>
              <a:gd name="connsiteX4" fmla="*/ 217460 w 1201596"/>
              <a:gd name="connsiteY4" fmla="*/ 2984 h 1677119"/>
              <a:gd name="connsiteX0" fmla="*/ 217460 w 1201596"/>
              <a:gd name="connsiteY0" fmla="*/ 2984 h 1694418"/>
              <a:gd name="connsiteX1" fmla="*/ 1201596 w 1201596"/>
              <a:gd name="connsiteY1" fmla="*/ 0 h 1694418"/>
              <a:gd name="connsiteX2" fmla="*/ 1058974 w 1201596"/>
              <a:gd name="connsiteY2" fmla="*/ 1694418 h 1694418"/>
              <a:gd name="connsiteX3" fmla="*/ 0 w 1201596"/>
              <a:gd name="connsiteY3" fmla="*/ 1677119 h 1694418"/>
              <a:gd name="connsiteX4" fmla="*/ 217460 w 1201596"/>
              <a:gd name="connsiteY4" fmla="*/ 2984 h 1694418"/>
              <a:gd name="connsiteX0" fmla="*/ 217460 w 1223900"/>
              <a:gd name="connsiteY0" fmla="*/ 0 h 1691434"/>
              <a:gd name="connsiteX1" fmla="*/ 1223900 w 1223900"/>
              <a:gd name="connsiteY1" fmla="*/ 6200 h 1691434"/>
              <a:gd name="connsiteX2" fmla="*/ 1058974 w 1223900"/>
              <a:gd name="connsiteY2" fmla="*/ 1691434 h 1691434"/>
              <a:gd name="connsiteX3" fmla="*/ 0 w 1223900"/>
              <a:gd name="connsiteY3" fmla="*/ 1674135 h 1691434"/>
              <a:gd name="connsiteX4" fmla="*/ 217460 w 1223900"/>
              <a:gd name="connsiteY4" fmla="*/ 0 h 1691434"/>
              <a:gd name="connsiteX0" fmla="*/ 217460 w 1223900"/>
              <a:gd name="connsiteY0" fmla="*/ 0 h 1691434"/>
              <a:gd name="connsiteX1" fmla="*/ 1223900 w 1223900"/>
              <a:gd name="connsiteY1" fmla="*/ 6200 h 1691434"/>
              <a:gd name="connsiteX2" fmla="*/ 1058974 w 1223900"/>
              <a:gd name="connsiteY2" fmla="*/ 1691434 h 1691434"/>
              <a:gd name="connsiteX3" fmla="*/ 0 w 1223900"/>
              <a:gd name="connsiteY3" fmla="*/ 1683319 h 1691434"/>
              <a:gd name="connsiteX4" fmla="*/ 217460 w 1223900"/>
              <a:gd name="connsiteY4" fmla="*/ 0 h 1691434"/>
              <a:gd name="connsiteX0" fmla="*/ 217460 w 1212748"/>
              <a:gd name="connsiteY0" fmla="*/ 0 h 1691434"/>
              <a:gd name="connsiteX1" fmla="*/ 1212748 w 1212748"/>
              <a:gd name="connsiteY1" fmla="*/ 6200 h 1691434"/>
              <a:gd name="connsiteX2" fmla="*/ 1058974 w 1212748"/>
              <a:gd name="connsiteY2" fmla="*/ 1691434 h 1691434"/>
              <a:gd name="connsiteX3" fmla="*/ 0 w 1212748"/>
              <a:gd name="connsiteY3" fmla="*/ 1683319 h 1691434"/>
              <a:gd name="connsiteX4" fmla="*/ 217460 w 1212748"/>
              <a:gd name="connsiteY4" fmla="*/ 0 h 1691434"/>
              <a:gd name="connsiteX0" fmla="*/ 217460 w 1212748"/>
              <a:gd name="connsiteY0" fmla="*/ 0 h 1691434"/>
              <a:gd name="connsiteX1" fmla="*/ 1212748 w 1212748"/>
              <a:gd name="connsiteY1" fmla="*/ 6200 h 1691434"/>
              <a:gd name="connsiteX2" fmla="*/ 1053399 w 1212748"/>
              <a:gd name="connsiteY2" fmla="*/ 1691434 h 1691434"/>
              <a:gd name="connsiteX3" fmla="*/ 0 w 1212748"/>
              <a:gd name="connsiteY3" fmla="*/ 1683319 h 1691434"/>
              <a:gd name="connsiteX4" fmla="*/ 217460 w 1212748"/>
              <a:gd name="connsiteY4" fmla="*/ 0 h 1691434"/>
              <a:gd name="connsiteX0" fmla="*/ 178429 w 1212748"/>
              <a:gd name="connsiteY0" fmla="*/ 0 h 1691434"/>
              <a:gd name="connsiteX1" fmla="*/ 1212748 w 1212748"/>
              <a:gd name="connsiteY1" fmla="*/ 6200 h 1691434"/>
              <a:gd name="connsiteX2" fmla="*/ 1053399 w 1212748"/>
              <a:gd name="connsiteY2" fmla="*/ 1691434 h 1691434"/>
              <a:gd name="connsiteX3" fmla="*/ 0 w 1212748"/>
              <a:gd name="connsiteY3" fmla="*/ 1683319 h 1691434"/>
              <a:gd name="connsiteX4" fmla="*/ 178429 w 1212748"/>
              <a:gd name="connsiteY4" fmla="*/ 0 h 1691434"/>
              <a:gd name="connsiteX0" fmla="*/ 172853 w 1212748"/>
              <a:gd name="connsiteY0" fmla="*/ 0 h 1691434"/>
              <a:gd name="connsiteX1" fmla="*/ 1212748 w 1212748"/>
              <a:gd name="connsiteY1" fmla="*/ 6200 h 1691434"/>
              <a:gd name="connsiteX2" fmla="*/ 1053399 w 1212748"/>
              <a:gd name="connsiteY2" fmla="*/ 1691434 h 1691434"/>
              <a:gd name="connsiteX3" fmla="*/ 0 w 1212748"/>
              <a:gd name="connsiteY3" fmla="*/ 1683319 h 1691434"/>
              <a:gd name="connsiteX4" fmla="*/ 172853 w 1212748"/>
              <a:gd name="connsiteY4" fmla="*/ 0 h 1691434"/>
              <a:gd name="connsiteX0" fmla="*/ 161702 w 1201597"/>
              <a:gd name="connsiteY0" fmla="*/ 0 h 1691434"/>
              <a:gd name="connsiteX1" fmla="*/ 1201597 w 1201597"/>
              <a:gd name="connsiteY1" fmla="*/ 6200 h 1691434"/>
              <a:gd name="connsiteX2" fmla="*/ 1042248 w 1201597"/>
              <a:gd name="connsiteY2" fmla="*/ 1691434 h 1691434"/>
              <a:gd name="connsiteX3" fmla="*/ 0 w 1201597"/>
              <a:gd name="connsiteY3" fmla="*/ 1683319 h 1691434"/>
              <a:gd name="connsiteX4" fmla="*/ 161702 w 1201597"/>
              <a:gd name="connsiteY4" fmla="*/ 0 h 1691434"/>
              <a:gd name="connsiteX0" fmla="*/ 161702 w 1201597"/>
              <a:gd name="connsiteY0" fmla="*/ 0 h 1691434"/>
              <a:gd name="connsiteX1" fmla="*/ 1201597 w 1201597"/>
              <a:gd name="connsiteY1" fmla="*/ 6200 h 1691434"/>
              <a:gd name="connsiteX2" fmla="*/ 1042248 w 1201597"/>
              <a:gd name="connsiteY2" fmla="*/ 1691434 h 1691434"/>
              <a:gd name="connsiteX3" fmla="*/ 0 w 1201597"/>
              <a:gd name="connsiteY3" fmla="*/ 1683319 h 1691434"/>
              <a:gd name="connsiteX4" fmla="*/ 161702 w 1201597"/>
              <a:gd name="connsiteY4" fmla="*/ 0 h 1691434"/>
              <a:gd name="connsiteX0" fmla="*/ 161702 w 1201597"/>
              <a:gd name="connsiteY0" fmla="*/ 2985 h 1685234"/>
              <a:gd name="connsiteX1" fmla="*/ 1201597 w 1201597"/>
              <a:gd name="connsiteY1" fmla="*/ 0 h 1685234"/>
              <a:gd name="connsiteX2" fmla="*/ 1042248 w 1201597"/>
              <a:gd name="connsiteY2" fmla="*/ 1685234 h 1685234"/>
              <a:gd name="connsiteX3" fmla="*/ 0 w 1201597"/>
              <a:gd name="connsiteY3" fmla="*/ 1677119 h 1685234"/>
              <a:gd name="connsiteX4" fmla="*/ 161702 w 1201597"/>
              <a:gd name="connsiteY4" fmla="*/ 2985 h 1685234"/>
              <a:gd name="connsiteX0" fmla="*/ 161702 w 1201597"/>
              <a:gd name="connsiteY0" fmla="*/ 2985 h 1677119"/>
              <a:gd name="connsiteX1" fmla="*/ 1201597 w 1201597"/>
              <a:gd name="connsiteY1" fmla="*/ 0 h 1677119"/>
              <a:gd name="connsiteX2" fmla="*/ 1042248 w 1201597"/>
              <a:gd name="connsiteY2" fmla="*/ 1676049 h 1677119"/>
              <a:gd name="connsiteX3" fmla="*/ 0 w 1201597"/>
              <a:gd name="connsiteY3" fmla="*/ 1677119 h 1677119"/>
              <a:gd name="connsiteX4" fmla="*/ 161702 w 1201597"/>
              <a:gd name="connsiteY4" fmla="*/ 2985 h 1677119"/>
              <a:gd name="connsiteX0" fmla="*/ 156126 w 1201597"/>
              <a:gd name="connsiteY0" fmla="*/ 2984 h 1677119"/>
              <a:gd name="connsiteX1" fmla="*/ 1201597 w 1201597"/>
              <a:gd name="connsiteY1" fmla="*/ 0 h 1677119"/>
              <a:gd name="connsiteX2" fmla="*/ 1042248 w 1201597"/>
              <a:gd name="connsiteY2" fmla="*/ 1676049 h 1677119"/>
              <a:gd name="connsiteX3" fmla="*/ 0 w 1201597"/>
              <a:gd name="connsiteY3" fmla="*/ 1677119 h 1677119"/>
              <a:gd name="connsiteX4" fmla="*/ 156126 w 1201597"/>
              <a:gd name="connsiteY4" fmla="*/ 2984 h 1677119"/>
              <a:gd name="connsiteX0" fmla="*/ 150550 w 1196021"/>
              <a:gd name="connsiteY0" fmla="*/ 2984 h 1695488"/>
              <a:gd name="connsiteX1" fmla="*/ 1196021 w 1196021"/>
              <a:gd name="connsiteY1" fmla="*/ 0 h 1695488"/>
              <a:gd name="connsiteX2" fmla="*/ 1036672 w 1196021"/>
              <a:gd name="connsiteY2" fmla="*/ 1676049 h 1695488"/>
              <a:gd name="connsiteX3" fmla="*/ 0 w 1196021"/>
              <a:gd name="connsiteY3" fmla="*/ 1695488 h 1695488"/>
              <a:gd name="connsiteX4" fmla="*/ 150550 w 1196021"/>
              <a:gd name="connsiteY4" fmla="*/ 2984 h 1695488"/>
              <a:gd name="connsiteX0" fmla="*/ 156126 w 1201597"/>
              <a:gd name="connsiteY0" fmla="*/ 2984 h 1695488"/>
              <a:gd name="connsiteX1" fmla="*/ 1201597 w 1201597"/>
              <a:gd name="connsiteY1" fmla="*/ 0 h 1695488"/>
              <a:gd name="connsiteX2" fmla="*/ 1042248 w 1201597"/>
              <a:gd name="connsiteY2" fmla="*/ 1676049 h 1695488"/>
              <a:gd name="connsiteX3" fmla="*/ 0 w 1201597"/>
              <a:gd name="connsiteY3" fmla="*/ 1695488 h 1695488"/>
              <a:gd name="connsiteX4" fmla="*/ 156126 w 1201597"/>
              <a:gd name="connsiteY4" fmla="*/ 2984 h 1695488"/>
              <a:gd name="connsiteX0" fmla="*/ 161702 w 1207173"/>
              <a:gd name="connsiteY0" fmla="*/ 2984 h 1695488"/>
              <a:gd name="connsiteX1" fmla="*/ 1207173 w 1207173"/>
              <a:gd name="connsiteY1" fmla="*/ 0 h 1695488"/>
              <a:gd name="connsiteX2" fmla="*/ 1047824 w 1207173"/>
              <a:gd name="connsiteY2" fmla="*/ 1676049 h 1695488"/>
              <a:gd name="connsiteX3" fmla="*/ 0 w 1207173"/>
              <a:gd name="connsiteY3" fmla="*/ 1695488 h 1695488"/>
              <a:gd name="connsiteX4" fmla="*/ 161702 w 1207173"/>
              <a:gd name="connsiteY4" fmla="*/ 2984 h 1695488"/>
              <a:gd name="connsiteX0" fmla="*/ 156126 w 1207173"/>
              <a:gd name="connsiteY0" fmla="*/ 2984 h 1695488"/>
              <a:gd name="connsiteX1" fmla="*/ 1207173 w 1207173"/>
              <a:gd name="connsiteY1" fmla="*/ 0 h 1695488"/>
              <a:gd name="connsiteX2" fmla="*/ 1047824 w 1207173"/>
              <a:gd name="connsiteY2" fmla="*/ 1676049 h 1695488"/>
              <a:gd name="connsiteX3" fmla="*/ 0 w 1207173"/>
              <a:gd name="connsiteY3" fmla="*/ 1695488 h 1695488"/>
              <a:gd name="connsiteX4" fmla="*/ 156126 w 1207173"/>
              <a:gd name="connsiteY4" fmla="*/ 2984 h 1695488"/>
              <a:gd name="connsiteX0" fmla="*/ 156126 w 1207173"/>
              <a:gd name="connsiteY0" fmla="*/ 2984 h 1695488"/>
              <a:gd name="connsiteX1" fmla="*/ 1207173 w 1207173"/>
              <a:gd name="connsiteY1" fmla="*/ 0 h 1695488"/>
              <a:gd name="connsiteX2" fmla="*/ 1047824 w 1207173"/>
              <a:gd name="connsiteY2" fmla="*/ 1694418 h 1695488"/>
              <a:gd name="connsiteX3" fmla="*/ 0 w 1207173"/>
              <a:gd name="connsiteY3" fmla="*/ 1695488 h 1695488"/>
              <a:gd name="connsiteX4" fmla="*/ 156126 w 1207173"/>
              <a:gd name="connsiteY4" fmla="*/ 2984 h 1695488"/>
              <a:gd name="connsiteX0" fmla="*/ 167278 w 1207173"/>
              <a:gd name="connsiteY0" fmla="*/ 2984 h 1695488"/>
              <a:gd name="connsiteX1" fmla="*/ 1207173 w 1207173"/>
              <a:gd name="connsiteY1" fmla="*/ 0 h 1695488"/>
              <a:gd name="connsiteX2" fmla="*/ 1047824 w 1207173"/>
              <a:gd name="connsiteY2" fmla="*/ 1694418 h 1695488"/>
              <a:gd name="connsiteX3" fmla="*/ 0 w 1207173"/>
              <a:gd name="connsiteY3" fmla="*/ 1695488 h 1695488"/>
              <a:gd name="connsiteX4" fmla="*/ 167278 w 1207173"/>
              <a:gd name="connsiteY4" fmla="*/ 2984 h 1695488"/>
              <a:gd name="connsiteX0" fmla="*/ 167278 w 1207173"/>
              <a:gd name="connsiteY0" fmla="*/ 2984 h 1713857"/>
              <a:gd name="connsiteX1" fmla="*/ 1207173 w 1207173"/>
              <a:gd name="connsiteY1" fmla="*/ 0 h 1713857"/>
              <a:gd name="connsiteX2" fmla="*/ 1047824 w 1207173"/>
              <a:gd name="connsiteY2" fmla="*/ 1694418 h 1713857"/>
              <a:gd name="connsiteX3" fmla="*/ 0 w 1207173"/>
              <a:gd name="connsiteY3" fmla="*/ 1713857 h 1713857"/>
              <a:gd name="connsiteX4" fmla="*/ 167278 w 1207173"/>
              <a:gd name="connsiteY4" fmla="*/ 2984 h 1713857"/>
              <a:gd name="connsiteX0" fmla="*/ 167278 w 1207173"/>
              <a:gd name="connsiteY0" fmla="*/ 2984 h 1704672"/>
              <a:gd name="connsiteX1" fmla="*/ 1207173 w 1207173"/>
              <a:gd name="connsiteY1" fmla="*/ 0 h 1704672"/>
              <a:gd name="connsiteX2" fmla="*/ 1047824 w 1207173"/>
              <a:gd name="connsiteY2" fmla="*/ 1694418 h 1704672"/>
              <a:gd name="connsiteX3" fmla="*/ 0 w 1207173"/>
              <a:gd name="connsiteY3" fmla="*/ 1704672 h 1704672"/>
              <a:gd name="connsiteX4" fmla="*/ 167278 w 1207173"/>
              <a:gd name="connsiteY4" fmla="*/ 2984 h 1704672"/>
              <a:gd name="connsiteX0" fmla="*/ 161702 w 1207173"/>
              <a:gd name="connsiteY0" fmla="*/ 0 h 1710872"/>
              <a:gd name="connsiteX1" fmla="*/ 1207173 w 1207173"/>
              <a:gd name="connsiteY1" fmla="*/ 6200 h 1710872"/>
              <a:gd name="connsiteX2" fmla="*/ 1047824 w 1207173"/>
              <a:gd name="connsiteY2" fmla="*/ 1700618 h 1710872"/>
              <a:gd name="connsiteX3" fmla="*/ 0 w 1207173"/>
              <a:gd name="connsiteY3" fmla="*/ 1710872 h 1710872"/>
              <a:gd name="connsiteX4" fmla="*/ 161702 w 1207173"/>
              <a:gd name="connsiteY4" fmla="*/ 0 h 1710872"/>
              <a:gd name="connsiteX0" fmla="*/ 167278 w 1212749"/>
              <a:gd name="connsiteY0" fmla="*/ 0 h 1700618"/>
              <a:gd name="connsiteX1" fmla="*/ 1212749 w 1212749"/>
              <a:gd name="connsiteY1" fmla="*/ 6200 h 1700618"/>
              <a:gd name="connsiteX2" fmla="*/ 1053400 w 1212749"/>
              <a:gd name="connsiteY2" fmla="*/ 1700618 h 1700618"/>
              <a:gd name="connsiteX3" fmla="*/ 0 w 1212749"/>
              <a:gd name="connsiteY3" fmla="*/ 1683319 h 1700618"/>
              <a:gd name="connsiteX4" fmla="*/ 167278 w 1212749"/>
              <a:gd name="connsiteY4" fmla="*/ 0 h 1700618"/>
              <a:gd name="connsiteX0" fmla="*/ 161702 w 1207173"/>
              <a:gd name="connsiteY0" fmla="*/ 0 h 1700618"/>
              <a:gd name="connsiteX1" fmla="*/ 1207173 w 1207173"/>
              <a:gd name="connsiteY1" fmla="*/ 6200 h 1700618"/>
              <a:gd name="connsiteX2" fmla="*/ 1047824 w 1207173"/>
              <a:gd name="connsiteY2" fmla="*/ 1700618 h 1700618"/>
              <a:gd name="connsiteX3" fmla="*/ 0 w 1207173"/>
              <a:gd name="connsiteY3" fmla="*/ 1674134 h 1700618"/>
              <a:gd name="connsiteX4" fmla="*/ 161702 w 1207173"/>
              <a:gd name="connsiteY4" fmla="*/ 0 h 1700618"/>
              <a:gd name="connsiteX0" fmla="*/ 161702 w 1207173"/>
              <a:gd name="connsiteY0" fmla="*/ 0 h 1695056"/>
              <a:gd name="connsiteX1" fmla="*/ 1207173 w 1207173"/>
              <a:gd name="connsiteY1" fmla="*/ 638 h 1695056"/>
              <a:gd name="connsiteX2" fmla="*/ 1047824 w 1207173"/>
              <a:gd name="connsiteY2" fmla="*/ 1695056 h 1695056"/>
              <a:gd name="connsiteX3" fmla="*/ 0 w 1207173"/>
              <a:gd name="connsiteY3" fmla="*/ 1668572 h 1695056"/>
              <a:gd name="connsiteX4" fmla="*/ 161702 w 1207173"/>
              <a:gd name="connsiteY4" fmla="*/ 0 h 1695056"/>
              <a:gd name="connsiteX0" fmla="*/ 160014 w 1205485"/>
              <a:gd name="connsiteY0" fmla="*/ 0 h 1701942"/>
              <a:gd name="connsiteX1" fmla="*/ 1205485 w 1205485"/>
              <a:gd name="connsiteY1" fmla="*/ 638 h 1701942"/>
              <a:gd name="connsiteX2" fmla="*/ 1046136 w 1205485"/>
              <a:gd name="connsiteY2" fmla="*/ 1695056 h 1701942"/>
              <a:gd name="connsiteX3" fmla="*/ 0 w 1205485"/>
              <a:gd name="connsiteY3" fmla="*/ 1701942 h 1701942"/>
              <a:gd name="connsiteX4" fmla="*/ 160014 w 1205485"/>
              <a:gd name="connsiteY4" fmla="*/ 0 h 1701942"/>
              <a:gd name="connsiteX0" fmla="*/ 160014 w 1205485"/>
              <a:gd name="connsiteY0" fmla="*/ 0 h 1701942"/>
              <a:gd name="connsiteX1" fmla="*/ 1205485 w 1205485"/>
              <a:gd name="connsiteY1" fmla="*/ 638 h 1701942"/>
              <a:gd name="connsiteX2" fmla="*/ 1046136 w 1205485"/>
              <a:gd name="connsiteY2" fmla="*/ 1695056 h 1701942"/>
              <a:gd name="connsiteX3" fmla="*/ 0 w 1205485"/>
              <a:gd name="connsiteY3" fmla="*/ 1701942 h 1701942"/>
              <a:gd name="connsiteX4" fmla="*/ 160014 w 1205485"/>
              <a:gd name="connsiteY4" fmla="*/ 0 h 1701942"/>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1702 w 1205485"/>
              <a:gd name="connsiteY0" fmla="*/ 0 h 1704723"/>
              <a:gd name="connsiteX1" fmla="*/ 1205485 w 1205485"/>
              <a:gd name="connsiteY1" fmla="*/ 3419 h 1704723"/>
              <a:gd name="connsiteX2" fmla="*/ 1046136 w 1205485"/>
              <a:gd name="connsiteY2" fmla="*/ 1697837 h 1704723"/>
              <a:gd name="connsiteX3" fmla="*/ 0 w 1205485"/>
              <a:gd name="connsiteY3" fmla="*/ 1704723 h 1704723"/>
              <a:gd name="connsiteX4" fmla="*/ 161702 w 1205485"/>
              <a:gd name="connsiteY4" fmla="*/ 0 h 1704723"/>
              <a:gd name="connsiteX0" fmla="*/ 158325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58325 w 1205485"/>
              <a:gd name="connsiteY4" fmla="*/ 2143 h 1701304"/>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3390 w 1205485"/>
              <a:gd name="connsiteY0" fmla="*/ 0 h 1704723"/>
              <a:gd name="connsiteX1" fmla="*/ 1205485 w 1205485"/>
              <a:gd name="connsiteY1" fmla="*/ 3419 h 1704723"/>
              <a:gd name="connsiteX2" fmla="*/ 1046136 w 1205485"/>
              <a:gd name="connsiteY2" fmla="*/ 1697837 h 1704723"/>
              <a:gd name="connsiteX3" fmla="*/ 0 w 1205485"/>
              <a:gd name="connsiteY3" fmla="*/ 1704723 h 1704723"/>
              <a:gd name="connsiteX4" fmla="*/ 163390 w 1205485"/>
              <a:gd name="connsiteY4" fmla="*/ 0 h 1704723"/>
              <a:gd name="connsiteX0" fmla="*/ 163390 w 1205485"/>
              <a:gd name="connsiteY0" fmla="*/ 0 h 1710285"/>
              <a:gd name="connsiteX1" fmla="*/ 1205485 w 1205485"/>
              <a:gd name="connsiteY1" fmla="*/ 3419 h 1710285"/>
              <a:gd name="connsiteX2" fmla="*/ 1046136 w 1205485"/>
              <a:gd name="connsiteY2" fmla="*/ 1697837 h 1710285"/>
              <a:gd name="connsiteX3" fmla="*/ 0 w 1205485"/>
              <a:gd name="connsiteY3" fmla="*/ 1710285 h 1710285"/>
              <a:gd name="connsiteX4" fmla="*/ 163390 w 1205485"/>
              <a:gd name="connsiteY4" fmla="*/ 0 h 1710285"/>
              <a:gd name="connsiteX0" fmla="*/ 163390 w 1205485"/>
              <a:gd name="connsiteY0" fmla="*/ 0 h 1713066"/>
              <a:gd name="connsiteX1" fmla="*/ 1205485 w 1205485"/>
              <a:gd name="connsiteY1" fmla="*/ 3419 h 1713066"/>
              <a:gd name="connsiteX2" fmla="*/ 1046136 w 1205485"/>
              <a:gd name="connsiteY2" fmla="*/ 1697837 h 1713066"/>
              <a:gd name="connsiteX3" fmla="*/ 0 w 1205485"/>
              <a:gd name="connsiteY3" fmla="*/ 1713066 h 1713066"/>
              <a:gd name="connsiteX4" fmla="*/ 163390 w 1205485"/>
              <a:gd name="connsiteY4" fmla="*/ 0 h 1713066"/>
              <a:gd name="connsiteX0" fmla="*/ 163390 w 1205485"/>
              <a:gd name="connsiteY0" fmla="*/ 0 h 1707504"/>
              <a:gd name="connsiteX1" fmla="*/ 1205485 w 1205485"/>
              <a:gd name="connsiteY1" fmla="*/ 3419 h 1707504"/>
              <a:gd name="connsiteX2" fmla="*/ 1046136 w 1205485"/>
              <a:gd name="connsiteY2" fmla="*/ 1697837 h 1707504"/>
              <a:gd name="connsiteX3" fmla="*/ 0 w 1205485"/>
              <a:gd name="connsiteY3" fmla="*/ 1707504 h 1707504"/>
              <a:gd name="connsiteX4" fmla="*/ 163390 w 1205485"/>
              <a:gd name="connsiteY4" fmla="*/ 0 h 1707504"/>
              <a:gd name="connsiteX0" fmla="*/ 163390 w 1205485"/>
              <a:gd name="connsiteY0" fmla="*/ 0 h 1707504"/>
              <a:gd name="connsiteX1" fmla="*/ 1205485 w 1205485"/>
              <a:gd name="connsiteY1" fmla="*/ 3419 h 1707504"/>
              <a:gd name="connsiteX2" fmla="*/ 1046136 w 1205485"/>
              <a:gd name="connsiteY2" fmla="*/ 1706179 h 1707504"/>
              <a:gd name="connsiteX3" fmla="*/ 0 w 1205485"/>
              <a:gd name="connsiteY3" fmla="*/ 1707504 h 1707504"/>
              <a:gd name="connsiteX4" fmla="*/ 163390 w 1205485"/>
              <a:gd name="connsiteY4" fmla="*/ 0 h 1707504"/>
              <a:gd name="connsiteX0" fmla="*/ 163390 w 1205485"/>
              <a:gd name="connsiteY0" fmla="*/ 0 h 1711741"/>
              <a:gd name="connsiteX1" fmla="*/ 1205485 w 1205485"/>
              <a:gd name="connsiteY1" fmla="*/ 3419 h 1711741"/>
              <a:gd name="connsiteX2" fmla="*/ 1046136 w 1205485"/>
              <a:gd name="connsiteY2" fmla="*/ 1711741 h 1711741"/>
              <a:gd name="connsiteX3" fmla="*/ 0 w 1205485"/>
              <a:gd name="connsiteY3" fmla="*/ 1707504 h 1711741"/>
              <a:gd name="connsiteX4" fmla="*/ 163390 w 1205485"/>
              <a:gd name="connsiteY4" fmla="*/ 0 h 1711741"/>
              <a:gd name="connsiteX0" fmla="*/ 163390 w 1205485"/>
              <a:gd name="connsiteY0" fmla="*/ 2143 h 1708322"/>
              <a:gd name="connsiteX1" fmla="*/ 1205485 w 1205485"/>
              <a:gd name="connsiteY1" fmla="*/ 0 h 1708322"/>
              <a:gd name="connsiteX2" fmla="*/ 1046136 w 1205485"/>
              <a:gd name="connsiteY2" fmla="*/ 1708322 h 1708322"/>
              <a:gd name="connsiteX3" fmla="*/ 0 w 1205485"/>
              <a:gd name="connsiteY3" fmla="*/ 1704085 h 1708322"/>
              <a:gd name="connsiteX4" fmla="*/ 163390 w 1205485"/>
              <a:gd name="connsiteY4" fmla="*/ 2143 h 1708322"/>
              <a:gd name="connsiteX0" fmla="*/ 163390 w 1205485"/>
              <a:gd name="connsiteY0" fmla="*/ 24389 h 1708322"/>
              <a:gd name="connsiteX1" fmla="*/ 1205485 w 1205485"/>
              <a:gd name="connsiteY1" fmla="*/ 0 h 1708322"/>
              <a:gd name="connsiteX2" fmla="*/ 1046136 w 1205485"/>
              <a:gd name="connsiteY2" fmla="*/ 1708322 h 1708322"/>
              <a:gd name="connsiteX3" fmla="*/ 0 w 1205485"/>
              <a:gd name="connsiteY3" fmla="*/ 1704085 h 1708322"/>
              <a:gd name="connsiteX4" fmla="*/ 163390 w 1205485"/>
              <a:gd name="connsiteY4" fmla="*/ 24389 h 1708322"/>
              <a:gd name="connsiteX0" fmla="*/ 166766 w 1205485"/>
              <a:gd name="connsiteY0" fmla="*/ 7704 h 1708322"/>
              <a:gd name="connsiteX1" fmla="*/ 1205485 w 1205485"/>
              <a:gd name="connsiteY1" fmla="*/ 0 h 1708322"/>
              <a:gd name="connsiteX2" fmla="*/ 1046136 w 1205485"/>
              <a:gd name="connsiteY2" fmla="*/ 1708322 h 1708322"/>
              <a:gd name="connsiteX3" fmla="*/ 0 w 1205485"/>
              <a:gd name="connsiteY3" fmla="*/ 1704085 h 1708322"/>
              <a:gd name="connsiteX4" fmla="*/ 166766 w 1205485"/>
              <a:gd name="connsiteY4" fmla="*/ 7704 h 1708322"/>
              <a:gd name="connsiteX0" fmla="*/ 166766 w 1205485"/>
              <a:gd name="connsiteY0" fmla="*/ 0 h 1708960"/>
              <a:gd name="connsiteX1" fmla="*/ 1205485 w 1205485"/>
              <a:gd name="connsiteY1" fmla="*/ 638 h 1708960"/>
              <a:gd name="connsiteX2" fmla="*/ 1046136 w 1205485"/>
              <a:gd name="connsiteY2" fmla="*/ 1708960 h 1708960"/>
              <a:gd name="connsiteX3" fmla="*/ 0 w 1205485"/>
              <a:gd name="connsiteY3" fmla="*/ 1704723 h 1708960"/>
              <a:gd name="connsiteX4" fmla="*/ 166766 w 1205485"/>
              <a:gd name="connsiteY4" fmla="*/ 0 h 1708960"/>
              <a:gd name="connsiteX0" fmla="*/ 166766 w 1197592"/>
              <a:gd name="connsiteY0" fmla="*/ 6036 h 1714996"/>
              <a:gd name="connsiteX1" fmla="*/ 1197592 w 1197592"/>
              <a:gd name="connsiteY1" fmla="*/ 0 h 1714996"/>
              <a:gd name="connsiteX2" fmla="*/ 1046136 w 1197592"/>
              <a:gd name="connsiteY2" fmla="*/ 1714996 h 1714996"/>
              <a:gd name="connsiteX3" fmla="*/ 0 w 1197592"/>
              <a:gd name="connsiteY3" fmla="*/ 1710759 h 1714996"/>
              <a:gd name="connsiteX4" fmla="*/ 166766 w 1197592"/>
              <a:gd name="connsiteY4" fmla="*/ 6036 h 1714996"/>
              <a:gd name="connsiteX0" fmla="*/ 166766 w 1197592"/>
              <a:gd name="connsiteY0" fmla="*/ 6036 h 1714996"/>
              <a:gd name="connsiteX1" fmla="*/ 1197592 w 1197592"/>
              <a:gd name="connsiteY1" fmla="*/ 0 h 1714996"/>
              <a:gd name="connsiteX2" fmla="*/ 1046136 w 1197592"/>
              <a:gd name="connsiteY2" fmla="*/ 1714996 h 1714996"/>
              <a:gd name="connsiteX3" fmla="*/ 0 w 1197592"/>
              <a:gd name="connsiteY3" fmla="*/ 1710759 h 1714996"/>
              <a:gd name="connsiteX4" fmla="*/ 166766 w 1197592"/>
              <a:gd name="connsiteY4" fmla="*/ 6036 h 1714996"/>
              <a:gd name="connsiteX0" fmla="*/ 166766 w 1193645"/>
              <a:gd name="connsiteY0" fmla="*/ 6036 h 1714996"/>
              <a:gd name="connsiteX1" fmla="*/ 1193645 w 1193645"/>
              <a:gd name="connsiteY1" fmla="*/ 0 h 1714996"/>
              <a:gd name="connsiteX2" fmla="*/ 1046136 w 1193645"/>
              <a:gd name="connsiteY2" fmla="*/ 1714996 h 1714996"/>
              <a:gd name="connsiteX3" fmla="*/ 0 w 1193645"/>
              <a:gd name="connsiteY3" fmla="*/ 1710759 h 1714996"/>
              <a:gd name="connsiteX4" fmla="*/ 166766 w 1193645"/>
              <a:gd name="connsiteY4" fmla="*/ 6036 h 1714996"/>
              <a:gd name="connsiteX0" fmla="*/ 160188 w 1193645"/>
              <a:gd name="connsiteY0" fmla="*/ 6036 h 1714996"/>
              <a:gd name="connsiteX1" fmla="*/ 1193645 w 1193645"/>
              <a:gd name="connsiteY1" fmla="*/ 0 h 1714996"/>
              <a:gd name="connsiteX2" fmla="*/ 1046136 w 1193645"/>
              <a:gd name="connsiteY2" fmla="*/ 1714996 h 1714996"/>
              <a:gd name="connsiteX3" fmla="*/ 0 w 1193645"/>
              <a:gd name="connsiteY3" fmla="*/ 1710759 h 1714996"/>
              <a:gd name="connsiteX4" fmla="*/ 160188 w 1193645"/>
              <a:gd name="connsiteY4" fmla="*/ 6036 h 1714996"/>
              <a:gd name="connsiteX0" fmla="*/ 160188 w 1193645"/>
              <a:gd name="connsiteY0" fmla="*/ 3255 h 1712215"/>
              <a:gd name="connsiteX1" fmla="*/ 1193645 w 1193645"/>
              <a:gd name="connsiteY1" fmla="*/ 0 h 1712215"/>
              <a:gd name="connsiteX2" fmla="*/ 1046136 w 1193645"/>
              <a:gd name="connsiteY2" fmla="*/ 1712215 h 1712215"/>
              <a:gd name="connsiteX3" fmla="*/ 0 w 1193645"/>
              <a:gd name="connsiteY3" fmla="*/ 1707978 h 1712215"/>
              <a:gd name="connsiteX4" fmla="*/ 160188 w 1193645"/>
              <a:gd name="connsiteY4" fmla="*/ 3255 h 1712215"/>
              <a:gd name="connsiteX0" fmla="*/ 160188 w 1193645"/>
              <a:gd name="connsiteY0" fmla="*/ 3255 h 1712215"/>
              <a:gd name="connsiteX1" fmla="*/ 1193645 w 1193645"/>
              <a:gd name="connsiteY1" fmla="*/ 0 h 1712215"/>
              <a:gd name="connsiteX2" fmla="*/ 1041203 w 1193645"/>
              <a:gd name="connsiteY2" fmla="*/ 1712215 h 1712215"/>
              <a:gd name="connsiteX3" fmla="*/ 0 w 1193645"/>
              <a:gd name="connsiteY3" fmla="*/ 1707978 h 1712215"/>
              <a:gd name="connsiteX4" fmla="*/ 160188 w 1193645"/>
              <a:gd name="connsiteY4" fmla="*/ 3255 h 17122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3645" h="1712215">
                <a:moveTo>
                  <a:pt x="160188" y="3255"/>
                </a:moveTo>
                <a:lnTo>
                  <a:pt x="1193645" y="0"/>
                </a:lnTo>
                <a:lnTo>
                  <a:pt x="1041203" y="1712215"/>
                </a:lnTo>
                <a:lnTo>
                  <a:pt x="0" y="1707978"/>
                </a:lnTo>
                <a:lnTo>
                  <a:pt x="160188" y="3255"/>
                </a:lnTo>
                <a:close/>
              </a:path>
            </a:pathLst>
          </a:cu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smtClean="0"/>
              <a:t>Image</a:t>
            </a:r>
            <a:endParaRPr lang="en-US" noProof="0" dirty="0"/>
          </a:p>
        </p:txBody>
      </p:sp>
    </p:spTree>
    <p:extLst>
      <p:ext uri="{BB962C8B-B14F-4D97-AF65-F5344CB8AC3E}">
        <p14:creationId xmlns:p14="http://schemas.microsoft.com/office/powerpoint/2010/main" val="13848924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page">
    <p:spTree>
      <p:nvGrpSpPr>
        <p:cNvPr id="1" name=""/>
        <p:cNvGrpSpPr/>
        <p:nvPr/>
      </p:nvGrpSpPr>
      <p:grpSpPr>
        <a:xfrm>
          <a:off x="0" y="0"/>
          <a:ext cx="0" cy="0"/>
          <a:chOff x="0" y="0"/>
          <a:chExt cx="0" cy="0"/>
        </a:xfrm>
      </p:grpSpPr>
      <p:sp>
        <p:nvSpPr>
          <p:cNvPr id="4" name="Parallélogramme 3"/>
          <p:cNvSpPr/>
          <p:nvPr userDrawn="1"/>
        </p:nvSpPr>
        <p:spPr>
          <a:xfrm>
            <a:off x="-816768" y="1196752"/>
            <a:ext cx="2572299" cy="2481520"/>
          </a:xfrm>
          <a:prstGeom prst="parallelogram">
            <a:avLst/>
          </a:prstGeom>
          <a:solidFill>
            <a:srgbClr val="DD2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arallélogramme 4"/>
          <p:cNvSpPr/>
          <p:nvPr userDrawn="1"/>
        </p:nvSpPr>
        <p:spPr>
          <a:xfrm>
            <a:off x="10992544" y="1196752"/>
            <a:ext cx="2572299" cy="2481520"/>
          </a:xfrm>
          <a:prstGeom prst="parallelogram">
            <a:avLst/>
          </a:prstGeom>
          <a:solidFill>
            <a:srgbClr val="DD2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7" name="Image 6"/>
          <p:cNvPicPr>
            <a:picLocks noChangeAspect="1"/>
          </p:cNvPicPr>
          <p:nvPr userDrawn="1"/>
        </p:nvPicPr>
        <p:blipFill>
          <a:blip r:embed="rId2"/>
          <a:stretch>
            <a:fillRect/>
          </a:stretch>
        </p:blipFill>
        <p:spPr>
          <a:xfrm>
            <a:off x="263352" y="4014763"/>
            <a:ext cx="975445" cy="518205"/>
          </a:xfrm>
          <a:prstGeom prst="rect">
            <a:avLst/>
          </a:prstGeom>
        </p:spPr>
      </p:pic>
      <p:pic>
        <p:nvPicPr>
          <p:cNvPr id="8" name="Image 7"/>
          <p:cNvPicPr>
            <a:picLocks noChangeAspect="1"/>
          </p:cNvPicPr>
          <p:nvPr userDrawn="1"/>
        </p:nvPicPr>
        <p:blipFill>
          <a:blip r:embed="rId3"/>
          <a:stretch>
            <a:fillRect/>
          </a:stretch>
        </p:blipFill>
        <p:spPr>
          <a:xfrm>
            <a:off x="10776520" y="5085184"/>
            <a:ext cx="784928" cy="548688"/>
          </a:xfrm>
          <a:prstGeom prst="rect">
            <a:avLst/>
          </a:prstGeom>
        </p:spPr>
      </p:pic>
      <p:sp>
        <p:nvSpPr>
          <p:cNvPr id="10" name="Titre 1"/>
          <p:cNvSpPr>
            <a:spLocks noGrp="1"/>
          </p:cNvSpPr>
          <p:nvPr>
            <p:ph type="title" hasCustomPrompt="1"/>
          </p:nvPr>
        </p:nvSpPr>
        <p:spPr>
          <a:xfrm>
            <a:off x="1919536" y="1340768"/>
            <a:ext cx="8217561" cy="2337503"/>
          </a:xfrm>
          <a:prstGeom prst="rect">
            <a:avLst/>
          </a:prstGeom>
        </p:spPr>
        <p:txBody>
          <a:bodyPr/>
          <a:lstStyle>
            <a:lvl1pPr algn="l">
              <a:defRPr lang="fr-FR" sz="4800" i="0" kern="1200" dirty="0">
                <a:solidFill>
                  <a:schemeClr val="tx1"/>
                </a:solidFill>
                <a:latin typeface="Segoe UI Light" panose="020B0502040204020203" pitchFamily="34" charset="0"/>
                <a:ea typeface="+mn-ea"/>
                <a:cs typeface="Segoe UI Light" panose="020B0502040204020203" pitchFamily="34" charset="0"/>
              </a:defRPr>
            </a:lvl1pPr>
          </a:lstStyle>
          <a:p>
            <a:r>
              <a:rPr lang="en-US" noProof="0" dirty="0" smtClean="0"/>
              <a:t>Title</a:t>
            </a:r>
            <a:endParaRPr lang="en-US" noProof="0" dirty="0"/>
          </a:p>
        </p:txBody>
      </p:sp>
      <p:sp>
        <p:nvSpPr>
          <p:cNvPr id="12" name="Sous-titre 2"/>
          <p:cNvSpPr>
            <a:spLocks noGrp="1"/>
          </p:cNvSpPr>
          <p:nvPr>
            <p:ph type="subTitle" idx="11" hasCustomPrompt="1"/>
          </p:nvPr>
        </p:nvSpPr>
        <p:spPr>
          <a:xfrm>
            <a:off x="1231962" y="4125228"/>
            <a:ext cx="9144000" cy="1655762"/>
          </a:xfrm>
          <a:prstGeom prst="rect">
            <a:avLst/>
          </a:prstGeom>
        </p:spPr>
        <p:txBody>
          <a:bodyPr/>
          <a:lstStyle>
            <a:lvl1pPr marL="0" indent="0" algn="ctr">
              <a:buNone/>
              <a:defRPr lang="fr-FR" sz="4400" i="1" kern="1200" dirty="0">
                <a:solidFill>
                  <a:schemeClr val="tx1">
                    <a:lumMod val="65000"/>
                    <a:lumOff val="35000"/>
                  </a:schemeClr>
                </a:solidFill>
                <a:latin typeface="Segoe UI Light" panose="020B0502040204020203" pitchFamily="34" charset="0"/>
                <a:ea typeface="+mn-ea"/>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smtClean="0"/>
              <a:t>Subtitle</a:t>
            </a:r>
            <a:endParaRPr lang="en-US" noProof="0" dirty="0"/>
          </a:p>
        </p:txBody>
      </p:sp>
    </p:spTree>
    <p:extLst>
      <p:ext uri="{BB962C8B-B14F-4D97-AF65-F5344CB8AC3E}">
        <p14:creationId xmlns:p14="http://schemas.microsoft.com/office/powerpoint/2010/main" val="115352630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page with image">
    <p:spTree>
      <p:nvGrpSpPr>
        <p:cNvPr id="1" name=""/>
        <p:cNvGrpSpPr/>
        <p:nvPr/>
      </p:nvGrpSpPr>
      <p:grpSpPr>
        <a:xfrm>
          <a:off x="0" y="0"/>
          <a:ext cx="0" cy="0"/>
          <a:chOff x="0" y="0"/>
          <a:chExt cx="0" cy="0"/>
        </a:xfrm>
      </p:grpSpPr>
      <p:sp>
        <p:nvSpPr>
          <p:cNvPr id="11" name="Espace réservé pour une image  2"/>
          <p:cNvSpPr>
            <a:spLocks noGrp="1"/>
          </p:cNvSpPr>
          <p:nvPr>
            <p:ph type="pic" idx="1" hasCustomPrompt="1"/>
          </p:nvPr>
        </p:nvSpPr>
        <p:spPr>
          <a:xfrm>
            <a:off x="-976429" y="-76807"/>
            <a:ext cx="4416782" cy="3770100"/>
          </a:xfrm>
          <a:custGeom>
            <a:avLst/>
            <a:gdLst>
              <a:gd name="connsiteX0" fmla="*/ 0 w 2775973"/>
              <a:gd name="connsiteY0" fmla="*/ 0 h 2376338"/>
              <a:gd name="connsiteX1" fmla="*/ 2775973 w 2775973"/>
              <a:gd name="connsiteY1" fmla="*/ 0 h 2376338"/>
              <a:gd name="connsiteX2" fmla="*/ 2775973 w 2775973"/>
              <a:gd name="connsiteY2" fmla="*/ 2376338 h 2376338"/>
              <a:gd name="connsiteX3" fmla="*/ 0 w 2775973"/>
              <a:gd name="connsiteY3" fmla="*/ 2376338 h 2376338"/>
              <a:gd name="connsiteX4" fmla="*/ 0 w 2775973"/>
              <a:gd name="connsiteY4" fmla="*/ 0 h 2376338"/>
              <a:gd name="connsiteX0" fmla="*/ 0 w 2775973"/>
              <a:gd name="connsiteY0" fmla="*/ 0 h 2376338"/>
              <a:gd name="connsiteX1" fmla="*/ 2460663 w 2775973"/>
              <a:gd name="connsiteY1" fmla="*/ 31531 h 2376338"/>
              <a:gd name="connsiteX2" fmla="*/ 2775973 w 2775973"/>
              <a:gd name="connsiteY2" fmla="*/ 2376338 h 2376338"/>
              <a:gd name="connsiteX3" fmla="*/ 0 w 2775973"/>
              <a:gd name="connsiteY3" fmla="*/ 2376338 h 2376338"/>
              <a:gd name="connsiteX4" fmla="*/ 0 w 2775973"/>
              <a:gd name="connsiteY4" fmla="*/ 0 h 2376338"/>
              <a:gd name="connsiteX0" fmla="*/ 489014 w 3264987"/>
              <a:gd name="connsiteY0" fmla="*/ 0 h 3749042"/>
              <a:gd name="connsiteX1" fmla="*/ 2949677 w 3264987"/>
              <a:gd name="connsiteY1" fmla="*/ 31531 h 3749042"/>
              <a:gd name="connsiteX2" fmla="*/ 3264987 w 3264987"/>
              <a:gd name="connsiteY2" fmla="*/ 2376338 h 3749042"/>
              <a:gd name="connsiteX3" fmla="*/ 0 w 3264987"/>
              <a:gd name="connsiteY3" fmla="*/ 3749042 h 3749042"/>
              <a:gd name="connsiteX4" fmla="*/ 489014 w 3264987"/>
              <a:gd name="connsiteY4" fmla="*/ 0 h 3749042"/>
              <a:gd name="connsiteX0" fmla="*/ 489014 w 2949677"/>
              <a:gd name="connsiteY0" fmla="*/ 0 h 3749042"/>
              <a:gd name="connsiteX1" fmla="*/ 2949677 w 2949677"/>
              <a:gd name="connsiteY1" fmla="*/ 31531 h 3749042"/>
              <a:gd name="connsiteX2" fmla="*/ 2321888 w 2949677"/>
              <a:gd name="connsiteY2" fmla="*/ 3718537 h 3749042"/>
              <a:gd name="connsiteX3" fmla="*/ 0 w 2949677"/>
              <a:gd name="connsiteY3" fmla="*/ 3749042 h 3749042"/>
              <a:gd name="connsiteX4" fmla="*/ 489014 w 2949677"/>
              <a:gd name="connsiteY4" fmla="*/ 0 h 3749042"/>
              <a:gd name="connsiteX0" fmla="*/ 607775 w 2949677"/>
              <a:gd name="connsiteY0" fmla="*/ 59982 h 3717511"/>
              <a:gd name="connsiteX1" fmla="*/ 2949677 w 2949677"/>
              <a:gd name="connsiteY1" fmla="*/ 0 h 3717511"/>
              <a:gd name="connsiteX2" fmla="*/ 2321888 w 2949677"/>
              <a:gd name="connsiteY2" fmla="*/ 3687006 h 3717511"/>
              <a:gd name="connsiteX3" fmla="*/ 0 w 2949677"/>
              <a:gd name="connsiteY3" fmla="*/ 3717511 h 3717511"/>
              <a:gd name="connsiteX4" fmla="*/ 607775 w 2949677"/>
              <a:gd name="connsiteY4" fmla="*/ 59982 h 3717511"/>
              <a:gd name="connsiteX0" fmla="*/ 607775 w 2935705"/>
              <a:gd name="connsiteY0" fmla="*/ 0 h 3657529"/>
              <a:gd name="connsiteX1" fmla="*/ 2935705 w 2935705"/>
              <a:gd name="connsiteY1" fmla="*/ 21363 h 3657529"/>
              <a:gd name="connsiteX2" fmla="*/ 2321888 w 2935705"/>
              <a:gd name="connsiteY2" fmla="*/ 3627024 h 3657529"/>
              <a:gd name="connsiteX3" fmla="*/ 0 w 2935705"/>
              <a:gd name="connsiteY3" fmla="*/ 3657529 h 3657529"/>
              <a:gd name="connsiteX4" fmla="*/ 607775 w 2935705"/>
              <a:gd name="connsiteY4" fmla="*/ 0 h 3657529"/>
              <a:gd name="connsiteX0" fmla="*/ 607775 w 2935705"/>
              <a:gd name="connsiteY0" fmla="*/ 0 h 3657529"/>
              <a:gd name="connsiteX1" fmla="*/ 2935705 w 2935705"/>
              <a:gd name="connsiteY1" fmla="*/ 21363 h 3657529"/>
              <a:gd name="connsiteX2" fmla="*/ 2335860 w 2935705"/>
              <a:gd name="connsiteY2" fmla="*/ 3647361 h 3657529"/>
              <a:gd name="connsiteX3" fmla="*/ 0 w 2935705"/>
              <a:gd name="connsiteY3" fmla="*/ 3657529 h 3657529"/>
              <a:gd name="connsiteX4" fmla="*/ 607775 w 2935705"/>
              <a:gd name="connsiteY4" fmla="*/ 0 h 3657529"/>
              <a:gd name="connsiteX0" fmla="*/ 607775 w 2935705"/>
              <a:gd name="connsiteY0" fmla="*/ 0 h 3647361"/>
              <a:gd name="connsiteX1" fmla="*/ 2935705 w 2935705"/>
              <a:gd name="connsiteY1" fmla="*/ 21363 h 3647361"/>
              <a:gd name="connsiteX2" fmla="*/ 2335860 w 2935705"/>
              <a:gd name="connsiteY2" fmla="*/ 3647361 h 3647361"/>
              <a:gd name="connsiteX3" fmla="*/ 0 w 2935705"/>
              <a:gd name="connsiteY3" fmla="*/ 3647361 h 3647361"/>
              <a:gd name="connsiteX4" fmla="*/ 607775 w 2935705"/>
              <a:gd name="connsiteY4" fmla="*/ 0 h 3647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5705" h="3647361">
                <a:moveTo>
                  <a:pt x="607775" y="0"/>
                </a:moveTo>
                <a:lnTo>
                  <a:pt x="2935705" y="21363"/>
                </a:lnTo>
                <a:lnTo>
                  <a:pt x="2335860" y="3647361"/>
                </a:lnTo>
                <a:lnTo>
                  <a:pt x="0" y="3647361"/>
                </a:lnTo>
                <a:lnTo>
                  <a:pt x="607775" y="0"/>
                </a:lnTo>
                <a:close/>
              </a:path>
            </a:pathLst>
          </a:cu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smtClean="0"/>
              <a:t>Image</a:t>
            </a:r>
            <a:endParaRPr lang="en-US" noProof="0" dirty="0"/>
          </a:p>
        </p:txBody>
      </p:sp>
      <p:sp>
        <p:nvSpPr>
          <p:cNvPr id="5" name="Parallélogramme 4"/>
          <p:cNvSpPr/>
          <p:nvPr userDrawn="1"/>
        </p:nvSpPr>
        <p:spPr>
          <a:xfrm>
            <a:off x="10992544" y="1196752"/>
            <a:ext cx="2572299" cy="2481520"/>
          </a:xfrm>
          <a:prstGeom prst="parallelogram">
            <a:avLst/>
          </a:prstGeom>
          <a:solidFill>
            <a:srgbClr val="DD2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rgbClr val="DD2515"/>
              </a:solidFill>
            </a:endParaRPr>
          </a:p>
        </p:txBody>
      </p:sp>
      <p:pic>
        <p:nvPicPr>
          <p:cNvPr id="7" name="Image 6"/>
          <p:cNvPicPr>
            <a:picLocks noChangeAspect="1"/>
          </p:cNvPicPr>
          <p:nvPr userDrawn="1"/>
        </p:nvPicPr>
        <p:blipFill>
          <a:blip r:embed="rId2"/>
          <a:stretch>
            <a:fillRect/>
          </a:stretch>
        </p:blipFill>
        <p:spPr>
          <a:xfrm>
            <a:off x="263352" y="4014763"/>
            <a:ext cx="975445" cy="518205"/>
          </a:xfrm>
          <a:prstGeom prst="rect">
            <a:avLst/>
          </a:prstGeom>
        </p:spPr>
      </p:pic>
      <p:pic>
        <p:nvPicPr>
          <p:cNvPr id="8" name="Image 7"/>
          <p:cNvPicPr>
            <a:picLocks noChangeAspect="1"/>
          </p:cNvPicPr>
          <p:nvPr userDrawn="1"/>
        </p:nvPicPr>
        <p:blipFill>
          <a:blip r:embed="rId3"/>
          <a:stretch>
            <a:fillRect/>
          </a:stretch>
        </p:blipFill>
        <p:spPr>
          <a:xfrm>
            <a:off x="10776520" y="5085184"/>
            <a:ext cx="784928" cy="548688"/>
          </a:xfrm>
          <a:prstGeom prst="rect">
            <a:avLst/>
          </a:prstGeom>
        </p:spPr>
      </p:pic>
      <p:sp>
        <p:nvSpPr>
          <p:cNvPr id="12" name="Titre 1"/>
          <p:cNvSpPr>
            <a:spLocks noGrp="1"/>
          </p:cNvSpPr>
          <p:nvPr>
            <p:ph type="title" hasCustomPrompt="1"/>
          </p:nvPr>
        </p:nvSpPr>
        <p:spPr>
          <a:xfrm>
            <a:off x="3232321" y="2245373"/>
            <a:ext cx="7552191" cy="822597"/>
          </a:xfrm>
          <a:prstGeom prst="rect">
            <a:avLst/>
          </a:prstGeom>
        </p:spPr>
        <p:txBody>
          <a:bodyPr/>
          <a:lstStyle>
            <a:lvl1pPr>
              <a:defRPr lang="fr-FR" sz="4800" i="0" kern="1200" dirty="0">
                <a:solidFill>
                  <a:schemeClr val="tx1"/>
                </a:solidFill>
                <a:latin typeface="Segoe UI Light" panose="020B0502040204020203" pitchFamily="34" charset="0"/>
                <a:ea typeface="+mn-ea"/>
                <a:cs typeface="Segoe UI Light" panose="020B0502040204020203" pitchFamily="34" charset="0"/>
              </a:defRPr>
            </a:lvl1pPr>
          </a:lstStyle>
          <a:p>
            <a:r>
              <a:rPr lang="en-US" noProof="0" dirty="0" smtClean="0"/>
              <a:t>Title</a:t>
            </a:r>
            <a:endParaRPr lang="en-US" noProof="0" dirty="0"/>
          </a:p>
        </p:txBody>
      </p:sp>
      <p:sp>
        <p:nvSpPr>
          <p:cNvPr id="14" name="Sous-titre 2"/>
          <p:cNvSpPr>
            <a:spLocks noGrp="1"/>
          </p:cNvSpPr>
          <p:nvPr>
            <p:ph type="subTitle" idx="11" hasCustomPrompt="1"/>
          </p:nvPr>
        </p:nvSpPr>
        <p:spPr>
          <a:xfrm>
            <a:off x="1231962" y="4125228"/>
            <a:ext cx="9144000" cy="1655762"/>
          </a:xfrm>
          <a:prstGeom prst="rect">
            <a:avLst/>
          </a:prstGeom>
        </p:spPr>
        <p:txBody>
          <a:bodyPr/>
          <a:lstStyle>
            <a:lvl1pPr marL="0" indent="0" algn="ctr">
              <a:buNone/>
              <a:defRPr lang="fr-FR" sz="4400" i="1" kern="1200" dirty="0">
                <a:solidFill>
                  <a:schemeClr val="tx1">
                    <a:lumMod val="65000"/>
                    <a:lumOff val="35000"/>
                  </a:schemeClr>
                </a:solidFill>
                <a:latin typeface="Segoe UI Light" panose="020B0502040204020203" pitchFamily="34" charset="0"/>
                <a:ea typeface="+mn-ea"/>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smtClean="0"/>
              <a:t>Subtitle</a:t>
            </a:r>
            <a:endParaRPr lang="en-US" noProof="0" dirty="0"/>
          </a:p>
        </p:txBody>
      </p:sp>
      <p:sp>
        <p:nvSpPr>
          <p:cNvPr id="15" name="Espace réservé du texte 2"/>
          <p:cNvSpPr>
            <a:spLocks noGrp="1"/>
          </p:cNvSpPr>
          <p:nvPr>
            <p:ph type="body" idx="17" hasCustomPrompt="1"/>
          </p:nvPr>
        </p:nvSpPr>
        <p:spPr>
          <a:xfrm>
            <a:off x="0" y="2245372"/>
            <a:ext cx="2495601" cy="822597"/>
          </a:xfrm>
          <a:prstGeom prst="rect">
            <a:avLst/>
          </a:prstGeom>
        </p:spPr>
        <p:txBody>
          <a:bodyPr anchor="t" anchorCtr="0"/>
          <a:lstStyle>
            <a:lvl1pPr marL="0" indent="0">
              <a:buNone/>
              <a:defRPr lang="fr-FR" sz="4800" b="0" i="0" kern="1200" dirty="0" smtClean="0">
                <a:solidFill>
                  <a:schemeClr val="bg1"/>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dirty="0" smtClean="0"/>
              <a:t>Title04</a:t>
            </a:r>
            <a:endParaRPr lang="en-US" noProof="0" dirty="0"/>
          </a:p>
        </p:txBody>
      </p:sp>
    </p:spTree>
    <p:extLst>
      <p:ext uri="{BB962C8B-B14F-4D97-AF65-F5344CB8AC3E}">
        <p14:creationId xmlns:p14="http://schemas.microsoft.com/office/powerpoint/2010/main" val="4131872720"/>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Regular page">
    <p:spTree>
      <p:nvGrpSpPr>
        <p:cNvPr id="1" name=""/>
        <p:cNvGrpSpPr/>
        <p:nvPr/>
      </p:nvGrpSpPr>
      <p:grpSpPr>
        <a:xfrm>
          <a:off x="0" y="0"/>
          <a:ext cx="0" cy="0"/>
          <a:chOff x="0" y="0"/>
          <a:chExt cx="0" cy="0"/>
        </a:xfrm>
      </p:grpSpPr>
      <p:grpSp>
        <p:nvGrpSpPr>
          <p:cNvPr id="16" name="Groupe 15"/>
          <p:cNvGrpSpPr/>
          <p:nvPr userDrawn="1"/>
        </p:nvGrpSpPr>
        <p:grpSpPr>
          <a:xfrm>
            <a:off x="10128448" y="0"/>
            <a:ext cx="3096344" cy="5733256"/>
            <a:chOff x="10128448" y="0"/>
            <a:chExt cx="3096344" cy="5733256"/>
          </a:xfrm>
        </p:grpSpPr>
        <p:sp>
          <p:nvSpPr>
            <p:cNvPr id="17" name="Parallélogramme 16"/>
            <p:cNvSpPr/>
            <p:nvPr userDrawn="1"/>
          </p:nvSpPr>
          <p:spPr>
            <a:xfrm>
              <a:off x="11474171" y="0"/>
              <a:ext cx="1534597" cy="720000"/>
            </a:xfrm>
            <a:prstGeom prst="parallelogram">
              <a:avLst/>
            </a:prstGeom>
            <a:solidFill>
              <a:srgbClr val="DD2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e 17"/>
            <p:cNvGrpSpPr/>
            <p:nvPr userDrawn="1"/>
          </p:nvGrpSpPr>
          <p:grpSpPr>
            <a:xfrm>
              <a:off x="10128448" y="1412776"/>
              <a:ext cx="3096344" cy="4320480"/>
              <a:chOff x="10128448" y="1412776"/>
              <a:chExt cx="3096344" cy="4320480"/>
            </a:xfrm>
          </p:grpSpPr>
          <p:sp>
            <p:nvSpPr>
              <p:cNvPr id="19" name="Parallélogramme 18"/>
              <p:cNvSpPr/>
              <p:nvPr userDrawn="1"/>
            </p:nvSpPr>
            <p:spPr>
              <a:xfrm>
                <a:off x="10128448" y="1412776"/>
                <a:ext cx="3096344" cy="4320480"/>
              </a:xfrm>
              <a:prstGeom prst="parallelogram">
                <a:avLst>
                  <a:gd name="adj" fmla="val 3845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arallélogramme 19"/>
              <p:cNvSpPr/>
              <p:nvPr userDrawn="1"/>
            </p:nvSpPr>
            <p:spPr>
              <a:xfrm>
                <a:off x="11784632" y="4050054"/>
                <a:ext cx="1440160" cy="1683202"/>
              </a:xfrm>
              <a:prstGeom prst="parallelogram">
                <a:avLst>
                  <a:gd name="adj" fmla="val 3845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2" name="Parallélogramme 21"/>
          <p:cNvSpPr/>
          <p:nvPr userDrawn="1"/>
        </p:nvSpPr>
        <p:spPr>
          <a:xfrm>
            <a:off x="-384720" y="-27383"/>
            <a:ext cx="2592288" cy="1224135"/>
          </a:xfrm>
          <a:prstGeom prst="parallelogram">
            <a:avLst/>
          </a:prstGeom>
          <a:solidFill>
            <a:srgbClr val="DD2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itre 1"/>
          <p:cNvSpPr>
            <a:spLocks noGrp="1"/>
          </p:cNvSpPr>
          <p:nvPr>
            <p:ph type="title" hasCustomPrompt="1"/>
          </p:nvPr>
        </p:nvSpPr>
        <p:spPr>
          <a:xfrm>
            <a:off x="0" y="194057"/>
            <a:ext cx="1964824" cy="720000"/>
          </a:xfrm>
          <a:prstGeom prst="rect">
            <a:avLst/>
          </a:prstGeom>
        </p:spPr>
        <p:txBody>
          <a:bodyPr anchor="ctr" anchorCtr="0"/>
          <a:lstStyle>
            <a:lvl1pPr algn="ctr">
              <a:defRPr lang="fr-FR" sz="2000" i="0" kern="1200" dirty="0">
                <a:solidFill>
                  <a:schemeClr val="bg1"/>
                </a:solidFill>
                <a:latin typeface="Segoe UI" panose="020B0502040204020203" pitchFamily="34" charset="0"/>
                <a:ea typeface="+mn-ea"/>
                <a:cs typeface="Segoe UI" panose="020B0502040204020203" pitchFamily="34" charset="0"/>
              </a:defRPr>
            </a:lvl1pPr>
          </a:lstStyle>
          <a:p>
            <a:r>
              <a:rPr lang="en-US" noProof="0" dirty="0" smtClean="0"/>
              <a:t>Chapter</a:t>
            </a:r>
            <a:endParaRPr lang="en-US" noProof="0" dirty="0"/>
          </a:p>
        </p:txBody>
      </p:sp>
      <p:sp>
        <p:nvSpPr>
          <p:cNvPr id="24" name="Espace réservé du texte 3"/>
          <p:cNvSpPr>
            <a:spLocks noGrp="1"/>
          </p:cNvSpPr>
          <p:nvPr>
            <p:ph type="body" sz="half" idx="2" hasCustomPrompt="1"/>
          </p:nvPr>
        </p:nvSpPr>
        <p:spPr>
          <a:xfrm>
            <a:off x="2207568" y="0"/>
            <a:ext cx="9410619" cy="720000"/>
          </a:xfrm>
          <a:prstGeom prst="rect">
            <a:avLst/>
          </a:prstGeom>
        </p:spPr>
        <p:txBody>
          <a:bodyPr anchor="b" anchorCtr="0"/>
          <a:lstStyle>
            <a:lvl1pPr marL="0" indent="0">
              <a:buNone/>
              <a:defRPr sz="3600">
                <a:latin typeface="Segoe UI Light" panose="020B0502040204020203" pitchFamily="34" charset="0"/>
                <a:cs typeface="Segoe UI Light"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dirty="0" smtClean="0"/>
              <a:t>Title</a:t>
            </a:r>
          </a:p>
        </p:txBody>
      </p:sp>
      <p:sp>
        <p:nvSpPr>
          <p:cNvPr id="25" name="Espace réservé du contenu 2"/>
          <p:cNvSpPr>
            <a:spLocks noGrp="1"/>
          </p:cNvSpPr>
          <p:nvPr>
            <p:ph sz="half" idx="1" hasCustomPrompt="1"/>
          </p:nvPr>
        </p:nvSpPr>
        <p:spPr>
          <a:xfrm>
            <a:off x="407369" y="1722642"/>
            <a:ext cx="7200799" cy="698246"/>
          </a:xfrm>
          <a:prstGeom prst="rect">
            <a:avLst/>
          </a:prstGeom>
        </p:spPr>
        <p:txBody>
          <a:bodyPr/>
          <a:lstStyle>
            <a:lvl1pPr marL="0" indent="0">
              <a:lnSpc>
                <a:spcPct val="100000"/>
              </a:lnSpc>
              <a:buNone/>
              <a:defRPr lang="fr-FR" sz="2400" b="1" kern="1200" dirty="0" smtClean="0">
                <a:solidFill>
                  <a:schemeClr val="tx1"/>
                </a:solidFill>
                <a:latin typeface="Segoe UI" panose="020B0502040204020203" pitchFamily="34" charset="0"/>
                <a:ea typeface="+mn-ea"/>
                <a:cs typeface="Segoe UI" panose="020B0502040204020203" pitchFamily="34" charset="0"/>
              </a:defRPr>
            </a:lvl1pPr>
            <a:lvl2pPr>
              <a:lnSpc>
                <a:spcPct val="150000"/>
              </a:lnSpc>
              <a:defRPr lang="fr-FR" sz="2400" kern="1200" dirty="0" smtClean="0">
                <a:solidFill>
                  <a:schemeClr val="tx1"/>
                </a:solidFill>
                <a:latin typeface="Segoe UI" panose="020B0502040204020203" pitchFamily="34" charset="0"/>
                <a:ea typeface="+mn-ea"/>
                <a:cs typeface="Segoe UI" panose="020B0502040204020203" pitchFamily="34" charset="0"/>
              </a:defRPr>
            </a:lvl2pPr>
            <a:lvl3pPr>
              <a:defRPr lang="fr-FR" sz="2000" kern="1200" dirty="0" smtClean="0">
                <a:solidFill>
                  <a:schemeClr val="tx1"/>
                </a:solidFill>
                <a:latin typeface="Segoe UI" panose="020B0502040204020203" pitchFamily="34" charset="0"/>
                <a:ea typeface="+mn-ea"/>
                <a:cs typeface="Segoe UI" panose="020B0502040204020203" pitchFamily="34" charset="0"/>
              </a:defRPr>
            </a:lvl3pPr>
            <a:lvl4pPr>
              <a:defRPr lang="fr-FR" sz="1800" kern="1200" dirty="0" smtClean="0">
                <a:solidFill>
                  <a:schemeClr val="tx1"/>
                </a:solidFill>
                <a:latin typeface="Segoe UI" panose="020B0502040204020203" pitchFamily="34" charset="0"/>
                <a:ea typeface="+mn-ea"/>
                <a:cs typeface="Segoe UI" panose="020B0502040204020203" pitchFamily="34" charset="0"/>
              </a:defRPr>
            </a:lvl4pPr>
            <a:lvl5pPr>
              <a:defRPr lang="fr-FR" sz="2400" kern="1200" dirty="0">
                <a:solidFill>
                  <a:schemeClr val="tx1"/>
                </a:solidFill>
                <a:latin typeface="Segoe UI" panose="020B0502040204020203" pitchFamily="34" charset="0"/>
                <a:ea typeface="+mn-ea"/>
                <a:cs typeface="Segoe UI" panose="020B0502040204020203" pitchFamily="34" charset="0"/>
              </a:defRPr>
            </a:lvl5pPr>
          </a:lstStyle>
          <a:p>
            <a:pPr lvl="0"/>
            <a:r>
              <a:rPr lang="en-US" noProof="0" dirty="0" smtClean="0"/>
              <a:t>Title</a:t>
            </a:r>
          </a:p>
        </p:txBody>
      </p:sp>
      <p:sp>
        <p:nvSpPr>
          <p:cNvPr id="26" name="Espace réservé du texte 3"/>
          <p:cNvSpPr>
            <a:spLocks noGrp="1"/>
          </p:cNvSpPr>
          <p:nvPr>
            <p:ph type="body" sz="half" idx="11" hasCustomPrompt="1"/>
          </p:nvPr>
        </p:nvSpPr>
        <p:spPr>
          <a:xfrm>
            <a:off x="2207567" y="836712"/>
            <a:ext cx="9410619" cy="504056"/>
          </a:xfrm>
          <a:prstGeom prst="rect">
            <a:avLst/>
          </a:prstGeom>
        </p:spPr>
        <p:txBody>
          <a:bodyPr/>
          <a:lstStyle>
            <a:lvl1pPr marL="0" indent="0">
              <a:buNone/>
              <a:defRPr sz="2400" i="1" spc="100" baseline="0">
                <a:solidFill>
                  <a:srgbClr val="CC2412"/>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dirty="0" smtClean="0"/>
              <a:t>Subtitle</a:t>
            </a:r>
          </a:p>
        </p:txBody>
      </p:sp>
      <p:sp>
        <p:nvSpPr>
          <p:cNvPr id="27" name="Espace réservé du contenu 2"/>
          <p:cNvSpPr>
            <a:spLocks noGrp="1"/>
          </p:cNvSpPr>
          <p:nvPr>
            <p:ph sz="half" idx="12" hasCustomPrompt="1"/>
          </p:nvPr>
        </p:nvSpPr>
        <p:spPr>
          <a:xfrm>
            <a:off x="767408" y="2498366"/>
            <a:ext cx="6840760" cy="1002642"/>
          </a:xfrm>
          <a:prstGeom prst="rect">
            <a:avLst/>
          </a:prstGeom>
        </p:spPr>
        <p:txBody>
          <a:bodyPr/>
          <a:lstStyle>
            <a:lvl1pPr>
              <a:lnSpc>
                <a:spcPct val="100000"/>
              </a:lnSpc>
              <a:defRPr sz="2400">
                <a:latin typeface="Segoe UI" panose="020B0502040204020203" pitchFamily="34" charset="0"/>
                <a:cs typeface="Segoe UI" panose="020B0502040204020203" pitchFamily="34" charset="0"/>
              </a:defRPr>
            </a:lvl1pPr>
            <a:lvl2pPr>
              <a:defRPr sz="2000">
                <a:latin typeface="Segoe UI" panose="020B0502040204020203" pitchFamily="34" charset="0"/>
                <a:cs typeface="Segoe UI" panose="020B0502040204020203" pitchFamily="34" charset="0"/>
              </a:defRPr>
            </a:lvl2pPr>
          </a:lstStyle>
          <a:p>
            <a:pPr lvl="0"/>
            <a:r>
              <a:rPr lang="en-US" noProof="0" dirty="0" smtClean="0"/>
              <a:t>Subtitle</a:t>
            </a:r>
          </a:p>
          <a:p>
            <a:pPr lvl="1"/>
            <a:r>
              <a:rPr lang="en-US" noProof="0" dirty="0" smtClean="0"/>
              <a:t>Subtitle</a:t>
            </a:r>
          </a:p>
        </p:txBody>
      </p:sp>
    </p:spTree>
    <p:extLst>
      <p:ext uri="{BB962C8B-B14F-4D97-AF65-F5344CB8AC3E}">
        <p14:creationId xmlns:p14="http://schemas.microsoft.com/office/powerpoint/2010/main" val="180288344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egular page with image">
    <p:spTree>
      <p:nvGrpSpPr>
        <p:cNvPr id="1" name=""/>
        <p:cNvGrpSpPr/>
        <p:nvPr/>
      </p:nvGrpSpPr>
      <p:grpSpPr>
        <a:xfrm>
          <a:off x="0" y="0"/>
          <a:ext cx="0" cy="0"/>
          <a:chOff x="0" y="0"/>
          <a:chExt cx="0" cy="0"/>
        </a:xfrm>
      </p:grpSpPr>
      <p:grpSp>
        <p:nvGrpSpPr>
          <p:cNvPr id="14" name="Groupe 13"/>
          <p:cNvGrpSpPr/>
          <p:nvPr userDrawn="1"/>
        </p:nvGrpSpPr>
        <p:grpSpPr>
          <a:xfrm>
            <a:off x="10128448" y="0"/>
            <a:ext cx="3096344" cy="5733256"/>
            <a:chOff x="10128448" y="0"/>
            <a:chExt cx="3096344" cy="5733256"/>
          </a:xfrm>
        </p:grpSpPr>
        <p:sp>
          <p:nvSpPr>
            <p:cNvPr id="15" name="Parallélogramme 14"/>
            <p:cNvSpPr/>
            <p:nvPr userDrawn="1"/>
          </p:nvSpPr>
          <p:spPr>
            <a:xfrm>
              <a:off x="11474171" y="0"/>
              <a:ext cx="1534597" cy="720000"/>
            </a:xfrm>
            <a:prstGeom prst="parallelogram">
              <a:avLst/>
            </a:prstGeom>
            <a:solidFill>
              <a:srgbClr val="DD2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6" name="Groupe 15"/>
            <p:cNvGrpSpPr/>
            <p:nvPr userDrawn="1"/>
          </p:nvGrpSpPr>
          <p:grpSpPr>
            <a:xfrm>
              <a:off x="10128448" y="1412776"/>
              <a:ext cx="3096344" cy="4320480"/>
              <a:chOff x="10128448" y="1412776"/>
              <a:chExt cx="3096344" cy="4320480"/>
            </a:xfrm>
          </p:grpSpPr>
          <p:sp>
            <p:nvSpPr>
              <p:cNvPr id="17" name="Parallélogramme 16"/>
              <p:cNvSpPr/>
              <p:nvPr userDrawn="1"/>
            </p:nvSpPr>
            <p:spPr>
              <a:xfrm>
                <a:off x="10128448" y="1412776"/>
                <a:ext cx="3096344" cy="4320480"/>
              </a:xfrm>
              <a:prstGeom prst="parallelogram">
                <a:avLst>
                  <a:gd name="adj" fmla="val 3845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arallélogramme 17"/>
              <p:cNvSpPr/>
              <p:nvPr userDrawn="1"/>
            </p:nvSpPr>
            <p:spPr>
              <a:xfrm>
                <a:off x="11784632" y="4050054"/>
                <a:ext cx="1440160" cy="1683202"/>
              </a:xfrm>
              <a:prstGeom prst="parallelogram">
                <a:avLst>
                  <a:gd name="adj" fmla="val 3845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4" name="Parallélogramme 3"/>
          <p:cNvSpPr/>
          <p:nvPr userDrawn="1"/>
        </p:nvSpPr>
        <p:spPr>
          <a:xfrm>
            <a:off x="-384720" y="-27383"/>
            <a:ext cx="2592288" cy="1224135"/>
          </a:xfrm>
          <a:prstGeom prst="parallelogram">
            <a:avLst/>
          </a:prstGeom>
          <a:solidFill>
            <a:srgbClr val="DD2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Titre 1"/>
          <p:cNvSpPr>
            <a:spLocks noGrp="1"/>
          </p:cNvSpPr>
          <p:nvPr>
            <p:ph type="title" hasCustomPrompt="1"/>
          </p:nvPr>
        </p:nvSpPr>
        <p:spPr>
          <a:xfrm>
            <a:off x="0" y="194057"/>
            <a:ext cx="1964824" cy="720000"/>
          </a:xfrm>
          <a:prstGeom prst="rect">
            <a:avLst/>
          </a:prstGeom>
        </p:spPr>
        <p:txBody>
          <a:bodyPr anchor="ctr" anchorCtr="0"/>
          <a:lstStyle>
            <a:lvl1pPr algn="ctr">
              <a:defRPr lang="fr-FR" sz="2000" i="0" kern="1200" dirty="0">
                <a:solidFill>
                  <a:schemeClr val="bg1"/>
                </a:solidFill>
                <a:latin typeface="Segoe UI" panose="020B0502040204020203" pitchFamily="34" charset="0"/>
                <a:ea typeface="+mn-ea"/>
                <a:cs typeface="Segoe UI" panose="020B0502040204020203" pitchFamily="34" charset="0"/>
              </a:defRPr>
            </a:lvl1pPr>
          </a:lstStyle>
          <a:p>
            <a:r>
              <a:rPr lang="en-US" noProof="0" dirty="0" smtClean="0"/>
              <a:t>Chapter</a:t>
            </a:r>
            <a:endParaRPr lang="en-US" noProof="0" dirty="0"/>
          </a:p>
        </p:txBody>
      </p:sp>
      <p:sp>
        <p:nvSpPr>
          <p:cNvPr id="9" name="Espace réservé du texte 3"/>
          <p:cNvSpPr>
            <a:spLocks noGrp="1"/>
          </p:cNvSpPr>
          <p:nvPr>
            <p:ph type="body" sz="half" idx="2" hasCustomPrompt="1"/>
          </p:nvPr>
        </p:nvSpPr>
        <p:spPr>
          <a:xfrm>
            <a:off x="2207568" y="0"/>
            <a:ext cx="9410619" cy="720000"/>
          </a:xfrm>
          <a:prstGeom prst="rect">
            <a:avLst/>
          </a:prstGeom>
        </p:spPr>
        <p:txBody>
          <a:bodyPr anchor="b" anchorCtr="0"/>
          <a:lstStyle>
            <a:lvl1pPr marL="0" indent="0">
              <a:buNone/>
              <a:defRPr sz="3600">
                <a:latin typeface="Segoe UI Light" panose="020B0502040204020203" pitchFamily="34" charset="0"/>
                <a:cs typeface="Segoe UI Light"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dirty="0" smtClean="0"/>
              <a:t>Title</a:t>
            </a:r>
          </a:p>
        </p:txBody>
      </p:sp>
      <p:sp>
        <p:nvSpPr>
          <p:cNvPr id="7" name="Espace réservé du contenu 2"/>
          <p:cNvSpPr>
            <a:spLocks noGrp="1"/>
          </p:cNvSpPr>
          <p:nvPr>
            <p:ph sz="half" idx="1" hasCustomPrompt="1"/>
          </p:nvPr>
        </p:nvSpPr>
        <p:spPr>
          <a:xfrm>
            <a:off x="407369" y="1722642"/>
            <a:ext cx="7200799" cy="698246"/>
          </a:xfrm>
          <a:prstGeom prst="rect">
            <a:avLst/>
          </a:prstGeom>
        </p:spPr>
        <p:txBody>
          <a:bodyPr/>
          <a:lstStyle>
            <a:lvl1pPr marL="0" indent="0">
              <a:lnSpc>
                <a:spcPct val="100000"/>
              </a:lnSpc>
              <a:buNone/>
              <a:defRPr lang="fr-FR" sz="2400" b="1" kern="1200" dirty="0" smtClean="0">
                <a:solidFill>
                  <a:schemeClr val="tx1"/>
                </a:solidFill>
                <a:latin typeface="Segoe UI" panose="020B0502040204020203" pitchFamily="34" charset="0"/>
                <a:ea typeface="+mn-ea"/>
                <a:cs typeface="Segoe UI" panose="020B0502040204020203" pitchFamily="34" charset="0"/>
              </a:defRPr>
            </a:lvl1pPr>
            <a:lvl2pPr>
              <a:lnSpc>
                <a:spcPct val="150000"/>
              </a:lnSpc>
              <a:defRPr lang="fr-FR" sz="2400" kern="1200" dirty="0" smtClean="0">
                <a:solidFill>
                  <a:schemeClr val="tx1"/>
                </a:solidFill>
                <a:latin typeface="Segoe UI" panose="020B0502040204020203" pitchFamily="34" charset="0"/>
                <a:ea typeface="+mn-ea"/>
                <a:cs typeface="Segoe UI" panose="020B0502040204020203" pitchFamily="34" charset="0"/>
              </a:defRPr>
            </a:lvl2pPr>
            <a:lvl3pPr>
              <a:defRPr lang="fr-FR" sz="2000" kern="1200" dirty="0" smtClean="0">
                <a:solidFill>
                  <a:schemeClr val="tx1"/>
                </a:solidFill>
                <a:latin typeface="Segoe UI" panose="020B0502040204020203" pitchFamily="34" charset="0"/>
                <a:ea typeface="+mn-ea"/>
                <a:cs typeface="Segoe UI" panose="020B0502040204020203" pitchFamily="34" charset="0"/>
              </a:defRPr>
            </a:lvl3pPr>
            <a:lvl4pPr>
              <a:defRPr lang="fr-FR" sz="1800" kern="1200" dirty="0" smtClean="0">
                <a:solidFill>
                  <a:schemeClr val="tx1"/>
                </a:solidFill>
                <a:latin typeface="Segoe UI" panose="020B0502040204020203" pitchFamily="34" charset="0"/>
                <a:ea typeface="+mn-ea"/>
                <a:cs typeface="Segoe UI" panose="020B0502040204020203" pitchFamily="34" charset="0"/>
              </a:defRPr>
            </a:lvl4pPr>
            <a:lvl5pPr>
              <a:defRPr lang="fr-FR" sz="2400" kern="1200" dirty="0">
                <a:solidFill>
                  <a:schemeClr val="tx1"/>
                </a:solidFill>
                <a:latin typeface="Segoe UI" panose="020B0502040204020203" pitchFamily="34" charset="0"/>
                <a:ea typeface="+mn-ea"/>
                <a:cs typeface="Segoe UI" panose="020B0502040204020203" pitchFamily="34" charset="0"/>
              </a:defRPr>
            </a:lvl5pPr>
          </a:lstStyle>
          <a:p>
            <a:pPr lvl="0"/>
            <a:r>
              <a:rPr lang="en-US" noProof="0" dirty="0" smtClean="0"/>
              <a:t>Title</a:t>
            </a:r>
          </a:p>
        </p:txBody>
      </p:sp>
      <p:sp>
        <p:nvSpPr>
          <p:cNvPr id="8" name="Espace réservé du texte 3"/>
          <p:cNvSpPr>
            <a:spLocks noGrp="1"/>
          </p:cNvSpPr>
          <p:nvPr>
            <p:ph type="body" sz="half" idx="11" hasCustomPrompt="1"/>
          </p:nvPr>
        </p:nvSpPr>
        <p:spPr>
          <a:xfrm>
            <a:off x="2207567" y="836712"/>
            <a:ext cx="9410619" cy="504056"/>
          </a:xfrm>
          <a:prstGeom prst="rect">
            <a:avLst/>
          </a:prstGeom>
        </p:spPr>
        <p:txBody>
          <a:bodyPr/>
          <a:lstStyle>
            <a:lvl1pPr marL="0" indent="0">
              <a:buNone/>
              <a:defRPr sz="2400" i="1" spc="100" baseline="0">
                <a:solidFill>
                  <a:srgbClr val="CC2412"/>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dirty="0" smtClean="0"/>
              <a:t>Subtitle</a:t>
            </a:r>
          </a:p>
          <a:p>
            <a:pPr lvl="0"/>
            <a:endParaRPr lang="en-US" noProof="0" dirty="0" smtClean="0"/>
          </a:p>
        </p:txBody>
      </p:sp>
      <p:sp>
        <p:nvSpPr>
          <p:cNvPr id="12" name="Espace réservé du contenu 2"/>
          <p:cNvSpPr>
            <a:spLocks noGrp="1"/>
          </p:cNvSpPr>
          <p:nvPr>
            <p:ph sz="half" idx="12" hasCustomPrompt="1"/>
          </p:nvPr>
        </p:nvSpPr>
        <p:spPr>
          <a:xfrm>
            <a:off x="767408" y="2498366"/>
            <a:ext cx="6840760" cy="1002642"/>
          </a:xfrm>
          <a:prstGeom prst="rect">
            <a:avLst/>
          </a:prstGeom>
        </p:spPr>
        <p:txBody>
          <a:bodyPr/>
          <a:lstStyle>
            <a:lvl1pPr>
              <a:lnSpc>
                <a:spcPct val="100000"/>
              </a:lnSpc>
              <a:defRPr sz="2400">
                <a:latin typeface="Segoe UI" panose="020B0502040204020203" pitchFamily="34" charset="0"/>
                <a:cs typeface="Segoe UI" panose="020B0502040204020203" pitchFamily="34" charset="0"/>
              </a:defRPr>
            </a:lvl1pPr>
            <a:lvl2pPr>
              <a:defRPr sz="2000">
                <a:latin typeface="Segoe UI" panose="020B0502040204020203" pitchFamily="34" charset="0"/>
                <a:cs typeface="Segoe UI" panose="020B0502040204020203" pitchFamily="34" charset="0"/>
              </a:defRPr>
            </a:lvl2pPr>
          </a:lstStyle>
          <a:p>
            <a:pPr lvl="0"/>
            <a:r>
              <a:rPr lang="en-US" noProof="0" dirty="0" smtClean="0"/>
              <a:t>Subtitle</a:t>
            </a:r>
          </a:p>
          <a:p>
            <a:pPr lvl="1"/>
            <a:r>
              <a:rPr lang="en-US" noProof="0" dirty="0" smtClean="0"/>
              <a:t>Subtitle</a:t>
            </a:r>
          </a:p>
        </p:txBody>
      </p:sp>
      <p:sp>
        <p:nvSpPr>
          <p:cNvPr id="13" name="Espace réservé pour une image  2"/>
          <p:cNvSpPr>
            <a:spLocks noGrp="1"/>
          </p:cNvSpPr>
          <p:nvPr>
            <p:ph type="pic" idx="13" hasCustomPrompt="1"/>
          </p:nvPr>
        </p:nvSpPr>
        <p:spPr>
          <a:xfrm>
            <a:off x="8353844" y="1693893"/>
            <a:ext cx="3502796" cy="3679323"/>
          </a:xfrm>
          <a:custGeom>
            <a:avLst/>
            <a:gdLst>
              <a:gd name="connsiteX0" fmla="*/ 0 w 3924436"/>
              <a:gd name="connsiteY0" fmla="*/ 0 h 3679323"/>
              <a:gd name="connsiteX1" fmla="*/ 3924436 w 3924436"/>
              <a:gd name="connsiteY1" fmla="*/ 0 h 3679323"/>
              <a:gd name="connsiteX2" fmla="*/ 3924436 w 3924436"/>
              <a:gd name="connsiteY2" fmla="*/ 3679323 h 3679323"/>
              <a:gd name="connsiteX3" fmla="*/ 0 w 3924436"/>
              <a:gd name="connsiteY3" fmla="*/ 3679323 h 3679323"/>
              <a:gd name="connsiteX4" fmla="*/ 0 w 3924436"/>
              <a:gd name="connsiteY4" fmla="*/ 0 h 3679323"/>
              <a:gd name="connsiteX0" fmla="*/ 0 w 3924436"/>
              <a:gd name="connsiteY0" fmla="*/ 0 h 3679323"/>
              <a:gd name="connsiteX1" fmla="*/ 3558676 w 3924436"/>
              <a:gd name="connsiteY1" fmla="*/ 30480 h 3679323"/>
              <a:gd name="connsiteX2" fmla="*/ 3924436 w 3924436"/>
              <a:gd name="connsiteY2" fmla="*/ 3679323 h 3679323"/>
              <a:gd name="connsiteX3" fmla="*/ 0 w 3924436"/>
              <a:gd name="connsiteY3" fmla="*/ 3679323 h 3679323"/>
              <a:gd name="connsiteX4" fmla="*/ 0 w 3924436"/>
              <a:gd name="connsiteY4" fmla="*/ 0 h 3679323"/>
              <a:gd name="connsiteX0" fmla="*/ 0 w 3924436"/>
              <a:gd name="connsiteY0" fmla="*/ 0 h 3679323"/>
              <a:gd name="connsiteX1" fmla="*/ 3518036 w 3924436"/>
              <a:gd name="connsiteY1" fmla="*/ 30480 h 3679323"/>
              <a:gd name="connsiteX2" fmla="*/ 3924436 w 3924436"/>
              <a:gd name="connsiteY2" fmla="*/ 3679323 h 3679323"/>
              <a:gd name="connsiteX3" fmla="*/ 0 w 3924436"/>
              <a:gd name="connsiteY3" fmla="*/ 3679323 h 3679323"/>
              <a:gd name="connsiteX4" fmla="*/ 0 w 3924436"/>
              <a:gd name="connsiteY4" fmla="*/ 0 h 3679323"/>
              <a:gd name="connsiteX0" fmla="*/ 0 w 3924436"/>
              <a:gd name="connsiteY0" fmla="*/ 0 h 3679323"/>
              <a:gd name="connsiteX1" fmla="*/ 3507876 w 3924436"/>
              <a:gd name="connsiteY1" fmla="*/ 20320 h 3679323"/>
              <a:gd name="connsiteX2" fmla="*/ 3924436 w 3924436"/>
              <a:gd name="connsiteY2" fmla="*/ 3679323 h 3679323"/>
              <a:gd name="connsiteX3" fmla="*/ 0 w 3924436"/>
              <a:gd name="connsiteY3" fmla="*/ 3679323 h 3679323"/>
              <a:gd name="connsiteX4" fmla="*/ 0 w 3924436"/>
              <a:gd name="connsiteY4" fmla="*/ 0 h 3679323"/>
              <a:gd name="connsiteX0" fmla="*/ 0 w 3924436"/>
              <a:gd name="connsiteY0" fmla="*/ 0 h 3679323"/>
              <a:gd name="connsiteX1" fmla="*/ 3528196 w 3924436"/>
              <a:gd name="connsiteY1" fmla="*/ 30480 h 3679323"/>
              <a:gd name="connsiteX2" fmla="*/ 3924436 w 3924436"/>
              <a:gd name="connsiteY2" fmla="*/ 3679323 h 3679323"/>
              <a:gd name="connsiteX3" fmla="*/ 0 w 3924436"/>
              <a:gd name="connsiteY3" fmla="*/ 3679323 h 3679323"/>
              <a:gd name="connsiteX4" fmla="*/ 0 w 3924436"/>
              <a:gd name="connsiteY4" fmla="*/ 0 h 3679323"/>
              <a:gd name="connsiteX0" fmla="*/ 0 w 3924436"/>
              <a:gd name="connsiteY0" fmla="*/ 0 h 3679323"/>
              <a:gd name="connsiteX1" fmla="*/ 3518036 w 3924436"/>
              <a:gd name="connsiteY1" fmla="*/ 30480 h 3679323"/>
              <a:gd name="connsiteX2" fmla="*/ 3924436 w 3924436"/>
              <a:gd name="connsiteY2" fmla="*/ 3679323 h 3679323"/>
              <a:gd name="connsiteX3" fmla="*/ 0 w 3924436"/>
              <a:gd name="connsiteY3" fmla="*/ 3679323 h 3679323"/>
              <a:gd name="connsiteX4" fmla="*/ 0 w 3924436"/>
              <a:gd name="connsiteY4" fmla="*/ 0 h 3679323"/>
              <a:gd name="connsiteX0" fmla="*/ 0 w 3924436"/>
              <a:gd name="connsiteY0" fmla="*/ 10160 h 3689483"/>
              <a:gd name="connsiteX1" fmla="*/ 3518036 w 3924436"/>
              <a:gd name="connsiteY1" fmla="*/ 0 h 3689483"/>
              <a:gd name="connsiteX2" fmla="*/ 3924436 w 3924436"/>
              <a:gd name="connsiteY2" fmla="*/ 3689483 h 3689483"/>
              <a:gd name="connsiteX3" fmla="*/ 0 w 3924436"/>
              <a:gd name="connsiteY3" fmla="*/ 3689483 h 3689483"/>
              <a:gd name="connsiteX4" fmla="*/ 0 w 3924436"/>
              <a:gd name="connsiteY4" fmla="*/ 10160 h 3689483"/>
              <a:gd name="connsiteX0" fmla="*/ 0 w 3924436"/>
              <a:gd name="connsiteY0" fmla="*/ 0 h 3679323"/>
              <a:gd name="connsiteX1" fmla="*/ 3507876 w 3924436"/>
              <a:gd name="connsiteY1" fmla="*/ 10160 h 3679323"/>
              <a:gd name="connsiteX2" fmla="*/ 3924436 w 3924436"/>
              <a:gd name="connsiteY2" fmla="*/ 3679323 h 3679323"/>
              <a:gd name="connsiteX3" fmla="*/ 0 w 3924436"/>
              <a:gd name="connsiteY3" fmla="*/ 3679323 h 3679323"/>
              <a:gd name="connsiteX4" fmla="*/ 0 w 3924436"/>
              <a:gd name="connsiteY4" fmla="*/ 0 h 3679323"/>
              <a:gd name="connsiteX0" fmla="*/ 0 w 3924436"/>
              <a:gd name="connsiteY0" fmla="*/ 10160 h 3689483"/>
              <a:gd name="connsiteX1" fmla="*/ 3487556 w 3924436"/>
              <a:gd name="connsiteY1" fmla="*/ 0 h 3689483"/>
              <a:gd name="connsiteX2" fmla="*/ 3924436 w 3924436"/>
              <a:gd name="connsiteY2" fmla="*/ 3689483 h 3689483"/>
              <a:gd name="connsiteX3" fmla="*/ 0 w 3924436"/>
              <a:gd name="connsiteY3" fmla="*/ 3689483 h 3689483"/>
              <a:gd name="connsiteX4" fmla="*/ 0 w 3924436"/>
              <a:gd name="connsiteY4" fmla="*/ 10160 h 3689483"/>
              <a:gd name="connsiteX0" fmla="*/ 0 w 3924436"/>
              <a:gd name="connsiteY0" fmla="*/ 0 h 3679323"/>
              <a:gd name="connsiteX1" fmla="*/ 3548516 w 3924436"/>
              <a:gd name="connsiteY1" fmla="*/ 10160 h 3679323"/>
              <a:gd name="connsiteX2" fmla="*/ 3924436 w 3924436"/>
              <a:gd name="connsiteY2" fmla="*/ 3679323 h 3679323"/>
              <a:gd name="connsiteX3" fmla="*/ 0 w 3924436"/>
              <a:gd name="connsiteY3" fmla="*/ 3679323 h 3679323"/>
              <a:gd name="connsiteX4" fmla="*/ 0 w 3924436"/>
              <a:gd name="connsiteY4" fmla="*/ 0 h 3679323"/>
              <a:gd name="connsiteX0" fmla="*/ 0 w 3924436"/>
              <a:gd name="connsiteY0" fmla="*/ 0 h 3679323"/>
              <a:gd name="connsiteX1" fmla="*/ 3548516 w 3924436"/>
              <a:gd name="connsiteY1" fmla="*/ 10160 h 3679323"/>
              <a:gd name="connsiteX2" fmla="*/ 3924436 w 3924436"/>
              <a:gd name="connsiteY2" fmla="*/ 3679323 h 3679323"/>
              <a:gd name="connsiteX3" fmla="*/ 0 w 3924436"/>
              <a:gd name="connsiteY3" fmla="*/ 3679323 h 3679323"/>
              <a:gd name="connsiteX4" fmla="*/ 0 w 3924436"/>
              <a:gd name="connsiteY4" fmla="*/ 0 h 3679323"/>
              <a:gd name="connsiteX0" fmla="*/ 0 w 3924436"/>
              <a:gd name="connsiteY0" fmla="*/ 0 h 3679323"/>
              <a:gd name="connsiteX1" fmla="*/ 3548516 w 3924436"/>
              <a:gd name="connsiteY1" fmla="*/ 10160 h 3679323"/>
              <a:gd name="connsiteX2" fmla="*/ 3924436 w 3924436"/>
              <a:gd name="connsiteY2" fmla="*/ 3679323 h 3679323"/>
              <a:gd name="connsiteX3" fmla="*/ 0 w 3924436"/>
              <a:gd name="connsiteY3" fmla="*/ 3679323 h 3679323"/>
              <a:gd name="connsiteX4" fmla="*/ 0 w 3924436"/>
              <a:gd name="connsiteY4" fmla="*/ 0 h 3679323"/>
              <a:gd name="connsiteX0" fmla="*/ 0 w 3924436"/>
              <a:gd name="connsiteY0" fmla="*/ 0 h 3679323"/>
              <a:gd name="connsiteX1" fmla="*/ 3538356 w 3924436"/>
              <a:gd name="connsiteY1" fmla="*/ 0 h 3679323"/>
              <a:gd name="connsiteX2" fmla="*/ 3924436 w 3924436"/>
              <a:gd name="connsiteY2" fmla="*/ 3679323 h 3679323"/>
              <a:gd name="connsiteX3" fmla="*/ 0 w 3924436"/>
              <a:gd name="connsiteY3" fmla="*/ 3679323 h 3679323"/>
              <a:gd name="connsiteX4" fmla="*/ 0 w 3924436"/>
              <a:gd name="connsiteY4" fmla="*/ 0 h 3679323"/>
              <a:gd name="connsiteX0" fmla="*/ 0 w 3538356"/>
              <a:gd name="connsiteY0" fmla="*/ 0 h 3679323"/>
              <a:gd name="connsiteX1" fmla="*/ 3538356 w 3538356"/>
              <a:gd name="connsiteY1" fmla="*/ 0 h 3679323"/>
              <a:gd name="connsiteX2" fmla="*/ 2491876 w 3538356"/>
              <a:gd name="connsiteY2" fmla="*/ 3679323 h 3679323"/>
              <a:gd name="connsiteX3" fmla="*/ 0 w 3538356"/>
              <a:gd name="connsiteY3" fmla="*/ 3679323 h 3679323"/>
              <a:gd name="connsiteX4" fmla="*/ 0 w 3538356"/>
              <a:gd name="connsiteY4" fmla="*/ 0 h 3679323"/>
              <a:gd name="connsiteX0" fmla="*/ 0 w 3502796"/>
              <a:gd name="connsiteY0" fmla="*/ 0 h 3679323"/>
              <a:gd name="connsiteX1" fmla="*/ 3502796 w 3502796"/>
              <a:gd name="connsiteY1" fmla="*/ 5080 h 3679323"/>
              <a:gd name="connsiteX2" fmla="*/ 2491876 w 3502796"/>
              <a:gd name="connsiteY2" fmla="*/ 3679323 h 3679323"/>
              <a:gd name="connsiteX3" fmla="*/ 0 w 3502796"/>
              <a:gd name="connsiteY3" fmla="*/ 3679323 h 3679323"/>
              <a:gd name="connsiteX4" fmla="*/ 0 w 3502796"/>
              <a:gd name="connsiteY4" fmla="*/ 0 h 3679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2796" h="3679323">
                <a:moveTo>
                  <a:pt x="0" y="0"/>
                </a:moveTo>
                <a:lnTo>
                  <a:pt x="3502796" y="5080"/>
                </a:lnTo>
                <a:lnTo>
                  <a:pt x="2491876" y="3679323"/>
                </a:lnTo>
                <a:lnTo>
                  <a:pt x="0" y="3679323"/>
                </a:lnTo>
                <a:lnTo>
                  <a:pt x="0" y="0"/>
                </a:lnTo>
                <a:close/>
              </a:path>
            </a:pathLst>
          </a:cu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smtClean="0"/>
              <a:t>Image</a:t>
            </a:r>
            <a:endParaRPr lang="en-US" noProof="0" dirty="0"/>
          </a:p>
        </p:txBody>
      </p:sp>
    </p:spTree>
    <p:extLst>
      <p:ext uri="{BB962C8B-B14F-4D97-AF65-F5344CB8AC3E}">
        <p14:creationId xmlns:p14="http://schemas.microsoft.com/office/powerpoint/2010/main" val="223758441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Regular page empty">
    <p:spTree>
      <p:nvGrpSpPr>
        <p:cNvPr id="1" name=""/>
        <p:cNvGrpSpPr/>
        <p:nvPr/>
      </p:nvGrpSpPr>
      <p:grpSpPr>
        <a:xfrm>
          <a:off x="0" y="0"/>
          <a:ext cx="0" cy="0"/>
          <a:chOff x="0" y="0"/>
          <a:chExt cx="0" cy="0"/>
        </a:xfrm>
      </p:grpSpPr>
      <p:grpSp>
        <p:nvGrpSpPr>
          <p:cNvPr id="16" name="Groupe 15"/>
          <p:cNvGrpSpPr/>
          <p:nvPr userDrawn="1"/>
        </p:nvGrpSpPr>
        <p:grpSpPr>
          <a:xfrm>
            <a:off x="10128448" y="0"/>
            <a:ext cx="3096344" cy="5733256"/>
            <a:chOff x="10128448" y="0"/>
            <a:chExt cx="3096344" cy="5733256"/>
          </a:xfrm>
        </p:grpSpPr>
        <p:sp>
          <p:nvSpPr>
            <p:cNvPr id="17" name="Parallélogramme 16"/>
            <p:cNvSpPr/>
            <p:nvPr userDrawn="1"/>
          </p:nvSpPr>
          <p:spPr>
            <a:xfrm>
              <a:off x="11474171" y="0"/>
              <a:ext cx="1534597" cy="720000"/>
            </a:xfrm>
            <a:prstGeom prst="parallelogram">
              <a:avLst/>
            </a:prstGeom>
            <a:solidFill>
              <a:srgbClr val="DD2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e 17"/>
            <p:cNvGrpSpPr/>
            <p:nvPr userDrawn="1"/>
          </p:nvGrpSpPr>
          <p:grpSpPr>
            <a:xfrm>
              <a:off x="10128448" y="1412776"/>
              <a:ext cx="3096344" cy="4320480"/>
              <a:chOff x="10128448" y="1412776"/>
              <a:chExt cx="3096344" cy="4320480"/>
            </a:xfrm>
          </p:grpSpPr>
          <p:sp>
            <p:nvSpPr>
              <p:cNvPr id="19" name="Parallélogramme 18"/>
              <p:cNvSpPr/>
              <p:nvPr userDrawn="1"/>
            </p:nvSpPr>
            <p:spPr>
              <a:xfrm>
                <a:off x="10128448" y="1412776"/>
                <a:ext cx="3096344" cy="4320480"/>
              </a:xfrm>
              <a:prstGeom prst="parallelogram">
                <a:avLst>
                  <a:gd name="adj" fmla="val 3845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arallélogramme 19"/>
              <p:cNvSpPr/>
              <p:nvPr userDrawn="1"/>
            </p:nvSpPr>
            <p:spPr>
              <a:xfrm>
                <a:off x="11784632" y="4050054"/>
                <a:ext cx="1440160" cy="1683202"/>
              </a:xfrm>
              <a:prstGeom prst="parallelogram">
                <a:avLst>
                  <a:gd name="adj" fmla="val 3845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2" name="Parallélogramme 21"/>
          <p:cNvSpPr/>
          <p:nvPr userDrawn="1"/>
        </p:nvSpPr>
        <p:spPr>
          <a:xfrm>
            <a:off x="-384720" y="-27383"/>
            <a:ext cx="2592288" cy="747383"/>
          </a:xfrm>
          <a:prstGeom prst="parallelogram">
            <a:avLst/>
          </a:prstGeom>
          <a:solidFill>
            <a:srgbClr val="DD2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Espace réservé du texte 3"/>
          <p:cNvSpPr>
            <a:spLocks noGrp="1"/>
          </p:cNvSpPr>
          <p:nvPr>
            <p:ph type="body" sz="half" idx="2" hasCustomPrompt="1"/>
          </p:nvPr>
        </p:nvSpPr>
        <p:spPr>
          <a:xfrm>
            <a:off x="2207568" y="0"/>
            <a:ext cx="9410619" cy="720000"/>
          </a:xfrm>
          <a:prstGeom prst="rect">
            <a:avLst/>
          </a:prstGeom>
        </p:spPr>
        <p:txBody>
          <a:bodyPr anchor="b" anchorCtr="0"/>
          <a:lstStyle>
            <a:lvl1pPr marL="0" indent="0">
              <a:buNone/>
              <a:defRPr sz="3600">
                <a:latin typeface="Segoe UI Light" panose="020B0502040204020203" pitchFamily="34" charset="0"/>
                <a:cs typeface="Segoe UI Light"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dirty="0" smtClean="0"/>
              <a:t>Title</a:t>
            </a:r>
          </a:p>
        </p:txBody>
      </p:sp>
    </p:spTree>
    <p:extLst>
      <p:ext uri="{BB962C8B-B14F-4D97-AF65-F5344CB8AC3E}">
        <p14:creationId xmlns:p14="http://schemas.microsoft.com/office/powerpoint/2010/main" val="62678836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Questions/answers">
    <p:spTree>
      <p:nvGrpSpPr>
        <p:cNvPr id="1" name=""/>
        <p:cNvGrpSpPr/>
        <p:nvPr/>
      </p:nvGrpSpPr>
      <p:grpSpPr>
        <a:xfrm>
          <a:off x="0" y="0"/>
          <a:ext cx="0" cy="0"/>
          <a:chOff x="0" y="0"/>
          <a:chExt cx="0" cy="0"/>
        </a:xfrm>
      </p:grpSpPr>
      <p:sp>
        <p:nvSpPr>
          <p:cNvPr id="8" name="Parallélogramme 7"/>
          <p:cNvSpPr/>
          <p:nvPr userDrawn="1"/>
        </p:nvSpPr>
        <p:spPr>
          <a:xfrm>
            <a:off x="6960097" y="2912264"/>
            <a:ext cx="4536504" cy="1164808"/>
          </a:xfrm>
          <a:prstGeom prst="parallelogram">
            <a:avLst>
              <a:gd name="adj" fmla="val 24095"/>
            </a:avLst>
          </a:prstGeom>
          <a:solidFill>
            <a:srgbClr val="DD2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noProof="0" dirty="0" smtClean="0">
                <a:solidFill>
                  <a:schemeClr val="bg1"/>
                </a:solidFill>
                <a:latin typeface="Segoe UI" panose="020B0502040204020203" pitchFamily="34" charset="0"/>
                <a:cs typeface="Segoe UI" panose="020B0502040204020203" pitchFamily="34" charset="0"/>
              </a:rPr>
              <a:t>Let’s talk!</a:t>
            </a:r>
            <a:endParaRPr lang="en-US" sz="3200" noProof="0" dirty="0">
              <a:solidFill>
                <a:schemeClr val="bg1"/>
              </a:solidFill>
              <a:latin typeface="Segoe UI" panose="020B0502040204020203" pitchFamily="34" charset="0"/>
              <a:cs typeface="Segoe UI" panose="020B0502040204020203" pitchFamily="34" charset="0"/>
            </a:endParaRPr>
          </a:p>
        </p:txBody>
      </p:sp>
      <p:sp>
        <p:nvSpPr>
          <p:cNvPr id="4" name="Parallélogramme 3"/>
          <p:cNvSpPr/>
          <p:nvPr userDrawn="1"/>
        </p:nvSpPr>
        <p:spPr>
          <a:xfrm>
            <a:off x="-1248816" y="1196752"/>
            <a:ext cx="11377264" cy="1988668"/>
          </a:xfrm>
          <a:prstGeom prst="parallelogram">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i="0" noProof="0" smtClean="0">
                <a:solidFill>
                  <a:schemeClr val="tx1"/>
                </a:solidFill>
                <a:latin typeface="Segoe UI Light" panose="020B0502040204020203" pitchFamily="34" charset="0"/>
                <a:cs typeface="Segoe UI Light" panose="020B0502040204020203" pitchFamily="34" charset="0"/>
              </a:rPr>
              <a:t>Questions/Answers</a:t>
            </a:r>
            <a:endParaRPr lang="en-US" sz="4800" i="0" noProof="0" dirty="0">
              <a:solidFill>
                <a:schemeClr val="tx1"/>
              </a:solidFill>
              <a:latin typeface="Segoe UI Light" panose="020B0502040204020203" pitchFamily="34" charset="0"/>
              <a:cs typeface="Segoe UI Light" panose="020B0502040204020203" pitchFamily="34" charset="0"/>
            </a:endParaRPr>
          </a:p>
        </p:txBody>
      </p:sp>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1504" y="3717032"/>
            <a:ext cx="3620005" cy="3048425"/>
          </a:xfrm>
          <a:prstGeom prst="rect">
            <a:avLst/>
          </a:prstGeom>
        </p:spPr>
      </p:pic>
    </p:spTree>
    <p:extLst>
      <p:ext uri="{BB962C8B-B14F-4D97-AF65-F5344CB8AC3E}">
        <p14:creationId xmlns:p14="http://schemas.microsoft.com/office/powerpoint/2010/main" val="30039715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clusion">
    <p:spTree>
      <p:nvGrpSpPr>
        <p:cNvPr id="1" name=""/>
        <p:cNvGrpSpPr/>
        <p:nvPr/>
      </p:nvGrpSpPr>
      <p:grpSpPr>
        <a:xfrm>
          <a:off x="0" y="0"/>
          <a:ext cx="0" cy="0"/>
          <a:chOff x="0" y="0"/>
          <a:chExt cx="0" cy="0"/>
        </a:xfrm>
      </p:grpSpPr>
      <p:sp>
        <p:nvSpPr>
          <p:cNvPr id="8" name="Parallélogramme 7"/>
          <p:cNvSpPr/>
          <p:nvPr userDrawn="1"/>
        </p:nvSpPr>
        <p:spPr>
          <a:xfrm>
            <a:off x="6960097" y="2912264"/>
            <a:ext cx="4536504" cy="1164808"/>
          </a:xfrm>
          <a:prstGeom prst="parallelogram">
            <a:avLst>
              <a:gd name="adj" fmla="val 24095"/>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noProof="0" dirty="0" smtClean="0">
                <a:solidFill>
                  <a:schemeClr val="tx1"/>
                </a:solidFill>
                <a:latin typeface="Segoe UI" panose="020B0502040204020203" pitchFamily="34" charset="0"/>
                <a:cs typeface="Segoe UI" panose="020B0502040204020203" pitchFamily="34" charset="0"/>
              </a:rPr>
              <a:t>Stay connected</a:t>
            </a:r>
            <a:r>
              <a:rPr lang="en-US" sz="3200" baseline="0" noProof="0" dirty="0" smtClean="0">
                <a:solidFill>
                  <a:schemeClr val="tx1"/>
                </a:solidFill>
                <a:latin typeface="Segoe UI" panose="020B0502040204020203" pitchFamily="34" charset="0"/>
                <a:cs typeface="Segoe UI" panose="020B0502040204020203" pitchFamily="34" charset="0"/>
              </a:rPr>
              <a:t> </a:t>
            </a:r>
            <a:r>
              <a:rPr lang="en-US" sz="3200" noProof="0" dirty="0" smtClean="0">
                <a:solidFill>
                  <a:schemeClr val="tx1"/>
                </a:solidFill>
                <a:latin typeface="Segoe UI" panose="020B0502040204020203" pitchFamily="34" charset="0"/>
                <a:cs typeface="Segoe UI" panose="020B0502040204020203" pitchFamily="34" charset="0"/>
              </a:rPr>
              <a:t>!</a:t>
            </a:r>
            <a:endParaRPr lang="en-US" sz="3200" noProof="0" dirty="0">
              <a:solidFill>
                <a:schemeClr val="tx1"/>
              </a:solidFill>
              <a:latin typeface="Segoe UI" panose="020B0502040204020203" pitchFamily="34" charset="0"/>
              <a:cs typeface="Segoe UI" panose="020B0502040204020203" pitchFamily="34" charset="0"/>
            </a:endParaRPr>
          </a:p>
        </p:txBody>
      </p:sp>
      <p:sp>
        <p:nvSpPr>
          <p:cNvPr id="4" name="Parallélogramme 3"/>
          <p:cNvSpPr/>
          <p:nvPr userDrawn="1"/>
        </p:nvSpPr>
        <p:spPr>
          <a:xfrm>
            <a:off x="-1248816" y="1196752"/>
            <a:ext cx="11377264" cy="1988668"/>
          </a:xfrm>
          <a:prstGeom prst="parallelogram">
            <a:avLst/>
          </a:prstGeom>
          <a:solidFill>
            <a:srgbClr val="DD2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i="0" noProof="0" dirty="0" smtClean="0">
                <a:latin typeface="Segoe UI Light" panose="020B0502040204020203" pitchFamily="34" charset="0"/>
                <a:cs typeface="Segoe UI Light" panose="020B0502040204020203" pitchFamily="34" charset="0"/>
              </a:rPr>
              <a:t>Thank you for your attention</a:t>
            </a:r>
            <a:endParaRPr lang="en-US" sz="4800" i="0" noProof="0" dirty="0">
              <a:latin typeface="Segoe UI Light" panose="020B0502040204020203" pitchFamily="34" charset="0"/>
              <a:cs typeface="Segoe UI Light" panose="020B0502040204020203" pitchFamily="34" charset="0"/>
            </a:endParaRPr>
          </a:p>
        </p:txBody>
      </p:sp>
      <p:sp>
        <p:nvSpPr>
          <p:cNvPr id="9" name="Sous-titre 2"/>
          <p:cNvSpPr>
            <a:spLocks noGrp="1"/>
          </p:cNvSpPr>
          <p:nvPr>
            <p:ph type="subTitle" idx="11" hasCustomPrompt="1"/>
          </p:nvPr>
        </p:nvSpPr>
        <p:spPr>
          <a:xfrm>
            <a:off x="551384" y="4554136"/>
            <a:ext cx="6048672" cy="576064"/>
          </a:xfrm>
          <a:prstGeom prst="rect">
            <a:avLst/>
          </a:prstGeom>
        </p:spPr>
        <p:txBody>
          <a:bodyPr/>
          <a:lstStyle>
            <a:lvl1pPr marL="0" indent="0" algn="l">
              <a:buNone/>
              <a:defRPr lang="fr-FR" sz="2400" b="0" i="0" kern="1200" dirty="0">
                <a:solidFill>
                  <a:schemeClr val="tx1"/>
                </a:solidFill>
                <a:latin typeface="Segoe UI" panose="020B0502040204020203" pitchFamily="34" charset="0"/>
                <a:ea typeface="+mn-ea"/>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smtClean="0"/>
              <a:t>Last Name First name</a:t>
            </a:r>
            <a:endParaRPr lang="en-US" noProof="0" dirty="0"/>
          </a:p>
        </p:txBody>
      </p:sp>
      <p:sp>
        <p:nvSpPr>
          <p:cNvPr id="14" name="Espace réservé du texte 2"/>
          <p:cNvSpPr>
            <a:spLocks noGrp="1"/>
          </p:cNvSpPr>
          <p:nvPr>
            <p:ph type="body" idx="15" hasCustomPrompt="1"/>
          </p:nvPr>
        </p:nvSpPr>
        <p:spPr>
          <a:xfrm>
            <a:off x="561379" y="5157756"/>
            <a:ext cx="6038678" cy="576064"/>
          </a:xfrm>
          <a:prstGeom prst="rect">
            <a:avLst/>
          </a:prstGeom>
        </p:spPr>
        <p:txBody>
          <a:bodyPr anchor="t" anchorCtr="0"/>
          <a:lstStyle>
            <a:lvl1pPr marL="0" indent="0">
              <a:buNone/>
              <a:defRPr lang="fr-FR" sz="2400" b="0" i="0" kern="1200" dirty="0" smtClean="0">
                <a:solidFill>
                  <a:schemeClr val="tx1"/>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dirty="0" smtClean="0"/>
              <a:t>Company name</a:t>
            </a:r>
            <a:endParaRPr lang="en-US" noProof="0" dirty="0"/>
          </a:p>
        </p:txBody>
      </p:sp>
      <p:sp>
        <p:nvSpPr>
          <p:cNvPr id="15" name="Espace réservé du texte 2"/>
          <p:cNvSpPr>
            <a:spLocks noGrp="1"/>
          </p:cNvSpPr>
          <p:nvPr>
            <p:ph type="body" idx="16" hasCustomPrompt="1"/>
          </p:nvPr>
        </p:nvSpPr>
        <p:spPr>
          <a:xfrm>
            <a:off x="561379" y="5746996"/>
            <a:ext cx="6038678" cy="576064"/>
          </a:xfrm>
          <a:prstGeom prst="rect">
            <a:avLst/>
          </a:prstGeom>
        </p:spPr>
        <p:txBody>
          <a:bodyPr anchor="t" anchorCtr="0"/>
          <a:lstStyle>
            <a:lvl1pPr marL="0" indent="0">
              <a:buNone/>
              <a:defRPr lang="fr-FR" sz="2400" b="0" i="0" kern="1200" dirty="0" smtClean="0">
                <a:solidFill>
                  <a:schemeClr val="tx1"/>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dirty="0" smtClean="0"/>
              <a:t>Email</a:t>
            </a:r>
            <a:endParaRPr lang="en-US" noProof="0" dirty="0"/>
          </a:p>
        </p:txBody>
      </p:sp>
      <p:sp>
        <p:nvSpPr>
          <p:cNvPr id="16" name="Espace réservé du texte 2"/>
          <p:cNvSpPr>
            <a:spLocks noGrp="1"/>
          </p:cNvSpPr>
          <p:nvPr>
            <p:ph type="body" idx="17" hasCustomPrompt="1"/>
          </p:nvPr>
        </p:nvSpPr>
        <p:spPr>
          <a:xfrm>
            <a:off x="551384" y="6349936"/>
            <a:ext cx="6038678" cy="576064"/>
          </a:xfrm>
          <a:prstGeom prst="rect">
            <a:avLst/>
          </a:prstGeom>
        </p:spPr>
        <p:txBody>
          <a:bodyPr anchor="t" anchorCtr="0"/>
          <a:lstStyle>
            <a:lvl1pPr marL="0" indent="0">
              <a:buNone/>
              <a:defRPr lang="fr-FR" sz="2400" b="0" i="0" kern="1200" dirty="0" smtClean="0">
                <a:solidFill>
                  <a:schemeClr val="tx1"/>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dirty="0" smtClean="0"/>
              <a:t>Phone</a:t>
            </a:r>
            <a:endParaRPr lang="en-US" noProof="0" dirty="0"/>
          </a:p>
        </p:txBody>
      </p:sp>
      <p:sp>
        <p:nvSpPr>
          <p:cNvPr id="10" name="Espace réservé pour une image  2"/>
          <p:cNvSpPr>
            <a:spLocks noGrp="1"/>
          </p:cNvSpPr>
          <p:nvPr>
            <p:ph type="pic" idx="1" hasCustomPrompt="1"/>
          </p:nvPr>
        </p:nvSpPr>
        <p:spPr>
          <a:xfrm>
            <a:off x="7032104" y="4978640"/>
            <a:ext cx="1600201" cy="1344420"/>
          </a:xfrm>
          <a:custGeom>
            <a:avLst/>
            <a:gdLst>
              <a:gd name="connsiteX0" fmla="*/ 0 w 2775973"/>
              <a:gd name="connsiteY0" fmla="*/ 0 h 2376338"/>
              <a:gd name="connsiteX1" fmla="*/ 2775973 w 2775973"/>
              <a:gd name="connsiteY1" fmla="*/ 0 h 2376338"/>
              <a:gd name="connsiteX2" fmla="*/ 2775973 w 2775973"/>
              <a:gd name="connsiteY2" fmla="*/ 2376338 h 2376338"/>
              <a:gd name="connsiteX3" fmla="*/ 0 w 2775973"/>
              <a:gd name="connsiteY3" fmla="*/ 2376338 h 2376338"/>
              <a:gd name="connsiteX4" fmla="*/ 0 w 2775973"/>
              <a:gd name="connsiteY4" fmla="*/ 0 h 2376338"/>
              <a:gd name="connsiteX0" fmla="*/ 0 w 2775973"/>
              <a:gd name="connsiteY0" fmla="*/ 0 h 2376338"/>
              <a:gd name="connsiteX1" fmla="*/ 2460663 w 2775973"/>
              <a:gd name="connsiteY1" fmla="*/ 31531 h 2376338"/>
              <a:gd name="connsiteX2" fmla="*/ 2775973 w 2775973"/>
              <a:gd name="connsiteY2" fmla="*/ 2376338 h 2376338"/>
              <a:gd name="connsiteX3" fmla="*/ 0 w 2775973"/>
              <a:gd name="connsiteY3" fmla="*/ 2376338 h 2376338"/>
              <a:gd name="connsiteX4" fmla="*/ 0 w 2775973"/>
              <a:gd name="connsiteY4" fmla="*/ 0 h 2376338"/>
              <a:gd name="connsiteX0" fmla="*/ 489014 w 3264987"/>
              <a:gd name="connsiteY0" fmla="*/ 0 h 3749042"/>
              <a:gd name="connsiteX1" fmla="*/ 2949677 w 3264987"/>
              <a:gd name="connsiteY1" fmla="*/ 31531 h 3749042"/>
              <a:gd name="connsiteX2" fmla="*/ 3264987 w 3264987"/>
              <a:gd name="connsiteY2" fmla="*/ 2376338 h 3749042"/>
              <a:gd name="connsiteX3" fmla="*/ 0 w 3264987"/>
              <a:gd name="connsiteY3" fmla="*/ 3749042 h 3749042"/>
              <a:gd name="connsiteX4" fmla="*/ 489014 w 3264987"/>
              <a:gd name="connsiteY4" fmla="*/ 0 h 3749042"/>
              <a:gd name="connsiteX0" fmla="*/ 489014 w 2949677"/>
              <a:gd name="connsiteY0" fmla="*/ 0 h 3749042"/>
              <a:gd name="connsiteX1" fmla="*/ 2949677 w 2949677"/>
              <a:gd name="connsiteY1" fmla="*/ 31531 h 3749042"/>
              <a:gd name="connsiteX2" fmla="*/ 2321888 w 2949677"/>
              <a:gd name="connsiteY2" fmla="*/ 3718537 h 3749042"/>
              <a:gd name="connsiteX3" fmla="*/ 0 w 2949677"/>
              <a:gd name="connsiteY3" fmla="*/ 3749042 h 3749042"/>
              <a:gd name="connsiteX4" fmla="*/ 489014 w 2949677"/>
              <a:gd name="connsiteY4" fmla="*/ 0 h 3749042"/>
              <a:gd name="connsiteX0" fmla="*/ 607775 w 2949677"/>
              <a:gd name="connsiteY0" fmla="*/ 59982 h 3717511"/>
              <a:gd name="connsiteX1" fmla="*/ 2949677 w 2949677"/>
              <a:gd name="connsiteY1" fmla="*/ 0 h 3717511"/>
              <a:gd name="connsiteX2" fmla="*/ 2321888 w 2949677"/>
              <a:gd name="connsiteY2" fmla="*/ 3687006 h 3717511"/>
              <a:gd name="connsiteX3" fmla="*/ 0 w 2949677"/>
              <a:gd name="connsiteY3" fmla="*/ 3717511 h 3717511"/>
              <a:gd name="connsiteX4" fmla="*/ 607775 w 2949677"/>
              <a:gd name="connsiteY4" fmla="*/ 59982 h 3717511"/>
              <a:gd name="connsiteX0" fmla="*/ 607775 w 2935705"/>
              <a:gd name="connsiteY0" fmla="*/ 0 h 3657529"/>
              <a:gd name="connsiteX1" fmla="*/ 2935705 w 2935705"/>
              <a:gd name="connsiteY1" fmla="*/ 21363 h 3657529"/>
              <a:gd name="connsiteX2" fmla="*/ 2321888 w 2935705"/>
              <a:gd name="connsiteY2" fmla="*/ 3627024 h 3657529"/>
              <a:gd name="connsiteX3" fmla="*/ 0 w 2935705"/>
              <a:gd name="connsiteY3" fmla="*/ 3657529 h 3657529"/>
              <a:gd name="connsiteX4" fmla="*/ 607775 w 2935705"/>
              <a:gd name="connsiteY4" fmla="*/ 0 h 3657529"/>
              <a:gd name="connsiteX0" fmla="*/ 607775 w 2935705"/>
              <a:gd name="connsiteY0" fmla="*/ 0 h 3657529"/>
              <a:gd name="connsiteX1" fmla="*/ 2935705 w 2935705"/>
              <a:gd name="connsiteY1" fmla="*/ 21363 h 3657529"/>
              <a:gd name="connsiteX2" fmla="*/ 2335860 w 2935705"/>
              <a:gd name="connsiteY2" fmla="*/ 3647361 h 3657529"/>
              <a:gd name="connsiteX3" fmla="*/ 0 w 2935705"/>
              <a:gd name="connsiteY3" fmla="*/ 3657529 h 3657529"/>
              <a:gd name="connsiteX4" fmla="*/ 607775 w 2935705"/>
              <a:gd name="connsiteY4" fmla="*/ 0 h 3657529"/>
              <a:gd name="connsiteX0" fmla="*/ 607775 w 2935705"/>
              <a:gd name="connsiteY0" fmla="*/ 0 h 3647361"/>
              <a:gd name="connsiteX1" fmla="*/ 2935705 w 2935705"/>
              <a:gd name="connsiteY1" fmla="*/ 21363 h 3647361"/>
              <a:gd name="connsiteX2" fmla="*/ 2335860 w 2935705"/>
              <a:gd name="connsiteY2" fmla="*/ 3647361 h 3647361"/>
              <a:gd name="connsiteX3" fmla="*/ 0 w 2935705"/>
              <a:gd name="connsiteY3" fmla="*/ 3647361 h 3647361"/>
              <a:gd name="connsiteX4" fmla="*/ 607775 w 2935705"/>
              <a:gd name="connsiteY4" fmla="*/ 0 h 3647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5705" h="3647361">
                <a:moveTo>
                  <a:pt x="607775" y="0"/>
                </a:moveTo>
                <a:lnTo>
                  <a:pt x="2935705" y="21363"/>
                </a:lnTo>
                <a:lnTo>
                  <a:pt x="2335860" y="3647361"/>
                </a:lnTo>
                <a:lnTo>
                  <a:pt x="0" y="3647361"/>
                </a:lnTo>
                <a:lnTo>
                  <a:pt x="607775" y="0"/>
                </a:lnTo>
                <a:close/>
              </a:path>
            </a:pathLst>
          </a:cu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smtClean="0"/>
              <a:t>Image</a:t>
            </a:r>
            <a:endParaRPr lang="en-US" noProof="0" dirty="0"/>
          </a:p>
        </p:txBody>
      </p:sp>
    </p:spTree>
    <p:extLst>
      <p:ext uri="{BB962C8B-B14F-4D97-AF65-F5344CB8AC3E}">
        <p14:creationId xmlns:p14="http://schemas.microsoft.com/office/powerpoint/2010/main" val="326252298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age">
    <p:spTree>
      <p:nvGrpSpPr>
        <p:cNvPr id="1" name=""/>
        <p:cNvGrpSpPr/>
        <p:nvPr/>
      </p:nvGrpSpPr>
      <p:grpSpPr>
        <a:xfrm>
          <a:off x="0" y="0"/>
          <a:ext cx="0" cy="0"/>
          <a:chOff x="0" y="0"/>
          <a:chExt cx="0" cy="0"/>
        </a:xfrm>
      </p:grpSpPr>
      <p:sp>
        <p:nvSpPr>
          <p:cNvPr id="10" name="Parallélogramme 9"/>
          <p:cNvSpPr/>
          <p:nvPr userDrawn="1"/>
        </p:nvSpPr>
        <p:spPr>
          <a:xfrm>
            <a:off x="-816768" y="1196752"/>
            <a:ext cx="2572299" cy="3600400"/>
          </a:xfrm>
          <a:prstGeom prst="parallelogram">
            <a:avLst/>
          </a:prstGeom>
          <a:solidFill>
            <a:srgbClr val="DD2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arallélogramme 11"/>
          <p:cNvSpPr/>
          <p:nvPr userDrawn="1"/>
        </p:nvSpPr>
        <p:spPr>
          <a:xfrm>
            <a:off x="11156549" y="1196752"/>
            <a:ext cx="2572299" cy="3600400"/>
          </a:xfrm>
          <a:prstGeom prst="parallelogram">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itre 1"/>
          <p:cNvSpPr>
            <a:spLocks noGrp="1"/>
          </p:cNvSpPr>
          <p:nvPr>
            <p:ph type="title" hasCustomPrompt="1"/>
          </p:nvPr>
        </p:nvSpPr>
        <p:spPr>
          <a:xfrm>
            <a:off x="2279576" y="1196752"/>
            <a:ext cx="6696744" cy="866125"/>
          </a:xfrm>
          <a:prstGeom prst="rect">
            <a:avLst/>
          </a:prstGeom>
        </p:spPr>
        <p:txBody>
          <a:bodyPr/>
          <a:lstStyle>
            <a:lvl1pPr>
              <a:defRPr lang="fr-FR" sz="4800" i="0" kern="1200" dirty="0">
                <a:solidFill>
                  <a:srgbClr val="CC2412"/>
                </a:solidFill>
                <a:latin typeface="Segoe UI Light" panose="020B0502040204020203" pitchFamily="34" charset="0"/>
                <a:ea typeface="+mn-ea"/>
                <a:cs typeface="Segoe UI Light" panose="020B0502040204020203" pitchFamily="34" charset="0"/>
              </a:defRPr>
            </a:lvl1pPr>
          </a:lstStyle>
          <a:p>
            <a:r>
              <a:rPr lang="en-US" noProof="0" dirty="0" smtClean="0"/>
              <a:t>Content</a:t>
            </a:r>
            <a:endParaRPr lang="en-US" noProof="0" dirty="0"/>
          </a:p>
        </p:txBody>
      </p:sp>
      <p:sp>
        <p:nvSpPr>
          <p:cNvPr id="36" name="Espace réservé du texte 2"/>
          <p:cNvSpPr>
            <a:spLocks noGrp="1"/>
          </p:cNvSpPr>
          <p:nvPr>
            <p:ph type="body" idx="1" hasCustomPrompt="1"/>
          </p:nvPr>
        </p:nvSpPr>
        <p:spPr>
          <a:xfrm>
            <a:off x="2279576" y="2276872"/>
            <a:ext cx="720080" cy="576064"/>
          </a:xfrm>
          <a:prstGeom prst="rect">
            <a:avLst/>
          </a:prstGeom>
        </p:spPr>
        <p:txBody>
          <a:bodyPr anchor="t" anchorCtr="0"/>
          <a:lstStyle>
            <a:lvl1pPr marL="0" indent="0">
              <a:buNone/>
              <a:defRPr lang="fr-FR" sz="2800" b="0" i="0" kern="1200" dirty="0" smtClean="0">
                <a:solidFill>
                  <a:srgbClr val="CC2412"/>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01.</a:t>
            </a:r>
          </a:p>
        </p:txBody>
      </p:sp>
      <p:sp>
        <p:nvSpPr>
          <p:cNvPr id="38" name="Espace réservé du texte 2"/>
          <p:cNvSpPr>
            <a:spLocks noGrp="1"/>
          </p:cNvSpPr>
          <p:nvPr>
            <p:ph type="body" idx="12" hasCustomPrompt="1"/>
          </p:nvPr>
        </p:nvSpPr>
        <p:spPr>
          <a:xfrm>
            <a:off x="2279576" y="2884232"/>
            <a:ext cx="720080" cy="576064"/>
          </a:xfrm>
          <a:prstGeom prst="rect">
            <a:avLst/>
          </a:prstGeom>
        </p:spPr>
        <p:txBody>
          <a:bodyPr anchor="t" anchorCtr="0"/>
          <a:lstStyle>
            <a:lvl1pPr marL="0" indent="0">
              <a:buNone/>
              <a:defRPr lang="fr-FR" sz="2800" b="0" i="0" kern="1200" dirty="0" smtClean="0">
                <a:solidFill>
                  <a:srgbClr val="CC2412"/>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02.</a:t>
            </a:r>
          </a:p>
        </p:txBody>
      </p:sp>
      <p:sp>
        <p:nvSpPr>
          <p:cNvPr id="39" name="Espace réservé du texte 2"/>
          <p:cNvSpPr>
            <a:spLocks noGrp="1"/>
          </p:cNvSpPr>
          <p:nvPr>
            <p:ph type="body" idx="13" hasCustomPrompt="1"/>
          </p:nvPr>
        </p:nvSpPr>
        <p:spPr>
          <a:xfrm>
            <a:off x="3019644" y="2872511"/>
            <a:ext cx="7756875" cy="576064"/>
          </a:xfrm>
          <a:prstGeom prst="rect">
            <a:avLst/>
          </a:prstGeom>
        </p:spPr>
        <p:txBody>
          <a:bodyPr anchor="t" anchorCtr="0"/>
          <a:lstStyle>
            <a:lvl1pPr marL="0" indent="0">
              <a:buNone/>
              <a:defRPr lang="fr-FR" sz="2800" b="0" i="0" kern="1200" dirty="0" smtClean="0">
                <a:solidFill>
                  <a:schemeClr val="tx1"/>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dirty="0" smtClean="0"/>
              <a:t>Title02</a:t>
            </a:r>
            <a:endParaRPr lang="en-US" noProof="0" dirty="0"/>
          </a:p>
        </p:txBody>
      </p:sp>
      <p:sp>
        <p:nvSpPr>
          <p:cNvPr id="40" name="Espace réservé du texte 2"/>
          <p:cNvSpPr>
            <a:spLocks noGrp="1"/>
          </p:cNvSpPr>
          <p:nvPr>
            <p:ph type="body" idx="14" hasCustomPrompt="1"/>
          </p:nvPr>
        </p:nvSpPr>
        <p:spPr>
          <a:xfrm>
            <a:off x="2284696" y="3454682"/>
            <a:ext cx="720080" cy="576064"/>
          </a:xfrm>
          <a:prstGeom prst="rect">
            <a:avLst/>
          </a:prstGeom>
        </p:spPr>
        <p:txBody>
          <a:bodyPr anchor="t" anchorCtr="0"/>
          <a:lstStyle>
            <a:lvl1pPr marL="0" indent="0">
              <a:buNone/>
              <a:defRPr lang="fr-FR" sz="2800" b="0" i="0" kern="1200" dirty="0" smtClean="0">
                <a:solidFill>
                  <a:srgbClr val="CC2412"/>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03.</a:t>
            </a:r>
          </a:p>
        </p:txBody>
      </p:sp>
      <p:sp>
        <p:nvSpPr>
          <p:cNvPr id="41" name="Espace réservé du texte 2"/>
          <p:cNvSpPr>
            <a:spLocks noGrp="1"/>
          </p:cNvSpPr>
          <p:nvPr>
            <p:ph type="body" idx="15" hasCustomPrompt="1"/>
          </p:nvPr>
        </p:nvSpPr>
        <p:spPr>
          <a:xfrm>
            <a:off x="3024764" y="3466121"/>
            <a:ext cx="7756875" cy="576064"/>
          </a:xfrm>
          <a:prstGeom prst="rect">
            <a:avLst/>
          </a:prstGeom>
        </p:spPr>
        <p:txBody>
          <a:bodyPr anchor="t" anchorCtr="0"/>
          <a:lstStyle>
            <a:lvl1pPr marL="0" indent="0">
              <a:buNone/>
              <a:defRPr lang="fr-FR" sz="2800" b="0" i="0" kern="1200" dirty="0" smtClean="0">
                <a:solidFill>
                  <a:schemeClr val="tx1"/>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dirty="0" smtClean="0"/>
              <a:t>Title03</a:t>
            </a:r>
            <a:endParaRPr lang="en-US" noProof="0" dirty="0"/>
          </a:p>
        </p:txBody>
      </p:sp>
      <p:sp>
        <p:nvSpPr>
          <p:cNvPr id="42" name="Espace réservé du texte 2"/>
          <p:cNvSpPr>
            <a:spLocks noGrp="1"/>
          </p:cNvSpPr>
          <p:nvPr>
            <p:ph type="body" idx="16" hasCustomPrompt="1"/>
          </p:nvPr>
        </p:nvSpPr>
        <p:spPr>
          <a:xfrm>
            <a:off x="2279576" y="4044168"/>
            <a:ext cx="720080" cy="576064"/>
          </a:xfrm>
          <a:prstGeom prst="rect">
            <a:avLst/>
          </a:prstGeom>
        </p:spPr>
        <p:txBody>
          <a:bodyPr anchor="t" anchorCtr="0"/>
          <a:lstStyle>
            <a:lvl1pPr marL="0" indent="0">
              <a:buNone/>
              <a:defRPr lang="fr-FR" sz="2800" b="0" i="0" kern="1200" dirty="0" smtClean="0">
                <a:solidFill>
                  <a:srgbClr val="CC2412"/>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04.</a:t>
            </a:r>
          </a:p>
        </p:txBody>
      </p:sp>
      <p:sp>
        <p:nvSpPr>
          <p:cNvPr id="43" name="Espace réservé du texte 2"/>
          <p:cNvSpPr>
            <a:spLocks noGrp="1"/>
          </p:cNvSpPr>
          <p:nvPr>
            <p:ph type="body" idx="17" hasCustomPrompt="1"/>
          </p:nvPr>
        </p:nvSpPr>
        <p:spPr>
          <a:xfrm>
            <a:off x="3019644" y="4056428"/>
            <a:ext cx="7756875" cy="576064"/>
          </a:xfrm>
          <a:prstGeom prst="rect">
            <a:avLst/>
          </a:prstGeom>
        </p:spPr>
        <p:txBody>
          <a:bodyPr anchor="t" anchorCtr="0"/>
          <a:lstStyle>
            <a:lvl1pPr marL="0" indent="0">
              <a:buNone/>
              <a:defRPr lang="fr-FR" sz="2800" b="0" i="0" kern="1200" dirty="0" smtClean="0">
                <a:solidFill>
                  <a:schemeClr val="tx1"/>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dirty="0" smtClean="0"/>
              <a:t>Title04</a:t>
            </a:r>
            <a:endParaRPr lang="en-US" noProof="0" dirty="0"/>
          </a:p>
        </p:txBody>
      </p:sp>
      <p:sp>
        <p:nvSpPr>
          <p:cNvPr id="44" name="Espace réservé du texte 2"/>
          <p:cNvSpPr>
            <a:spLocks noGrp="1"/>
          </p:cNvSpPr>
          <p:nvPr>
            <p:ph type="body" idx="18" hasCustomPrompt="1"/>
          </p:nvPr>
        </p:nvSpPr>
        <p:spPr>
          <a:xfrm>
            <a:off x="3019644" y="2276872"/>
            <a:ext cx="7756875" cy="576064"/>
          </a:xfrm>
          <a:prstGeom prst="rect">
            <a:avLst/>
          </a:prstGeom>
        </p:spPr>
        <p:txBody>
          <a:bodyPr anchor="t" anchorCtr="0"/>
          <a:lstStyle>
            <a:lvl1pPr marL="0" indent="0">
              <a:buNone/>
              <a:defRPr lang="fr-FR" sz="2800" b="0" i="0" kern="1200" dirty="0" smtClean="0">
                <a:solidFill>
                  <a:schemeClr val="tx1"/>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dirty="0" smtClean="0"/>
              <a:t>Title01</a:t>
            </a:r>
            <a:endParaRPr lang="en-US" noProof="0" dirty="0"/>
          </a:p>
        </p:txBody>
      </p:sp>
    </p:spTree>
    <p:extLst>
      <p:ext uri="{BB962C8B-B14F-4D97-AF65-F5344CB8AC3E}">
        <p14:creationId xmlns:p14="http://schemas.microsoft.com/office/powerpoint/2010/main" val="365202011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age with images">
    <p:spTree>
      <p:nvGrpSpPr>
        <p:cNvPr id="1" name=""/>
        <p:cNvGrpSpPr/>
        <p:nvPr/>
      </p:nvGrpSpPr>
      <p:grpSpPr>
        <a:xfrm>
          <a:off x="0" y="0"/>
          <a:ext cx="0" cy="0"/>
          <a:chOff x="0" y="0"/>
          <a:chExt cx="0" cy="0"/>
        </a:xfrm>
      </p:grpSpPr>
      <p:sp>
        <p:nvSpPr>
          <p:cNvPr id="47" name="Parallélogramme 46">
            <a:hlinkClick r:id="" action="ppaction://noaction"/>
          </p:cNvPr>
          <p:cNvSpPr>
            <a:spLocks noChangeAspect="1"/>
          </p:cNvSpPr>
          <p:nvPr userDrawn="1"/>
        </p:nvSpPr>
        <p:spPr>
          <a:xfrm>
            <a:off x="8791840" y="4237883"/>
            <a:ext cx="2056688" cy="1561611"/>
          </a:xfrm>
          <a:prstGeom prst="parallelogram">
            <a:avLst>
              <a:gd name="adj" fmla="val 15599"/>
            </a:avLst>
          </a:pr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6" name="Parallélogramme 45">
            <a:hlinkClick r:id="" action="ppaction://noaction"/>
          </p:cNvPr>
          <p:cNvSpPr>
            <a:spLocks noChangeAspect="1"/>
          </p:cNvSpPr>
          <p:nvPr userDrawn="1"/>
        </p:nvSpPr>
        <p:spPr>
          <a:xfrm>
            <a:off x="5357038" y="4237883"/>
            <a:ext cx="2056688" cy="1561611"/>
          </a:xfrm>
          <a:prstGeom prst="parallelogram">
            <a:avLst>
              <a:gd name="adj" fmla="val 15599"/>
            </a:avLst>
          </a:prstGeom>
          <a:solidFill>
            <a:srgbClr val="5252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4" name="Parallélogramme 43">
            <a:hlinkClick r:id="" action="ppaction://noaction"/>
          </p:cNvPr>
          <p:cNvSpPr>
            <a:spLocks noChangeAspect="1"/>
          </p:cNvSpPr>
          <p:nvPr userDrawn="1"/>
        </p:nvSpPr>
        <p:spPr>
          <a:xfrm>
            <a:off x="1945174" y="4237883"/>
            <a:ext cx="2056688" cy="1561611"/>
          </a:xfrm>
          <a:prstGeom prst="parallelogram">
            <a:avLst>
              <a:gd name="adj" fmla="val 15599"/>
            </a:avLst>
          </a:prstGeom>
          <a:solidFill>
            <a:srgbClr val="BF9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5" name="Parallélogramme 44">
            <a:hlinkClick r:id="" action="ppaction://noaction"/>
          </p:cNvPr>
          <p:cNvSpPr>
            <a:spLocks noChangeAspect="1"/>
          </p:cNvSpPr>
          <p:nvPr userDrawn="1"/>
        </p:nvSpPr>
        <p:spPr>
          <a:xfrm>
            <a:off x="9079872" y="2212751"/>
            <a:ext cx="2056688" cy="1561611"/>
          </a:xfrm>
          <a:prstGeom prst="parallelogram">
            <a:avLst>
              <a:gd name="adj" fmla="val 15599"/>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Parallélogramme 9"/>
          <p:cNvSpPr/>
          <p:nvPr userDrawn="1"/>
        </p:nvSpPr>
        <p:spPr>
          <a:xfrm>
            <a:off x="-1536848" y="641421"/>
            <a:ext cx="2572299" cy="3059382"/>
          </a:xfrm>
          <a:prstGeom prst="parallelogram">
            <a:avLst/>
          </a:prstGeom>
          <a:solidFill>
            <a:srgbClr val="DD2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itre 1"/>
          <p:cNvSpPr>
            <a:spLocks noGrp="1"/>
          </p:cNvSpPr>
          <p:nvPr>
            <p:ph type="title" hasCustomPrompt="1"/>
          </p:nvPr>
        </p:nvSpPr>
        <p:spPr>
          <a:xfrm>
            <a:off x="1271464" y="641421"/>
            <a:ext cx="6696744" cy="866125"/>
          </a:xfrm>
          <a:prstGeom prst="rect">
            <a:avLst/>
          </a:prstGeom>
        </p:spPr>
        <p:txBody>
          <a:bodyPr/>
          <a:lstStyle>
            <a:lvl1pPr>
              <a:defRPr lang="fr-FR" sz="4800" i="0" kern="1200" dirty="0">
                <a:solidFill>
                  <a:srgbClr val="C00000"/>
                </a:solidFill>
                <a:latin typeface="Segoe UI Light" panose="020B0502040204020203" pitchFamily="34" charset="0"/>
                <a:ea typeface="+mn-ea"/>
                <a:cs typeface="Segoe UI Light" panose="020B0502040204020203" pitchFamily="34" charset="0"/>
              </a:defRPr>
            </a:lvl1pPr>
          </a:lstStyle>
          <a:p>
            <a:r>
              <a:rPr lang="en-US" noProof="0" dirty="0" smtClean="0"/>
              <a:t>Content</a:t>
            </a:r>
            <a:endParaRPr lang="en-US" noProof="0" dirty="0"/>
          </a:p>
        </p:txBody>
      </p:sp>
      <p:sp>
        <p:nvSpPr>
          <p:cNvPr id="22" name="Rectangle 30">
            <a:hlinkClick r:id="rId2" action="ppaction://hlinksldjump"/>
          </p:cNvPr>
          <p:cNvSpPr>
            <a:spLocks noChangeAspect="1"/>
          </p:cNvSpPr>
          <p:nvPr/>
        </p:nvSpPr>
        <p:spPr>
          <a:xfrm>
            <a:off x="2293320" y="2213127"/>
            <a:ext cx="2056688" cy="1560859"/>
          </a:xfrm>
          <a:prstGeom prst="parallelogram">
            <a:avLst>
              <a:gd name="adj" fmla="val 15801"/>
            </a:avLst>
          </a:prstGeom>
          <a:solidFill>
            <a:srgbClr val="0054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37">
            <a:hlinkClick r:id="" action="ppaction://noaction"/>
          </p:cNvPr>
          <p:cNvSpPr>
            <a:spLocks noChangeAspect="1"/>
          </p:cNvSpPr>
          <p:nvPr/>
        </p:nvSpPr>
        <p:spPr>
          <a:xfrm>
            <a:off x="5695496" y="2212750"/>
            <a:ext cx="2056688" cy="1561612"/>
          </a:xfrm>
          <a:prstGeom prst="parallelogram">
            <a:avLst>
              <a:gd name="adj" fmla="val 15273"/>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Sous-titre 2"/>
          <p:cNvSpPr>
            <a:spLocks noGrp="1"/>
          </p:cNvSpPr>
          <p:nvPr>
            <p:ph type="subTitle" idx="11" hasCustomPrompt="1"/>
          </p:nvPr>
        </p:nvSpPr>
        <p:spPr>
          <a:xfrm>
            <a:off x="2410046" y="2621316"/>
            <a:ext cx="1765297" cy="744481"/>
          </a:xfrm>
          <a:prstGeom prst="rect">
            <a:avLst/>
          </a:prstGeom>
        </p:spPr>
        <p:txBody>
          <a:bodyPr/>
          <a:lstStyle>
            <a:lvl1pPr marL="0" indent="0" algn="ctr">
              <a:buNone/>
              <a:defRPr lang="fr-FR" sz="2400" b="1" i="0" kern="1200" dirty="0">
                <a:solidFill>
                  <a:schemeClr val="bg1"/>
                </a:solidFill>
                <a:latin typeface="Segoe UI Light" panose="020B0502040204020203" pitchFamily="34" charset="0"/>
                <a:ea typeface="+mn-ea"/>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smtClean="0"/>
              <a:t>Content 1</a:t>
            </a:r>
            <a:endParaRPr lang="en-US" noProof="0" dirty="0"/>
          </a:p>
        </p:txBody>
      </p:sp>
      <p:sp>
        <p:nvSpPr>
          <p:cNvPr id="21" name="Parallélogramme 20"/>
          <p:cNvSpPr/>
          <p:nvPr userDrawn="1"/>
        </p:nvSpPr>
        <p:spPr>
          <a:xfrm>
            <a:off x="11104530" y="641421"/>
            <a:ext cx="2572299" cy="3059382"/>
          </a:xfrm>
          <a:prstGeom prst="parallelogram">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Espace réservé du texte 2"/>
          <p:cNvSpPr>
            <a:spLocks noGrp="1"/>
          </p:cNvSpPr>
          <p:nvPr>
            <p:ph type="body" idx="17" hasCustomPrompt="1"/>
          </p:nvPr>
        </p:nvSpPr>
        <p:spPr>
          <a:xfrm>
            <a:off x="2293320" y="4669687"/>
            <a:ext cx="1717743" cy="698002"/>
          </a:xfrm>
          <a:prstGeom prst="rect">
            <a:avLst/>
          </a:prstGeom>
        </p:spPr>
        <p:txBody>
          <a:bodyPr anchor="t" anchorCtr="0"/>
          <a:lstStyle>
            <a:lvl1pPr marL="0" indent="0" algn="ctr" defTabSz="914400" rtl="0" eaLnBrk="1" latinLnBrk="0" hangingPunct="1">
              <a:lnSpc>
                <a:spcPct val="90000"/>
              </a:lnSpc>
              <a:spcBef>
                <a:spcPts val="1000"/>
              </a:spcBef>
              <a:buFont typeface="Arial" panose="020B0604020202020204" pitchFamily="34" charset="0"/>
              <a:buNone/>
              <a:defRPr lang="en-US" sz="2400" b="1" i="0" kern="1200" noProof="0" dirty="0">
                <a:solidFill>
                  <a:schemeClr val="bg1"/>
                </a:solidFill>
                <a:latin typeface="Segoe UI Light" panose="020B0502040204020203" pitchFamily="34" charset="0"/>
                <a:ea typeface="+mn-ea"/>
                <a:cs typeface="Segoe UI Light"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dirty="0" smtClean="0"/>
              <a:t>Content 4</a:t>
            </a:r>
            <a:endParaRPr lang="en-US" noProof="0" dirty="0"/>
          </a:p>
        </p:txBody>
      </p:sp>
      <p:sp>
        <p:nvSpPr>
          <p:cNvPr id="31" name="Espace réservé du texte 2"/>
          <p:cNvSpPr>
            <a:spLocks noGrp="1"/>
          </p:cNvSpPr>
          <p:nvPr>
            <p:ph type="body" idx="18" hasCustomPrompt="1"/>
          </p:nvPr>
        </p:nvSpPr>
        <p:spPr>
          <a:xfrm>
            <a:off x="5508850" y="4669687"/>
            <a:ext cx="1717743" cy="698002"/>
          </a:xfrm>
          <a:prstGeom prst="rect">
            <a:avLst/>
          </a:prstGeom>
        </p:spPr>
        <p:txBody>
          <a:bodyPr anchor="t" anchorCtr="0"/>
          <a:lstStyle>
            <a:lvl1pPr marL="0" indent="0" algn="ctr" defTabSz="914400" rtl="0" eaLnBrk="1" latinLnBrk="0" hangingPunct="1">
              <a:lnSpc>
                <a:spcPct val="90000"/>
              </a:lnSpc>
              <a:spcBef>
                <a:spcPts val="1000"/>
              </a:spcBef>
              <a:buFont typeface="Arial" panose="020B0604020202020204" pitchFamily="34" charset="0"/>
              <a:buNone/>
              <a:defRPr lang="en-US" sz="2400" b="1" i="0" kern="1200" noProof="0" dirty="0">
                <a:solidFill>
                  <a:schemeClr val="bg1"/>
                </a:solidFill>
                <a:latin typeface="Segoe UI Light" panose="020B0502040204020203" pitchFamily="34" charset="0"/>
                <a:ea typeface="+mn-ea"/>
                <a:cs typeface="Segoe UI Light"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dirty="0" smtClean="0"/>
              <a:t>Content 5</a:t>
            </a:r>
            <a:endParaRPr lang="en-US" noProof="0" dirty="0"/>
          </a:p>
        </p:txBody>
      </p:sp>
      <p:sp>
        <p:nvSpPr>
          <p:cNvPr id="32" name="Espace réservé du texte 2"/>
          <p:cNvSpPr>
            <a:spLocks noGrp="1"/>
          </p:cNvSpPr>
          <p:nvPr>
            <p:ph type="body" idx="19" hasCustomPrompt="1"/>
          </p:nvPr>
        </p:nvSpPr>
        <p:spPr>
          <a:xfrm>
            <a:off x="8903435" y="4669687"/>
            <a:ext cx="1717743" cy="698002"/>
          </a:xfrm>
          <a:prstGeom prst="rect">
            <a:avLst/>
          </a:prstGeom>
        </p:spPr>
        <p:txBody>
          <a:bodyPr anchor="t" anchorCtr="0"/>
          <a:lstStyle>
            <a:lvl1pPr marL="0" indent="0" algn="ctr" defTabSz="914400" rtl="0" eaLnBrk="1" latinLnBrk="0" hangingPunct="1">
              <a:lnSpc>
                <a:spcPct val="90000"/>
              </a:lnSpc>
              <a:spcBef>
                <a:spcPts val="1000"/>
              </a:spcBef>
              <a:buFont typeface="Arial" panose="020B0604020202020204" pitchFamily="34" charset="0"/>
              <a:buNone/>
              <a:defRPr lang="en-US" sz="2400" b="1" i="0" kern="1200" noProof="0" dirty="0">
                <a:solidFill>
                  <a:schemeClr val="bg1"/>
                </a:solidFill>
                <a:latin typeface="Segoe UI Light" panose="020B0502040204020203" pitchFamily="34" charset="0"/>
                <a:ea typeface="+mn-ea"/>
                <a:cs typeface="Segoe UI Light"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dirty="0" smtClean="0"/>
              <a:t>Content 6</a:t>
            </a:r>
            <a:endParaRPr lang="en-US" noProof="0" dirty="0"/>
          </a:p>
        </p:txBody>
      </p:sp>
      <p:sp>
        <p:nvSpPr>
          <p:cNvPr id="33" name="Espace réservé du texte 2"/>
          <p:cNvSpPr>
            <a:spLocks noGrp="1"/>
          </p:cNvSpPr>
          <p:nvPr>
            <p:ph type="body" idx="20" hasCustomPrompt="1"/>
          </p:nvPr>
        </p:nvSpPr>
        <p:spPr>
          <a:xfrm>
            <a:off x="5770767" y="2644555"/>
            <a:ext cx="1717743" cy="698002"/>
          </a:xfrm>
          <a:prstGeom prst="rect">
            <a:avLst/>
          </a:prstGeom>
        </p:spPr>
        <p:txBody>
          <a:bodyPr anchor="t" anchorCtr="0"/>
          <a:lstStyle>
            <a:lvl1pPr marL="0" indent="0" algn="ctr" defTabSz="914400" rtl="0" eaLnBrk="1" latinLnBrk="0" hangingPunct="1">
              <a:lnSpc>
                <a:spcPct val="90000"/>
              </a:lnSpc>
              <a:spcBef>
                <a:spcPts val="1000"/>
              </a:spcBef>
              <a:buFont typeface="Arial" panose="020B0604020202020204" pitchFamily="34" charset="0"/>
              <a:buNone/>
              <a:defRPr lang="en-US" sz="2400" b="1" i="0" kern="1200" noProof="0" dirty="0">
                <a:solidFill>
                  <a:schemeClr val="bg1"/>
                </a:solidFill>
                <a:latin typeface="Segoe UI Light" panose="020B0502040204020203" pitchFamily="34" charset="0"/>
                <a:ea typeface="+mn-ea"/>
                <a:cs typeface="Segoe UI Light"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dirty="0" smtClean="0"/>
              <a:t>Content 2</a:t>
            </a:r>
            <a:endParaRPr lang="en-US" noProof="0" dirty="0"/>
          </a:p>
        </p:txBody>
      </p:sp>
      <p:sp>
        <p:nvSpPr>
          <p:cNvPr id="39" name="Espace réservé du texte 2"/>
          <p:cNvSpPr>
            <a:spLocks noGrp="1"/>
          </p:cNvSpPr>
          <p:nvPr>
            <p:ph type="body" idx="22" hasCustomPrompt="1"/>
          </p:nvPr>
        </p:nvSpPr>
        <p:spPr>
          <a:xfrm>
            <a:off x="9219665" y="2644555"/>
            <a:ext cx="1717743" cy="698002"/>
          </a:xfrm>
          <a:prstGeom prst="rect">
            <a:avLst/>
          </a:prstGeom>
        </p:spPr>
        <p:txBody>
          <a:bodyPr anchor="t" anchorCtr="0"/>
          <a:lstStyle>
            <a:lvl1pPr marL="0" indent="0" algn="ctr" defTabSz="914400" rtl="0" eaLnBrk="1" latinLnBrk="0" hangingPunct="1">
              <a:lnSpc>
                <a:spcPct val="90000"/>
              </a:lnSpc>
              <a:spcBef>
                <a:spcPts val="1000"/>
              </a:spcBef>
              <a:buFont typeface="Arial" panose="020B0604020202020204" pitchFamily="34" charset="0"/>
              <a:buNone/>
              <a:defRPr lang="en-US" sz="2400" b="1" i="0" kern="1200" noProof="0" dirty="0">
                <a:solidFill>
                  <a:schemeClr val="bg1"/>
                </a:solidFill>
                <a:latin typeface="Segoe UI Light" panose="020B0502040204020203" pitchFamily="34" charset="0"/>
                <a:ea typeface="+mn-ea"/>
                <a:cs typeface="Segoe UI Light"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dirty="0" smtClean="0"/>
              <a:t>Content 3</a:t>
            </a:r>
            <a:endParaRPr lang="en-US" noProof="0" dirty="0"/>
          </a:p>
        </p:txBody>
      </p:sp>
      <p:sp>
        <p:nvSpPr>
          <p:cNvPr id="48" name="Espace réservé pour une image  2"/>
          <p:cNvSpPr>
            <a:spLocks noGrp="1"/>
          </p:cNvSpPr>
          <p:nvPr>
            <p:ph type="pic" idx="23" hasCustomPrompt="1"/>
          </p:nvPr>
        </p:nvSpPr>
        <p:spPr>
          <a:xfrm>
            <a:off x="4089935" y="2212750"/>
            <a:ext cx="1843759" cy="1561612"/>
          </a:xfrm>
          <a:custGeom>
            <a:avLst/>
            <a:gdLst>
              <a:gd name="connsiteX0" fmla="*/ 0 w 2775973"/>
              <a:gd name="connsiteY0" fmla="*/ 0 h 2376338"/>
              <a:gd name="connsiteX1" fmla="*/ 2775973 w 2775973"/>
              <a:gd name="connsiteY1" fmla="*/ 0 h 2376338"/>
              <a:gd name="connsiteX2" fmla="*/ 2775973 w 2775973"/>
              <a:gd name="connsiteY2" fmla="*/ 2376338 h 2376338"/>
              <a:gd name="connsiteX3" fmla="*/ 0 w 2775973"/>
              <a:gd name="connsiteY3" fmla="*/ 2376338 h 2376338"/>
              <a:gd name="connsiteX4" fmla="*/ 0 w 2775973"/>
              <a:gd name="connsiteY4" fmla="*/ 0 h 2376338"/>
              <a:gd name="connsiteX0" fmla="*/ 0 w 2775973"/>
              <a:gd name="connsiteY0" fmla="*/ 0 h 2376338"/>
              <a:gd name="connsiteX1" fmla="*/ 2460663 w 2775973"/>
              <a:gd name="connsiteY1" fmla="*/ 31531 h 2376338"/>
              <a:gd name="connsiteX2" fmla="*/ 2775973 w 2775973"/>
              <a:gd name="connsiteY2" fmla="*/ 2376338 h 2376338"/>
              <a:gd name="connsiteX3" fmla="*/ 0 w 2775973"/>
              <a:gd name="connsiteY3" fmla="*/ 2376338 h 2376338"/>
              <a:gd name="connsiteX4" fmla="*/ 0 w 2775973"/>
              <a:gd name="connsiteY4" fmla="*/ 0 h 2376338"/>
              <a:gd name="connsiteX0" fmla="*/ 489014 w 3264987"/>
              <a:gd name="connsiteY0" fmla="*/ 0 h 3749042"/>
              <a:gd name="connsiteX1" fmla="*/ 2949677 w 3264987"/>
              <a:gd name="connsiteY1" fmla="*/ 31531 h 3749042"/>
              <a:gd name="connsiteX2" fmla="*/ 3264987 w 3264987"/>
              <a:gd name="connsiteY2" fmla="*/ 2376338 h 3749042"/>
              <a:gd name="connsiteX3" fmla="*/ 0 w 3264987"/>
              <a:gd name="connsiteY3" fmla="*/ 3749042 h 3749042"/>
              <a:gd name="connsiteX4" fmla="*/ 489014 w 3264987"/>
              <a:gd name="connsiteY4" fmla="*/ 0 h 3749042"/>
              <a:gd name="connsiteX0" fmla="*/ 489014 w 2949677"/>
              <a:gd name="connsiteY0" fmla="*/ 0 h 3749042"/>
              <a:gd name="connsiteX1" fmla="*/ 2949677 w 2949677"/>
              <a:gd name="connsiteY1" fmla="*/ 31531 h 3749042"/>
              <a:gd name="connsiteX2" fmla="*/ 2321888 w 2949677"/>
              <a:gd name="connsiteY2" fmla="*/ 3718537 h 3749042"/>
              <a:gd name="connsiteX3" fmla="*/ 0 w 2949677"/>
              <a:gd name="connsiteY3" fmla="*/ 3749042 h 3749042"/>
              <a:gd name="connsiteX4" fmla="*/ 489014 w 2949677"/>
              <a:gd name="connsiteY4" fmla="*/ 0 h 3749042"/>
              <a:gd name="connsiteX0" fmla="*/ 607775 w 2949677"/>
              <a:gd name="connsiteY0" fmla="*/ 59982 h 3717511"/>
              <a:gd name="connsiteX1" fmla="*/ 2949677 w 2949677"/>
              <a:gd name="connsiteY1" fmla="*/ 0 h 3717511"/>
              <a:gd name="connsiteX2" fmla="*/ 2321888 w 2949677"/>
              <a:gd name="connsiteY2" fmla="*/ 3687006 h 3717511"/>
              <a:gd name="connsiteX3" fmla="*/ 0 w 2949677"/>
              <a:gd name="connsiteY3" fmla="*/ 3717511 h 3717511"/>
              <a:gd name="connsiteX4" fmla="*/ 607775 w 2949677"/>
              <a:gd name="connsiteY4" fmla="*/ 59982 h 3717511"/>
              <a:gd name="connsiteX0" fmla="*/ 607775 w 2935705"/>
              <a:gd name="connsiteY0" fmla="*/ 0 h 3657529"/>
              <a:gd name="connsiteX1" fmla="*/ 2935705 w 2935705"/>
              <a:gd name="connsiteY1" fmla="*/ 21363 h 3657529"/>
              <a:gd name="connsiteX2" fmla="*/ 2321888 w 2935705"/>
              <a:gd name="connsiteY2" fmla="*/ 3627024 h 3657529"/>
              <a:gd name="connsiteX3" fmla="*/ 0 w 2935705"/>
              <a:gd name="connsiteY3" fmla="*/ 3657529 h 3657529"/>
              <a:gd name="connsiteX4" fmla="*/ 607775 w 2935705"/>
              <a:gd name="connsiteY4" fmla="*/ 0 h 3657529"/>
              <a:gd name="connsiteX0" fmla="*/ 607775 w 2935705"/>
              <a:gd name="connsiteY0" fmla="*/ 0 h 3657529"/>
              <a:gd name="connsiteX1" fmla="*/ 2935705 w 2935705"/>
              <a:gd name="connsiteY1" fmla="*/ 21363 h 3657529"/>
              <a:gd name="connsiteX2" fmla="*/ 2335860 w 2935705"/>
              <a:gd name="connsiteY2" fmla="*/ 3647361 h 3657529"/>
              <a:gd name="connsiteX3" fmla="*/ 0 w 2935705"/>
              <a:gd name="connsiteY3" fmla="*/ 3657529 h 3657529"/>
              <a:gd name="connsiteX4" fmla="*/ 607775 w 2935705"/>
              <a:gd name="connsiteY4" fmla="*/ 0 h 3657529"/>
              <a:gd name="connsiteX0" fmla="*/ 607775 w 2935705"/>
              <a:gd name="connsiteY0" fmla="*/ 0 h 3647361"/>
              <a:gd name="connsiteX1" fmla="*/ 2935705 w 2935705"/>
              <a:gd name="connsiteY1" fmla="*/ 21363 h 3647361"/>
              <a:gd name="connsiteX2" fmla="*/ 2335860 w 2935705"/>
              <a:gd name="connsiteY2" fmla="*/ 3647361 h 3647361"/>
              <a:gd name="connsiteX3" fmla="*/ 0 w 2935705"/>
              <a:gd name="connsiteY3" fmla="*/ 3647361 h 3647361"/>
              <a:gd name="connsiteX4" fmla="*/ 607775 w 2935705"/>
              <a:gd name="connsiteY4" fmla="*/ 0 h 3647361"/>
              <a:gd name="connsiteX0" fmla="*/ 512984 w 2935705"/>
              <a:gd name="connsiteY0" fmla="*/ 0 h 3671709"/>
              <a:gd name="connsiteX1" fmla="*/ 2935705 w 2935705"/>
              <a:gd name="connsiteY1" fmla="*/ 45711 h 3671709"/>
              <a:gd name="connsiteX2" fmla="*/ 2335860 w 2935705"/>
              <a:gd name="connsiteY2" fmla="*/ 3671709 h 3671709"/>
              <a:gd name="connsiteX3" fmla="*/ 0 w 2935705"/>
              <a:gd name="connsiteY3" fmla="*/ 3671709 h 3671709"/>
              <a:gd name="connsiteX4" fmla="*/ 512984 w 2935705"/>
              <a:gd name="connsiteY4" fmla="*/ 0 h 3671709"/>
              <a:gd name="connsiteX0" fmla="*/ 501832 w 2935705"/>
              <a:gd name="connsiteY0" fmla="*/ 92259 h 3625998"/>
              <a:gd name="connsiteX1" fmla="*/ 2935705 w 2935705"/>
              <a:gd name="connsiteY1" fmla="*/ 0 h 3625998"/>
              <a:gd name="connsiteX2" fmla="*/ 2335860 w 2935705"/>
              <a:gd name="connsiteY2" fmla="*/ 3625998 h 3625998"/>
              <a:gd name="connsiteX3" fmla="*/ 0 w 2935705"/>
              <a:gd name="connsiteY3" fmla="*/ 3625998 h 3625998"/>
              <a:gd name="connsiteX4" fmla="*/ 501832 w 2935705"/>
              <a:gd name="connsiteY4" fmla="*/ 92259 h 3625998"/>
              <a:gd name="connsiteX0" fmla="*/ 434921 w 2935705"/>
              <a:gd name="connsiteY0" fmla="*/ 498053 h 3625998"/>
              <a:gd name="connsiteX1" fmla="*/ 2935705 w 2935705"/>
              <a:gd name="connsiteY1" fmla="*/ 0 h 3625998"/>
              <a:gd name="connsiteX2" fmla="*/ 2335860 w 2935705"/>
              <a:gd name="connsiteY2" fmla="*/ 3625998 h 3625998"/>
              <a:gd name="connsiteX3" fmla="*/ 0 w 2935705"/>
              <a:gd name="connsiteY3" fmla="*/ 3625998 h 3625998"/>
              <a:gd name="connsiteX4" fmla="*/ 434921 w 2935705"/>
              <a:gd name="connsiteY4" fmla="*/ 498053 h 3625998"/>
              <a:gd name="connsiteX0" fmla="*/ 200732 w 2701516"/>
              <a:gd name="connsiteY0" fmla="*/ 498053 h 3625998"/>
              <a:gd name="connsiteX1" fmla="*/ 2701516 w 2701516"/>
              <a:gd name="connsiteY1" fmla="*/ 0 h 3625998"/>
              <a:gd name="connsiteX2" fmla="*/ 2101671 w 2701516"/>
              <a:gd name="connsiteY2" fmla="*/ 3625998 h 3625998"/>
              <a:gd name="connsiteX3" fmla="*/ 0 w 2701516"/>
              <a:gd name="connsiteY3" fmla="*/ 2181371 h 3625998"/>
              <a:gd name="connsiteX4" fmla="*/ 200732 w 2701516"/>
              <a:gd name="connsiteY4" fmla="*/ 498053 h 3625998"/>
              <a:gd name="connsiteX0" fmla="*/ 200732 w 2701516"/>
              <a:gd name="connsiteY0" fmla="*/ 498053 h 2189487"/>
              <a:gd name="connsiteX1" fmla="*/ 2701516 w 2701516"/>
              <a:gd name="connsiteY1" fmla="*/ 0 h 2189487"/>
              <a:gd name="connsiteX2" fmla="*/ 908425 w 2701516"/>
              <a:gd name="connsiteY2" fmla="*/ 2189487 h 2189487"/>
              <a:gd name="connsiteX3" fmla="*/ 0 w 2701516"/>
              <a:gd name="connsiteY3" fmla="*/ 2181371 h 2189487"/>
              <a:gd name="connsiteX4" fmla="*/ 200732 w 2701516"/>
              <a:gd name="connsiteY4" fmla="*/ 498053 h 2189487"/>
              <a:gd name="connsiteX0" fmla="*/ 200732 w 1156988"/>
              <a:gd name="connsiteY0" fmla="*/ 11101 h 1702535"/>
              <a:gd name="connsiteX1" fmla="*/ 1156988 w 1156988"/>
              <a:gd name="connsiteY1" fmla="*/ 0 h 1702535"/>
              <a:gd name="connsiteX2" fmla="*/ 908425 w 1156988"/>
              <a:gd name="connsiteY2" fmla="*/ 1702535 h 1702535"/>
              <a:gd name="connsiteX3" fmla="*/ 0 w 1156988"/>
              <a:gd name="connsiteY3" fmla="*/ 1694419 h 1702535"/>
              <a:gd name="connsiteX4" fmla="*/ 200732 w 1156988"/>
              <a:gd name="connsiteY4" fmla="*/ 11101 h 1702535"/>
              <a:gd name="connsiteX0" fmla="*/ 200732 w 1184868"/>
              <a:gd name="connsiteY0" fmla="*/ 2985 h 1694419"/>
              <a:gd name="connsiteX1" fmla="*/ 1184868 w 1184868"/>
              <a:gd name="connsiteY1" fmla="*/ 0 h 1694419"/>
              <a:gd name="connsiteX2" fmla="*/ 908425 w 1184868"/>
              <a:gd name="connsiteY2" fmla="*/ 1694419 h 1694419"/>
              <a:gd name="connsiteX3" fmla="*/ 0 w 1184868"/>
              <a:gd name="connsiteY3" fmla="*/ 1686303 h 1694419"/>
              <a:gd name="connsiteX4" fmla="*/ 200732 w 1184868"/>
              <a:gd name="connsiteY4" fmla="*/ 2985 h 1694419"/>
              <a:gd name="connsiteX0" fmla="*/ 184004 w 1184868"/>
              <a:gd name="connsiteY0" fmla="*/ 2984 h 1694419"/>
              <a:gd name="connsiteX1" fmla="*/ 1184868 w 1184868"/>
              <a:gd name="connsiteY1" fmla="*/ 0 h 1694419"/>
              <a:gd name="connsiteX2" fmla="*/ 908425 w 1184868"/>
              <a:gd name="connsiteY2" fmla="*/ 1694419 h 1694419"/>
              <a:gd name="connsiteX3" fmla="*/ 0 w 1184868"/>
              <a:gd name="connsiteY3" fmla="*/ 1686303 h 1694419"/>
              <a:gd name="connsiteX4" fmla="*/ 184004 w 1184868"/>
              <a:gd name="connsiteY4" fmla="*/ 2984 h 1694419"/>
              <a:gd name="connsiteX0" fmla="*/ 184004 w 1173716"/>
              <a:gd name="connsiteY0" fmla="*/ 0 h 1691435"/>
              <a:gd name="connsiteX1" fmla="*/ 1173716 w 1173716"/>
              <a:gd name="connsiteY1" fmla="*/ 6200 h 1691435"/>
              <a:gd name="connsiteX2" fmla="*/ 908425 w 1173716"/>
              <a:gd name="connsiteY2" fmla="*/ 1691435 h 1691435"/>
              <a:gd name="connsiteX3" fmla="*/ 0 w 1173716"/>
              <a:gd name="connsiteY3" fmla="*/ 1683319 h 1691435"/>
              <a:gd name="connsiteX4" fmla="*/ 184004 w 1173716"/>
              <a:gd name="connsiteY4" fmla="*/ 0 h 1691435"/>
              <a:gd name="connsiteX0" fmla="*/ 184004 w 1173716"/>
              <a:gd name="connsiteY0" fmla="*/ 0 h 1700620"/>
              <a:gd name="connsiteX1" fmla="*/ 1173716 w 1173716"/>
              <a:gd name="connsiteY1" fmla="*/ 6200 h 1700620"/>
              <a:gd name="connsiteX2" fmla="*/ 914001 w 1173716"/>
              <a:gd name="connsiteY2" fmla="*/ 1700620 h 1700620"/>
              <a:gd name="connsiteX3" fmla="*/ 0 w 1173716"/>
              <a:gd name="connsiteY3" fmla="*/ 1683319 h 1700620"/>
              <a:gd name="connsiteX4" fmla="*/ 184004 w 1173716"/>
              <a:gd name="connsiteY4" fmla="*/ 0 h 1700620"/>
              <a:gd name="connsiteX0" fmla="*/ 184004 w 1173716"/>
              <a:gd name="connsiteY0" fmla="*/ 0 h 1691435"/>
              <a:gd name="connsiteX1" fmla="*/ 1173716 w 1173716"/>
              <a:gd name="connsiteY1" fmla="*/ 6200 h 1691435"/>
              <a:gd name="connsiteX2" fmla="*/ 891697 w 1173716"/>
              <a:gd name="connsiteY2" fmla="*/ 1691435 h 1691435"/>
              <a:gd name="connsiteX3" fmla="*/ 0 w 1173716"/>
              <a:gd name="connsiteY3" fmla="*/ 1683319 h 1691435"/>
              <a:gd name="connsiteX4" fmla="*/ 184004 w 1173716"/>
              <a:gd name="connsiteY4" fmla="*/ 0 h 1691435"/>
              <a:gd name="connsiteX0" fmla="*/ 184004 w 1173716"/>
              <a:gd name="connsiteY0" fmla="*/ 0 h 1683319"/>
              <a:gd name="connsiteX1" fmla="*/ 1173716 w 1173716"/>
              <a:gd name="connsiteY1" fmla="*/ 6200 h 1683319"/>
              <a:gd name="connsiteX2" fmla="*/ 914001 w 1173716"/>
              <a:gd name="connsiteY2" fmla="*/ 1673066 h 1683319"/>
              <a:gd name="connsiteX3" fmla="*/ 0 w 1173716"/>
              <a:gd name="connsiteY3" fmla="*/ 1683319 h 1683319"/>
              <a:gd name="connsiteX4" fmla="*/ 184004 w 1173716"/>
              <a:gd name="connsiteY4" fmla="*/ 0 h 1683319"/>
              <a:gd name="connsiteX0" fmla="*/ 184004 w 1173716"/>
              <a:gd name="connsiteY0" fmla="*/ 0 h 1683319"/>
              <a:gd name="connsiteX1" fmla="*/ 1173716 w 1173716"/>
              <a:gd name="connsiteY1" fmla="*/ 6200 h 1683319"/>
              <a:gd name="connsiteX2" fmla="*/ 941880 w 1173716"/>
              <a:gd name="connsiteY2" fmla="*/ 1682250 h 1683319"/>
              <a:gd name="connsiteX3" fmla="*/ 0 w 1173716"/>
              <a:gd name="connsiteY3" fmla="*/ 1683319 h 1683319"/>
              <a:gd name="connsiteX4" fmla="*/ 184004 w 1173716"/>
              <a:gd name="connsiteY4" fmla="*/ 0 h 1683319"/>
              <a:gd name="connsiteX0" fmla="*/ 217460 w 1207172"/>
              <a:gd name="connsiteY0" fmla="*/ 0 h 1692504"/>
              <a:gd name="connsiteX1" fmla="*/ 1207172 w 1207172"/>
              <a:gd name="connsiteY1" fmla="*/ 6200 h 1692504"/>
              <a:gd name="connsiteX2" fmla="*/ 975336 w 1207172"/>
              <a:gd name="connsiteY2" fmla="*/ 1682250 h 1692504"/>
              <a:gd name="connsiteX3" fmla="*/ 0 w 1207172"/>
              <a:gd name="connsiteY3" fmla="*/ 1692504 h 1692504"/>
              <a:gd name="connsiteX4" fmla="*/ 217460 w 1207172"/>
              <a:gd name="connsiteY4" fmla="*/ 0 h 1692504"/>
              <a:gd name="connsiteX0" fmla="*/ 217460 w 1201596"/>
              <a:gd name="connsiteY0" fmla="*/ 2984 h 1695488"/>
              <a:gd name="connsiteX1" fmla="*/ 1201596 w 1201596"/>
              <a:gd name="connsiteY1" fmla="*/ 0 h 1695488"/>
              <a:gd name="connsiteX2" fmla="*/ 975336 w 1201596"/>
              <a:gd name="connsiteY2" fmla="*/ 1685234 h 1695488"/>
              <a:gd name="connsiteX3" fmla="*/ 0 w 1201596"/>
              <a:gd name="connsiteY3" fmla="*/ 1695488 h 1695488"/>
              <a:gd name="connsiteX4" fmla="*/ 217460 w 1201596"/>
              <a:gd name="connsiteY4" fmla="*/ 2984 h 1695488"/>
              <a:gd name="connsiteX0" fmla="*/ 217460 w 1201596"/>
              <a:gd name="connsiteY0" fmla="*/ 0 h 1692504"/>
              <a:gd name="connsiteX1" fmla="*/ 1201596 w 1201596"/>
              <a:gd name="connsiteY1" fmla="*/ 15385 h 1692504"/>
              <a:gd name="connsiteX2" fmla="*/ 975336 w 1201596"/>
              <a:gd name="connsiteY2" fmla="*/ 1682250 h 1692504"/>
              <a:gd name="connsiteX3" fmla="*/ 0 w 1201596"/>
              <a:gd name="connsiteY3" fmla="*/ 1692504 h 1692504"/>
              <a:gd name="connsiteX4" fmla="*/ 217460 w 1201596"/>
              <a:gd name="connsiteY4" fmla="*/ 0 h 1692504"/>
              <a:gd name="connsiteX0" fmla="*/ 217460 w 1201596"/>
              <a:gd name="connsiteY0" fmla="*/ 2984 h 1677119"/>
              <a:gd name="connsiteX1" fmla="*/ 1201596 w 1201596"/>
              <a:gd name="connsiteY1" fmla="*/ 0 h 1677119"/>
              <a:gd name="connsiteX2" fmla="*/ 975336 w 1201596"/>
              <a:gd name="connsiteY2" fmla="*/ 1666865 h 1677119"/>
              <a:gd name="connsiteX3" fmla="*/ 0 w 1201596"/>
              <a:gd name="connsiteY3" fmla="*/ 1677119 h 1677119"/>
              <a:gd name="connsiteX4" fmla="*/ 217460 w 1201596"/>
              <a:gd name="connsiteY4" fmla="*/ 2984 h 1677119"/>
              <a:gd name="connsiteX0" fmla="*/ 217460 w 1201596"/>
              <a:gd name="connsiteY0" fmla="*/ 2984 h 1677119"/>
              <a:gd name="connsiteX1" fmla="*/ 1201596 w 1201596"/>
              <a:gd name="connsiteY1" fmla="*/ 0 h 1677119"/>
              <a:gd name="connsiteX2" fmla="*/ 980912 w 1201596"/>
              <a:gd name="connsiteY2" fmla="*/ 1666865 h 1677119"/>
              <a:gd name="connsiteX3" fmla="*/ 0 w 1201596"/>
              <a:gd name="connsiteY3" fmla="*/ 1677119 h 1677119"/>
              <a:gd name="connsiteX4" fmla="*/ 217460 w 1201596"/>
              <a:gd name="connsiteY4" fmla="*/ 2984 h 1677119"/>
              <a:gd name="connsiteX0" fmla="*/ 217460 w 1201596"/>
              <a:gd name="connsiteY0" fmla="*/ 2984 h 1677119"/>
              <a:gd name="connsiteX1" fmla="*/ 1201596 w 1201596"/>
              <a:gd name="connsiteY1" fmla="*/ 0 h 1677119"/>
              <a:gd name="connsiteX2" fmla="*/ 1058974 w 1201596"/>
              <a:gd name="connsiteY2" fmla="*/ 1666865 h 1677119"/>
              <a:gd name="connsiteX3" fmla="*/ 0 w 1201596"/>
              <a:gd name="connsiteY3" fmla="*/ 1677119 h 1677119"/>
              <a:gd name="connsiteX4" fmla="*/ 217460 w 1201596"/>
              <a:gd name="connsiteY4" fmla="*/ 2984 h 1677119"/>
              <a:gd name="connsiteX0" fmla="*/ 217460 w 1201596"/>
              <a:gd name="connsiteY0" fmla="*/ 2984 h 1694418"/>
              <a:gd name="connsiteX1" fmla="*/ 1201596 w 1201596"/>
              <a:gd name="connsiteY1" fmla="*/ 0 h 1694418"/>
              <a:gd name="connsiteX2" fmla="*/ 1058974 w 1201596"/>
              <a:gd name="connsiteY2" fmla="*/ 1694418 h 1694418"/>
              <a:gd name="connsiteX3" fmla="*/ 0 w 1201596"/>
              <a:gd name="connsiteY3" fmla="*/ 1677119 h 1694418"/>
              <a:gd name="connsiteX4" fmla="*/ 217460 w 1201596"/>
              <a:gd name="connsiteY4" fmla="*/ 2984 h 1694418"/>
              <a:gd name="connsiteX0" fmla="*/ 217460 w 1223900"/>
              <a:gd name="connsiteY0" fmla="*/ 0 h 1691434"/>
              <a:gd name="connsiteX1" fmla="*/ 1223900 w 1223900"/>
              <a:gd name="connsiteY1" fmla="*/ 6200 h 1691434"/>
              <a:gd name="connsiteX2" fmla="*/ 1058974 w 1223900"/>
              <a:gd name="connsiteY2" fmla="*/ 1691434 h 1691434"/>
              <a:gd name="connsiteX3" fmla="*/ 0 w 1223900"/>
              <a:gd name="connsiteY3" fmla="*/ 1674135 h 1691434"/>
              <a:gd name="connsiteX4" fmla="*/ 217460 w 1223900"/>
              <a:gd name="connsiteY4" fmla="*/ 0 h 1691434"/>
              <a:gd name="connsiteX0" fmla="*/ 217460 w 1223900"/>
              <a:gd name="connsiteY0" fmla="*/ 0 h 1691434"/>
              <a:gd name="connsiteX1" fmla="*/ 1223900 w 1223900"/>
              <a:gd name="connsiteY1" fmla="*/ 6200 h 1691434"/>
              <a:gd name="connsiteX2" fmla="*/ 1058974 w 1223900"/>
              <a:gd name="connsiteY2" fmla="*/ 1691434 h 1691434"/>
              <a:gd name="connsiteX3" fmla="*/ 0 w 1223900"/>
              <a:gd name="connsiteY3" fmla="*/ 1683319 h 1691434"/>
              <a:gd name="connsiteX4" fmla="*/ 217460 w 1223900"/>
              <a:gd name="connsiteY4" fmla="*/ 0 h 1691434"/>
              <a:gd name="connsiteX0" fmla="*/ 217460 w 1212748"/>
              <a:gd name="connsiteY0" fmla="*/ 0 h 1691434"/>
              <a:gd name="connsiteX1" fmla="*/ 1212748 w 1212748"/>
              <a:gd name="connsiteY1" fmla="*/ 6200 h 1691434"/>
              <a:gd name="connsiteX2" fmla="*/ 1058974 w 1212748"/>
              <a:gd name="connsiteY2" fmla="*/ 1691434 h 1691434"/>
              <a:gd name="connsiteX3" fmla="*/ 0 w 1212748"/>
              <a:gd name="connsiteY3" fmla="*/ 1683319 h 1691434"/>
              <a:gd name="connsiteX4" fmla="*/ 217460 w 1212748"/>
              <a:gd name="connsiteY4" fmla="*/ 0 h 1691434"/>
              <a:gd name="connsiteX0" fmla="*/ 217460 w 1212748"/>
              <a:gd name="connsiteY0" fmla="*/ 0 h 1691434"/>
              <a:gd name="connsiteX1" fmla="*/ 1212748 w 1212748"/>
              <a:gd name="connsiteY1" fmla="*/ 6200 h 1691434"/>
              <a:gd name="connsiteX2" fmla="*/ 1053399 w 1212748"/>
              <a:gd name="connsiteY2" fmla="*/ 1691434 h 1691434"/>
              <a:gd name="connsiteX3" fmla="*/ 0 w 1212748"/>
              <a:gd name="connsiteY3" fmla="*/ 1683319 h 1691434"/>
              <a:gd name="connsiteX4" fmla="*/ 217460 w 1212748"/>
              <a:gd name="connsiteY4" fmla="*/ 0 h 1691434"/>
              <a:gd name="connsiteX0" fmla="*/ 178429 w 1212748"/>
              <a:gd name="connsiteY0" fmla="*/ 0 h 1691434"/>
              <a:gd name="connsiteX1" fmla="*/ 1212748 w 1212748"/>
              <a:gd name="connsiteY1" fmla="*/ 6200 h 1691434"/>
              <a:gd name="connsiteX2" fmla="*/ 1053399 w 1212748"/>
              <a:gd name="connsiteY2" fmla="*/ 1691434 h 1691434"/>
              <a:gd name="connsiteX3" fmla="*/ 0 w 1212748"/>
              <a:gd name="connsiteY3" fmla="*/ 1683319 h 1691434"/>
              <a:gd name="connsiteX4" fmla="*/ 178429 w 1212748"/>
              <a:gd name="connsiteY4" fmla="*/ 0 h 1691434"/>
              <a:gd name="connsiteX0" fmla="*/ 172853 w 1212748"/>
              <a:gd name="connsiteY0" fmla="*/ 0 h 1691434"/>
              <a:gd name="connsiteX1" fmla="*/ 1212748 w 1212748"/>
              <a:gd name="connsiteY1" fmla="*/ 6200 h 1691434"/>
              <a:gd name="connsiteX2" fmla="*/ 1053399 w 1212748"/>
              <a:gd name="connsiteY2" fmla="*/ 1691434 h 1691434"/>
              <a:gd name="connsiteX3" fmla="*/ 0 w 1212748"/>
              <a:gd name="connsiteY3" fmla="*/ 1683319 h 1691434"/>
              <a:gd name="connsiteX4" fmla="*/ 172853 w 1212748"/>
              <a:gd name="connsiteY4" fmla="*/ 0 h 1691434"/>
              <a:gd name="connsiteX0" fmla="*/ 161702 w 1201597"/>
              <a:gd name="connsiteY0" fmla="*/ 0 h 1691434"/>
              <a:gd name="connsiteX1" fmla="*/ 1201597 w 1201597"/>
              <a:gd name="connsiteY1" fmla="*/ 6200 h 1691434"/>
              <a:gd name="connsiteX2" fmla="*/ 1042248 w 1201597"/>
              <a:gd name="connsiteY2" fmla="*/ 1691434 h 1691434"/>
              <a:gd name="connsiteX3" fmla="*/ 0 w 1201597"/>
              <a:gd name="connsiteY3" fmla="*/ 1683319 h 1691434"/>
              <a:gd name="connsiteX4" fmla="*/ 161702 w 1201597"/>
              <a:gd name="connsiteY4" fmla="*/ 0 h 1691434"/>
              <a:gd name="connsiteX0" fmla="*/ 161702 w 1201597"/>
              <a:gd name="connsiteY0" fmla="*/ 0 h 1691434"/>
              <a:gd name="connsiteX1" fmla="*/ 1201597 w 1201597"/>
              <a:gd name="connsiteY1" fmla="*/ 6200 h 1691434"/>
              <a:gd name="connsiteX2" fmla="*/ 1042248 w 1201597"/>
              <a:gd name="connsiteY2" fmla="*/ 1691434 h 1691434"/>
              <a:gd name="connsiteX3" fmla="*/ 0 w 1201597"/>
              <a:gd name="connsiteY3" fmla="*/ 1683319 h 1691434"/>
              <a:gd name="connsiteX4" fmla="*/ 161702 w 1201597"/>
              <a:gd name="connsiteY4" fmla="*/ 0 h 1691434"/>
              <a:gd name="connsiteX0" fmla="*/ 161702 w 1201597"/>
              <a:gd name="connsiteY0" fmla="*/ 2985 h 1685234"/>
              <a:gd name="connsiteX1" fmla="*/ 1201597 w 1201597"/>
              <a:gd name="connsiteY1" fmla="*/ 0 h 1685234"/>
              <a:gd name="connsiteX2" fmla="*/ 1042248 w 1201597"/>
              <a:gd name="connsiteY2" fmla="*/ 1685234 h 1685234"/>
              <a:gd name="connsiteX3" fmla="*/ 0 w 1201597"/>
              <a:gd name="connsiteY3" fmla="*/ 1677119 h 1685234"/>
              <a:gd name="connsiteX4" fmla="*/ 161702 w 1201597"/>
              <a:gd name="connsiteY4" fmla="*/ 2985 h 1685234"/>
              <a:gd name="connsiteX0" fmla="*/ 161702 w 1201597"/>
              <a:gd name="connsiteY0" fmla="*/ 2985 h 1677119"/>
              <a:gd name="connsiteX1" fmla="*/ 1201597 w 1201597"/>
              <a:gd name="connsiteY1" fmla="*/ 0 h 1677119"/>
              <a:gd name="connsiteX2" fmla="*/ 1042248 w 1201597"/>
              <a:gd name="connsiteY2" fmla="*/ 1676049 h 1677119"/>
              <a:gd name="connsiteX3" fmla="*/ 0 w 1201597"/>
              <a:gd name="connsiteY3" fmla="*/ 1677119 h 1677119"/>
              <a:gd name="connsiteX4" fmla="*/ 161702 w 1201597"/>
              <a:gd name="connsiteY4" fmla="*/ 2985 h 1677119"/>
              <a:gd name="connsiteX0" fmla="*/ 156126 w 1201597"/>
              <a:gd name="connsiteY0" fmla="*/ 2984 h 1677119"/>
              <a:gd name="connsiteX1" fmla="*/ 1201597 w 1201597"/>
              <a:gd name="connsiteY1" fmla="*/ 0 h 1677119"/>
              <a:gd name="connsiteX2" fmla="*/ 1042248 w 1201597"/>
              <a:gd name="connsiteY2" fmla="*/ 1676049 h 1677119"/>
              <a:gd name="connsiteX3" fmla="*/ 0 w 1201597"/>
              <a:gd name="connsiteY3" fmla="*/ 1677119 h 1677119"/>
              <a:gd name="connsiteX4" fmla="*/ 156126 w 1201597"/>
              <a:gd name="connsiteY4" fmla="*/ 2984 h 1677119"/>
              <a:gd name="connsiteX0" fmla="*/ 150550 w 1196021"/>
              <a:gd name="connsiteY0" fmla="*/ 2984 h 1695488"/>
              <a:gd name="connsiteX1" fmla="*/ 1196021 w 1196021"/>
              <a:gd name="connsiteY1" fmla="*/ 0 h 1695488"/>
              <a:gd name="connsiteX2" fmla="*/ 1036672 w 1196021"/>
              <a:gd name="connsiteY2" fmla="*/ 1676049 h 1695488"/>
              <a:gd name="connsiteX3" fmla="*/ 0 w 1196021"/>
              <a:gd name="connsiteY3" fmla="*/ 1695488 h 1695488"/>
              <a:gd name="connsiteX4" fmla="*/ 150550 w 1196021"/>
              <a:gd name="connsiteY4" fmla="*/ 2984 h 1695488"/>
              <a:gd name="connsiteX0" fmla="*/ 156126 w 1201597"/>
              <a:gd name="connsiteY0" fmla="*/ 2984 h 1695488"/>
              <a:gd name="connsiteX1" fmla="*/ 1201597 w 1201597"/>
              <a:gd name="connsiteY1" fmla="*/ 0 h 1695488"/>
              <a:gd name="connsiteX2" fmla="*/ 1042248 w 1201597"/>
              <a:gd name="connsiteY2" fmla="*/ 1676049 h 1695488"/>
              <a:gd name="connsiteX3" fmla="*/ 0 w 1201597"/>
              <a:gd name="connsiteY3" fmla="*/ 1695488 h 1695488"/>
              <a:gd name="connsiteX4" fmla="*/ 156126 w 1201597"/>
              <a:gd name="connsiteY4" fmla="*/ 2984 h 1695488"/>
              <a:gd name="connsiteX0" fmla="*/ 161702 w 1207173"/>
              <a:gd name="connsiteY0" fmla="*/ 2984 h 1695488"/>
              <a:gd name="connsiteX1" fmla="*/ 1207173 w 1207173"/>
              <a:gd name="connsiteY1" fmla="*/ 0 h 1695488"/>
              <a:gd name="connsiteX2" fmla="*/ 1047824 w 1207173"/>
              <a:gd name="connsiteY2" fmla="*/ 1676049 h 1695488"/>
              <a:gd name="connsiteX3" fmla="*/ 0 w 1207173"/>
              <a:gd name="connsiteY3" fmla="*/ 1695488 h 1695488"/>
              <a:gd name="connsiteX4" fmla="*/ 161702 w 1207173"/>
              <a:gd name="connsiteY4" fmla="*/ 2984 h 1695488"/>
              <a:gd name="connsiteX0" fmla="*/ 156126 w 1207173"/>
              <a:gd name="connsiteY0" fmla="*/ 2984 h 1695488"/>
              <a:gd name="connsiteX1" fmla="*/ 1207173 w 1207173"/>
              <a:gd name="connsiteY1" fmla="*/ 0 h 1695488"/>
              <a:gd name="connsiteX2" fmla="*/ 1047824 w 1207173"/>
              <a:gd name="connsiteY2" fmla="*/ 1676049 h 1695488"/>
              <a:gd name="connsiteX3" fmla="*/ 0 w 1207173"/>
              <a:gd name="connsiteY3" fmla="*/ 1695488 h 1695488"/>
              <a:gd name="connsiteX4" fmla="*/ 156126 w 1207173"/>
              <a:gd name="connsiteY4" fmla="*/ 2984 h 1695488"/>
              <a:gd name="connsiteX0" fmla="*/ 156126 w 1207173"/>
              <a:gd name="connsiteY0" fmla="*/ 2984 h 1695488"/>
              <a:gd name="connsiteX1" fmla="*/ 1207173 w 1207173"/>
              <a:gd name="connsiteY1" fmla="*/ 0 h 1695488"/>
              <a:gd name="connsiteX2" fmla="*/ 1047824 w 1207173"/>
              <a:gd name="connsiteY2" fmla="*/ 1694418 h 1695488"/>
              <a:gd name="connsiteX3" fmla="*/ 0 w 1207173"/>
              <a:gd name="connsiteY3" fmla="*/ 1695488 h 1695488"/>
              <a:gd name="connsiteX4" fmla="*/ 156126 w 1207173"/>
              <a:gd name="connsiteY4" fmla="*/ 2984 h 1695488"/>
              <a:gd name="connsiteX0" fmla="*/ 167278 w 1207173"/>
              <a:gd name="connsiteY0" fmla="*/ 2984 h 1695488"/>
              <a:gd name="connsiteX1" fmla="*/ 1207173 w 1207173"/>
              <a:gd name="connsiteY1" fmla="*/ 0 h 1695488"/>
              <a:gd name="connsiteX2" fmla="*/ 1047824 w 1207173"/>
              <a:gd name="connsiteY2" fmla="*/ 1694418 h 1695488"/>
              <a:gd name="connsiteX3" fmla="*/ 0 w 1207173"/>
              <a:gd name="connsiteY3" fmla="*/ 1695488 h 1695488"/>
              <a:gd name="connsiteX4" fmla="*/ 167278 w 1207173"/>
              <a:gd name="connsiteY4" fmla="*/ 2984 h 1695488"/>
              <a:gd name="connsiteX0" fmla="*/ 167278 w 1207173"/>
              <a:gd name="connsiteY0" fmla="*/ 2984 h 1713857"/>
              <a:gd name="connsiteX1" fmla="*/ 1207173 w 1207173"/>
              <a:gd name="connsiteY1" fmla="*/ 0 h 1713857"/>
              <a:gd name="connsiteX2" fmla="*/ 1047824 w 1207173"/>
              <a:gd name="connsiteY2" fmla="*/ 1694418 h 1713857"/>
              <a:gd name="connsiteX3" fmla="*/ 0 w 1207173"/>
              <a:gd name="connsiteY3" fmla="*/ 1713857 h 1713857"/>
              <a:gd name="connsiteX4" fmla="*/ 167278 w 1207173"/>
              <a:gd name="connsiteY4" fmla="*/ 2984 h 1713857"/>
              <a:gd name="connsiteX0" fmla="*/ 167278 w 1207173"/>
              <a:gd name="connsiteY0" fmla="*/ 2984 h 1704672"/>
              <a:gd name="connsiteX1" fmla="*/ 1207173 w 1207173"/>
              <a:gd name="connsiteY1" fmla="*/ 0 h 1704672"/>
              <a:gd name="connsiteX2" fmla="*/ 1047824 w 1207173"/>
              <a:gd name="connsiteY2" fmla="*/ 1694418 h 1704672"/>
              <a:gd name="connsiteX3" fmla="*/ 0 w 1207173"/>
              <a:gd name="connsiteY3" fmla="*/ 1704672 h 1704672"/>
              <a:gd name="connsiteX4" fmla="*/ 167278 w 1207173"/>
              <a:gd name="connsiteY4" fmla="*/ 2984 h 1704672"/>
              <a:gd name="connsiteX0" fmla="*/ 161702 w 1207173"/>
              <a:gd name="connsiteY0" fmla="*/ 0 h 1710872"/>
              <a:gd name="connsiteX1" fmla="*/ 1207173 w 1207173"/>
              <a:gd name="connsiteY1" fmla="*/ 6200 h 1710872"/>
              <a:gd name="connsiteX2" fmla="*/ 1047824 w 1207173"/>
              <a:gd name="connsiteY2" fmla="*/ 1700618 h 1710872"/>
              <a:gd name="connsiteX3" fmla="*/ 0 w 1207173"/>
              <a:gd name="connsiteY3" fmla="*/ 1710872 h 1710872"/>
              <a:gd name="connsiteX4" fmla="*/ 161702 w 1207173"/>
              <a:gd name="connsiteY4" fmla="*/ 0 h 1710872"/>
              <a:gd name="connsiteX0" fmla="*/ 167278 w 1212749"/>
              <a:gd name="connsiteY0" fmla="*/ 0 h 1700618"/>
              <a:gd name="connsiteX1" fmla="*/ 1212749 w 1212749"/>
              <a:gd name="connsiteY1" fmla="*/ 6200 h 1700618"/>
              <a:gd name="connsiteX2" fmla="*/ 1053400 w 1212749"/>
              <a:gd name="connsiteY2" fmla="*/ 1700618 h 1700618"/>
              <a:gd name="connsiteX3" fmla="*/ 0 w 1212749"/>
              <a:gd name="connsiteY3" fmla="*/ 1683319 h 1700618"/>
              <a:gd name="connsiteX4" fmla="*/ 167278 w 1212749"/>
              <a:gd name="connsiteY4" fmla="*/ 0 h 1700618"/>
              <a:gd name="connsiteX0" fmla="*/ 161702 w 1207173"/>
              <a:gd name="connsiteY0" fmla="*/ 0 h 1700618"/>
              <a:gd name="connsiteX1" fmla="*/ 1207173 w 1207173"/>
              <a:gd name="connsiteY1" fmla="*/ 6200 h 1700618"/>
              <a:gd name="connsiteX2" fmla="*/ 1047824 w 1207173"/>
              <a:gd name="connsiteY2" fmla="*/ 1700618 h 1700618"/>
              <a:gd name="connsiteX3" fmla="*/ 0 w 1207173"/>
              <a:gd name="connsiteY3" fmla="*/ 1674134 h 1700618"/>
              <a:gd name="connsiteX4" fmla="*/ 161702 w 1207173"/>
              <a:gd name="connsiteY4" fmla="*/ 0 h 1700618"/>
              <a:gd name="connsiteX0" fmla="*/ 161702 w 1207173"/>
              <a:gd name="connsiteY0" fmla="*/ 0 h 1695056"/>
              <a:gd name="connsiteX1" fmla="*/ 1207173 w 1207173"/>
              <a:gd name="connsiteY1" fmla="*/ 638 h 1695056"/>
              <a:gd name="connsiteX2" fmla="*/ 1047824 w 1207173"/>
              <a:gd name="connsiteY2" fmla="*/ 1695056 h 1695056"/>
              <a:gd name="connsiteX3" fmla="*/ 0 w 1207173"/>
              <a:gd name="connsiteY3" fmla="*/ 1668572 h 1695056"/>
              <a:gd name="connsiteX4" fmla="*/ 161702 w 1207173"/>
              <a:gd name="connsiteY4" fmla="*/ 0 h 1695056"/>
              <a:gd name="connsiteX0" fmla="*/ 160014 w 1205485"/>
              <a:gd name="connsiteY0" fmla="*/ 0 h 1701942"/>
              <a:gd name="connsiteX1" fmla="*/ 1205485 w 1205485"/>
              <a:gd name="connsiteY1" fmla="*/ 638 h 1701942"/>
              <a:gd name="connsiteX2" fmla="*/ 1046136 w 1205485"/>
              <a:gd name="connsiteY2" fmla="*/ 1695056 h 1701942"/>
              <a:gd name="connsiteX3" fmla="*/ 0 w 1205485"/>
              <a:gd name="connsiteY3" fmla="*/ 1701942 h 1701942"/>
              <a:gd name="connsiteX4" fmla="*/ 160014 w 1205485"/>
              <a:gd name="connsiteY4" fmla="*/ 0 h 1701942"/>
              <a:gd name="connsiteX0" fmla="*/ 160014 w 1205485"/>
              <a:gd name="connsiteY0" fmla="*/ 0 h 1701942"/>
              <a:gd name="connsiteX1" fmla="*/ 1205485 w 1205485"/>
              <a:gd name="connsiteY1" fmla="*/ 638 h 1701942"/>
              <a:gd name="connsiteX2" fmla="*/ 1046136 w 1205485"/>
              <a:gd name="connsiteY2" fmla="*/ 1695056 h 1701942"/>
              <a:gd name="connsiteX3" fmla="*/ 0 w 1205485"/>
              <a:gd name="connsiteY3" fmla="*/ 1701942 h 1701942"/>
              <a:gd name="connsiteX4" fmla="*/ 160014 w 1205485"/>
              <a:gd name="connsiteY4" fmla="*/ 0 h 1701942"/>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1702 w 1205485"/>
              <a:gd name="connsiteY0" fmla="*/ 0 h 1704723"/>
              <a:gd name="connsiteX1" fmla="*/ 1205485 w 1205485"/>
              <a:gd name="connsiteY1" fmla="*/ 3419 h 1704723"/>
              <a:gd name="connsiteX2" fmla="*/ 1046136 w 1205485"/>
              <a:gd name="connsiteY2" fmla="*/ 1697837 h 1704723"/>
              <a:gd name="connsiteX3" fmla="*/ 0 w 1205485"/>
              <a:gd name="connsiteY3" fmla="*/ 1704723 h 1704723"/>
              <a:gd name="connsiteX4" fmla="*/ 161702 w 1205485"/>
              <a:gd name="connsiteY4" fmla="*/ 0 h 1704723"/>
              <a:gd name="connsiteX0" fmla="*/ 158325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58325 w 1205485"/>
              <a:gd name="connsiteY4" fmla="*/ 2143 h 1701304"/>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3390 w 1205485"/>
              <a:gd name="connsiteY0" fmla="*/ 0 h 1704723"/>
              <a:gd name="connsiteX1" fmla="*/ 1205485 w 1205485"/>
              <a:gd name="connsiteY1" fmla="*/ 3419 h 1704723"/>
              <a:gd name="connsiteX2" fmla="*/ 1046136 w 1205485"/>
              <a:gd name="connsiteY2" fmla="*/ 1697837 h 1704723"/>
              <a:gd name="connsiteX3" fmla="*/ 0 w 1205485"/>
              <a:gd name="connsiteY3" fmla="*/ 1704723 h 1704723"/>
              <a:gd name="connsiteX4" fmla="*/ 163390 w 1205485"/>
              <a:gd name="connsiteY4" fmla="*/ 0 h 1704723"/>
              <a:gd name="connsiteX0" fmla="*/ 163390 w 1205485"/>
              <a:gd name="connsiteY0" fmla="*/ 0 h 1710285"/>
              <a:gd name="connsiteX1" fmla="*/ 1205485 w 1205485"/>
              <a:gd name="connsiteY1" fmla="*/ 3419 h 1710285"/>
              <a:gd name="connsiteX2" fmla="*/ 1046136 w 1205485"/>
              <a:gd name="connsiteY2" fmla="*/ 1697837 h 1710285"/>
              <a:gd name="connsiteX3" fmla="*/ 0 w 1205485"/>
              <a:gd name="connsiteY3" fmla="*/ 1710285 h 1710285"/>
              <a:gd name="connsiteX4" fmla="*/ 163390 w 1205485"/>
              <a:gd name="connsiteY4" fmla="*/ 0 h 1710285"/>
              <a:gd name="connsiteX0" fmla="*/ 163390 w 1205485"/>
              <a:gd name="connsiteY0" fmla="*/ 0 h 1713066"/>
              <a:gd name="connsiteX1" fmla="*/ 1205485 w 1205485"/>
              <a:gd name="connsiteY1" fmla="*/ 3419 h 1713066"/>
              <a:gd name="connsiteX2" fmla="*/ 1046136 w 1205485"/>
              <a:gd name="connsiteY2" fmla="*/ 1697837 h 1713066"/>
              <a:gd name="connsiteX3" fmla="*/ 0 w 1205485"/>
              <a:gd name="connsiteY3" fmla="*/ 1713066 h 1713066"/>
              <a:gd name="connsiteX4" fmla="*/ 163390 w 1205485"/>
              <a:gd name="connsiteY4" fmla="*/ 0 h 1713066"/>
              <a:gd name="connsiteX0" fmla="*/ 163390 w 1205485"/>
              <a:gd name="connsiteY0" fmla="*/ 0 h 1707504"/>
              <a:gd name="connsiteX1" fmla="*/ 1205485 w 1205485"/>
              <a:gd name="connsiteY1" fmla="*/ 3419 h 1707504"/>
              <a:gd name="connsiteX2" fmla="*/ 1046136 w 1205485"/>
              <a:gd name="connsiteY2" fmla="*/ 1697837 h 1707504"/>
              <a:gd name="connsiteX3" fmla="*/ 0 w 1205485"/>
              <a:gd name="connsiteY3" fmla="*/ 1707504 h 1707504"/>
              <a:gd name="connsiteX4" fmla="*/ 163390 w 1205485"/>
              <a:gd name="connsiteY4" fmla="*/ 0 h 1707504"/>
              <a:gd name="connsiteX0" fmla="*/ 163390 w 1205485"/>
              <a:gd name="connsiteY0" fmla="*/ 0 h 1707504"/>
              <a:gd name="connsiteX1" fmla="*/ 1205485 w 1205485"/>
              <a:gd name="connsiteY1" fmla="*/ 3419 h 1707504"/>
              <a:gd name="connsiteX2" fmla="*/ 1046136 w 1205485"/>
              <a:gd name="connsiteY2" fmla="*/ 1706179 h 1707504"/>
              <a:gd name="connsiteX3" fmla="*/ 0 w 1205485"/>
              <a:gd name="connsiteY3" fmla="*/ 1707504 h 1707504"/>
              <a:gd name="connsiteX4" fmla="*/ 163390 w 1205485"/>
              <a:gd name="connsiteY4" fmla="*/ 0 h 1707504"/>
              <a:gd name="connsiteX0" fmla="*/ 163390 w 1205485"/>
              <a:gd name="connsiteY0" fmla="*/ 0 h 1711741"/>
              <a:gd name="connsiteX1" fmla="*/ 1205485 w 1205485"/>
              <a:gd name="connsiteY1" fmla="*/ 3419 h 1711741"/>
              <a:gd name="connsiteX2" fmla="*/ 1046136 w 1205485"/>
              <a:gd name="connsiteY2" fmla="*/ 1711741 h 1711741"/>
              <a:gd name="connsiteX3" fmla="*/ 0 w 1205485"/>
              <a:gd name="connsiteY3" fmla="*/ 1707504 h 1711741"/>
              <a:gd name="connsiteX4" fmla="*/ 163390 w 1205485"/>
              <a:gd name="connsiteY4" fmla="*/ 0 h 1711741"/>
              <a:gd name="connsiteX0" fmla="*/ 163390 w 1205485"/>
              <a:gd name="connsiteY0" fmla="*/ 2143 h 1708322"/>
              <a:gd name="connsiteX1" fmla="*/ 1205485 w 1205485"/>
              <a:gd name="connsiteY1" fmla="*/ 0 h 1708322"/>
              <a:gd name="connsiteX2" fmla="*/ 1046136 w 1205485"/>
              <a:gd name="connsiteY2" fmla="*/ 1708322 h 1708322"/>
              <a:gd name="connsiteX3" fmla="*/ 0 w 1205485"/>
              <a:gd name="connsiteY3" fmla="*/ 1704085 h 1708322"/>
              <a:gd name="connsiteX4" fmla="*/ 163390 w 1205485"/>
              <a:gd name="connsiteY4" fmla="*/ 2143 h 1708322"/>
              <a:gd name="connsiteX0" fmla="*/ 163390 w 1205485"/>
              <a:gd name="connsiteY0" fmla="*/ 24389 h 1708322"/>
              <a:gd name="connsiteX1" fmla="*/ 1205485 w 1205485"/>
              <a:gd name="connsiteY1" fmla="*/ 0 h 1708322"/>
              <a:gd name="connsiteX2" fmla="*/ 1046136 w 1205485"/>
              <a:gd name="connsiteY2" fmla="*/ 1708322 h 1708322"/>
              <a:gd name="connsiteX3" fmla="*/ 0 w 1205485"/>
              <a:gd name="connsiteY3" fmla="*/ 1704085 h 1708322"/>
              <a:gd name="connsiteX4" fmla="*/ 163390 w 1205485"/>
              <a:gd name="connsiteY4" fmla="*/ 24389 h 1708322"/>
              <a:gd name="connsiteX0" fmla="*/ 166766 w 1205485"/>
              <a:gd name="connsiteY0" fmla="*/ 7704 h 1708322"/>
              <a:gd name="connsiteX1" fmla="*/ 1205485 w 1205485"/>
              <a:gd name="connsiteY1" fmla="*/ 0 h 1708322"/>
              <a:gd name="connsiteX2" fmla="*/ 1046136 w 1205485"/>
              <a:gd name="connsiteY2" fmla="*/ 1708322 h 1708322"/>
              <a:gd name="connsiteX3" fmla="*/ 0 w 1205485"/>
              <a:gd name="connsiteY3" fmla="*/ 1704085 h 1708322"/>
              <a:gd name="connsiteX4" fmla="*/ 166766 w 1205485"/>
              <a:gd name="connsiteY4" fmla="*/ 7704 h 1708322"/>
              <a:gd name="connsiteX0" fmla="*/ 166766 w 1205485"/>
              <a:gd name="connsiteY0" fmla="*/ 0 h 1708960"/>
              <a:gd name="connsiteX1" fmla="*/ 1205485 w 1205485"/>
              <a:gd name="connsiteY1" fmla="*/ 638 h 1708960"/>
              <a:gd name="connsiteX2" fmla="*/ 1046136 w 1205485"/>
              <a:gd name="connsiteY2" fmla="*/ 1708960 h 1708960"/>
              <a:gd name="connsiteX3" fmla="*/ 0 w 1205485"/>
              <a:gd name="connsiteY3" fmla="*/ 1704723 h 1708960"/>
              <a:gd name="connsiteX4" fmla="*/ 166766 w 1205485"/>
              <a:gd name="connsiteY4" fmla="*/ 0 h 1708960"/>
              <a:gd name="connsiteX0" fmla="*/ 166766 w 1197592"/>
              <a:gd name="connsiteY0" fmla="*/ 6036 h 1714996"/>
              <a:gd name="connsiteX1" fmla="*/ 1197592 w 1197592"/>
              <a:gd name="connsiteY1" fmla="*/ 0 h 1714996"/>
              <a:gd name="connsiteX2" fmla="*/ 1046136 w 1197592"/>
              <a:gd name="connsiteY2" fmla="*/ 1714996 h 1714996"/>
              <a:gd name="connsiteX3" fmla="*/ 0 w 1197592"/>
              <a:gd name="connsiteY3" fmla="*/ 1710759 h 1714996"/>
              <a:gd name="connsiteX4" fmla="*/ 166766 w 1197592"/>
              <a:gd name="connsiteY4" fmla="*/ 6036 h 1714996"/>
              <a:gd name="connsiteX0" fmla="*/ 166766 w 1197592"/>
              <a:gd name="connsiteY0" fmla="*/ 6036 h 1714996"/>
              <a:gd name="connsiteX1" fmla="*/ 1197592 w 1197592"/>
              <a:gd name="connsiteY1" fmla="*/ 0 h 1714996"/>
              <a:gd name="connsiteX2" fmla="*/ 1046136 w 1197592"/>
              <a:gd name="connsiteY2" fmla="*/ 1714996 h 1714996"/>
              <a:gd name="connsiteX3" fmla="*/ 0 w 1197592"/>
              <a:gd name="connsiteY3" fmla="*/ 1710759 h 1714996"/>
              <a:gd name="connsiteX4" fmla="*/ 166766 w 1197592"/>
              <a:gd name="connsiteY4" fmla="*/ 6036 h 1714996"/>
              <a:gd name="connsiteX0" fmla="*/ 166766 w 1193645"/>
              <a:gd name="connsiteY0" fmla="*/ 6036 h 1714996"/>
              <a:gd name="connsiteX1" fmla="*/ 1193645 w 1193645"/>
              <a:gd name="connsiteY1" fmla="*/ 0 h 1714996"/>
              <a:gd name="connsiteX2" fmla="*/ 1046136 w 1193645"/>
              <a:gd name="connsiteY2" fmla="*/ 1714996 h 1714996"/>
              <a:gd name="connsiteX3" fmla="*/ 0 w 1193645"/>
              <a:gd name="connsiteY3" fmla="*/ 1710759 h 1714996"/>
              <a:gd name="connsiteX4" fmla="*/ 166766 w 1193645"/>
              <a:gd name="connsiteY4" fmla="*/ 6036 h 1714996"/>
              <a:gd name="connsiteX0" fmla="*/ 160188 w 1193645"/>
              <a:gd name="connsiteY0" fmla="*/ 6036 h 1714996"/>
              <a:gd name="connsiteX1" fmla="*/ 1193645 w 1193645"/>
              <a:gd name="connsiteY1" fmla="*/ 0 h 1714996"/>
              <a:gd name="connsiteX2" fmla="*/ 1046136 w 1193645"/>
              <a:gd name="connsiteY2" fmla="*/ 1714996 h 1714996"/>
              <a:gd name="connsiteX3" fmla="*/ 0 w 1193645"/>
              <a:gd name="connsiteY3" fmla="*/ 1710759 h 1714996"/>
              <a:gd name="connsiteX4" fmla="*/ 160188 w 1193645"/>
              <a:gd name="connsiteY4" fmla="*/ 6036 h 1714996"/>
              <a:gd name="connsiteX0" fmla="*/ 160188 w 1193645"/>
              <a:gd name="connsiteY0" fmla="*/ 3255 h 1712215"/>
              <a:gd name="connsiteX1" fmla="*/ 1193645 w 1193645"/>
              <a:gd name="connsiteY1" fmla="*/ 0 h 1712215"/>
              <a:gd name="connsiteX2" fmla="*/ 1046136 w 1193645"/>
              <a:gd name="connsiteY2" fmla="*/ 1712215 h 1712215"/>
              <a:gd name="connsiteX3" fmla="*/ 0 w 1193645"/>
              <a:gd name="connsiteY3" fmla="*/ 1707978 h 1712215"/>
              <a:gd name="connsiteX4" fmla="*/ 160188 w 1193645"/>
              <a:gd name="connsiteY4" fmla="*/ 3255 h 1712215"/>
              <a:gd name="connsiteX0" fmla="*/ 160188 w 1193645"/>
              <a:gd name="connsiteY0" fmla="*/ 3255 h 1712215"/>
              <a:gd name="connsiteX1" fmla="*/ 1193645 w 1193645"/>
              <a:gd name="connsiteY1" fmla="*/ 0 h 1712215"/>
              <a:gd name="connsiteX2" fmla="*/ 1041203 w 1193645"/>
              <a:gd name="connsiteY2" fmla="*/ 1712215 h 1712215"/>
              <a:gd name="connsiteX3" fmla="*/ 0 w 1193645"/>
              <a:gd name="connsiteY3" fmla="*/ 1707978 h 1712215"/>
              <a:gd name="connsiteX4" fmla="*/ 160188 w 1193645"/>
              <a:gd name="connsiteY4" fmla="*/ 3255 h 17122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3645" h="1712215">
                <a:moveTo>
                  <a:pt x="160188" y="3255"/>
                </a:moveTo>
                <a:lnTo>
                  <a:pt x="1193645" y="0"/>
                </a:lnTo>
                <a:lnTo>
                  <a:pt x="1041203" y="1712215"/>
                </a:lnTo>
                <a:lnTo>
                  <a:pt x="0" y="1707978"/>
                </a:lnTo>
                <a:lnTo>
                  <a:pt x="160188" y="3255"/>
                </a:lnTo>
                <a:close/>
              </a:path>
            </a:pathLst>
          </a:cu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smtClean="0"/>
              <a:t>Image</a:t>
            </a:r>
            <a:endParaRPr lang="en-US" noProof="0" dirty="0"/>
          </a:p>
        </p:txBody>
      </p:sp>
      <p:sp>
        <p:nvSpPr>
          <p:cNvPr id="55" name="Espace réservé pour une image  2"/>
          <p:cNvSpPr>
            <a:spLocks noGrp="1"/>
          </p:cNvSpPr>
          <p:nvPr>
            <p:ph type="pic" idx="24" hasCustomPrompt="1"/>
          </p:nvPr>
        </p:nvSpPr>
        <p:spPr>
          <a:xfrm>
            <a:off x="7478377" y="2212750"/>
            <a:ext cx="1843759" cy="1561612"/>
          </a:xfrm>
          <a:custGeom>
            <a:avLst/>
            <a:gdLst>
              <a:gd name="connsiteX0" fmla="*/ 0 w 2775973"/>
              <a:gd name="connsiteY0" fmla="*/ 0 h 2376338"/>
              <a:gd name="connsiteX1" fmla="*/ 2775973 w 2775973"/>
              <a:gd name="connsiteY1" fmla="*/ 0 h 2376338"/>
              <a:gd name="connsiteX2" fmla="*/ 2775973 w 2775973"/>
              <a:gd name="connsiteY2" fmla="*/ 2376338 h 2376338"/>
              <a:gd name="connsiteX3" fmla="*/ 0 w 2775973"/>
              <a:gd name="connsiteY3" fmla="*/ 2376338 h 2376338"/>
              <a:gd name="connsiteX4" fmla="*/ 0 w 2775973"/>
              <a:gd name="connsiteY4" fmla="*/ 0 h 2376338"/>
              <a:gd name="connsiteX0" fmla="*/ 0 w 2775973"/>
              <a:gd name="connsiteY0" fmla="*/ 0 h 2376338"/>
              <a:gd name="connsiteX1" fmla="*/ 2460663 w 2775973"/>
              <a:gd name="connsiteY1" fmla="*/ 31531 h 2376338"/>
              <a:gd name="connsiteX2" fmla="*/ 2775973 w 2775973"/>
              <a:gd name="connsiteY2" fmla="*/ 2376338 h 2376338"/>
              <a:gd name="connsiteX3" fmla="*/ 0 w 2775973"/>
              <a:gd name="connsiteY3" fmla="*/ 2376338 h 2376338"/>
              <a:gd name="connsiteX4" fmla="*/ 0 w 2775973"/>
              <a:gd name="connsiteY4" fmla="*/ 0 h 2376338"/>
              <a:gd name="connsiteX0" fmla="*/ 489014 w 3264987"/>
              <a:gd name="connsiteY0" fmla="*/ 0 h 3749042"/>
              <a:gd name="connsiteX1" fmla="*/ 2949677 w 3264987"/>
              <a:gd name="connsiteY1" fmla="*/ 31531 h 3749042"/>
              <a:gd name="connsiteX2" fmla="*/ 3264987 w 3264987"/>
              <a:gd name="connsiteY2" fmla="*/ 2376338 h 3749042"/>
              <a:gd name="connsiteX3" fmla="*/ 0 w 3264987"/>
              <a:gd name="connsiteY3" fmla="*/ 3749042 h 3749042"/>
              <a:gd name="connsiteX4" fmla="*/ 489014 w 3264987"/>
              <a:gd name="connsiteY4" fmla="*/ 0 h 3749042"/>
              <a:gd name="connsiteX0" fmla="*/ 489014 w 2949677"/>
              <a:gd name="connsiteY0" fmla="*/ 0 h 3749042"/>
              <a:gd name="connsiteX1" fmla="*/ 2949677 w 2949677"/>
              <a:gd name="connsiteY1" fmla="*/ 31531 h 3749042"/>
              <a:gd name="connsiteX2" fmla="*/ 2321888 w 2949677"/>
              <a:gd name="connsiteY2" fmla="*/ 3718537 h 3749042"/>
              <a:gd name="connsiteX3" fmla="*/ 0 w 2949677"/>
              <a:gd name="connsiteY3" fmla="*/ 3749042 h 3749042"/>
              <a:gd name="connsiteX4" fmla="*/ 489014 w 2949677"/>
              <a:gd name="connsiteY4" fmla="*/ 0 h 3749042"/>
              <a:gd name="connsiteX0" fmla="*/ 607775 w 2949677"/>
              <a:gd name="connsiteY0" fmla="*/ 59982 h 3717511"/>
              <a:gd name="connsiteX1" fmla="*/ 2949677 w 2949677"/>
              <a:gd name="connsiteY1" fmla="*/ 0 h 3717511"/>
              <a:gd name="connsiteX2" fmla="*/ 2321888 w 2949677"/>
              <a:gd name="connsiteY2" fmla="*/ 3687006 h 3717511"/>
              <a:gd name="connsiteX3" fmla="*/ 0 w 2949677"/>
              <a:gd name="connsiteY3" fmla="*/ 3717511 h 3717511"/>
              <a:gd name="connsiteX4" fmla="*/ 607775 w 2949677"/>
              <a:gd name="connsiteY4" fmla="*/ 59982 h 3717511"/>
              <a:gd name="connsiteX0" fmla="*/ 607775 w 2935705"/>
              <a:gd name="connsiteY0" fmla="*/ 0 h 3657529"/>
              <a:gd name="connsiteX1" fmla="*/ 2935705 w 2935705"/>
              <a:gd name="connsiteY1" fmla="*/ 21363 h 3657529"/>
              <a:gd name="connsiteX2" fmla="*/ 2321888 w 2935705"/>
              <a:gd name="connsiteY2" fmla="*/ 3627024 h 3657529"/>
              <a:gd name="connsiteX3" fmla="*/ 0 w 2935705"/>
              <a:gd name="connsiteY3" fmla="*/ 3657529 h 3657529"/>
              <a:gd name="connsiteX4" fmla="*/ 607775 w 2935705"/>
              <a:gd name="connsiteY4" fmla="*/ 0 h 3657529"/>
              <a:gd name="connsiteX0" fmla="*/ 607775 w 2935705"/>
              <a:gd name="connsiteY0" fmla="*/ 0 h 3657529"/>
              <a:gd name="connsiteX1" fmla="*/ 2935705 w 2935705"/>
              <a:gd name="connsiteY1" fmla="*/ 21363 h 3657529"/>
              <a:gd name="connsiteX2" fmla="*/ 2335860 w 2935705"/>
              <a:gd name="connsiteY2" fmla="*/ 3647361 h 3657529"/>
              <a:gd name="connsiteX3" fmla="*/ 0 w 2935705"/>
              <a:gd name="connsiteY3" fmla="*/ 3657529 h 3657529"/>
              <a:gd name="connsiteX4" fmla="*/ 607775 w 2935705"/>
              <a:gd name="connsiteY4" fmla="*/ 0 h 3657529"/>
              <a:gd name="connsiteX0" fmla="*/ 607775 w 2935705"/>
              <a:gd name="connsiteY0" fmla="*/ 0 h 3647361"/>
              <a:gd name="connsiteX1" fmla="*/ 2935705 w 2935705"/>
              <a:gd name="connsiteY1" fmla="*/ 21363 h 3647361"/>
              <a:gd name="connsiteX2" fmla="*/ 2335860 w 2935705"/>
              <a:gd name="connsiteY2" fmla="*/ 3647361 h 3647361"/>
              <a:gd name="connsiteX3" fmla="*/ 0 w 2935705"/>
              <a:gd name="connsiteY3" fmla="*/ 3647361 h 3647361"/>
              <a:gd name="connsiteX4" fmla="*/ 607775 w 2935705"/>
              <a:gd name="connsiteY4" fmla="*/ 0 h 3647361"/>
              <a:gd name="connsiteX0" fmla="*/ 512984 w 2935705"/>
              <a:gd name="connsiteY0" fmla="*/ 0 h 3671709"/>
              <a:gd name="connsiteX1" fmla="*/ 2935705 w 2935705"/>
              <a:gd name="connsiteY1" fmla="*/ 45711 h 3671709"/>
              <a:gd name="connsiteX2" fmla="*/ 2335860 w 2935705"/>
              <a:gd name="connsiteY2" fmla="*/ 3671709 h 3671709"/>
              <a:gd name="connsiteX3" fmla="*/ 0 w 2935705"/>
              <a:gd name="connsiteY3" fmla="*/ 3671709 h 3671709"/>
              <a:gd name="connsiteX4" fmla="*/ 512984 w 2935705"/>
              <a:gd name="connsiteY4" fmla="*/ 0 h 3671709"/>
              <a:gd name="connsiteX0" fmla="*/ 501832 w 2935705"/>
              <a:gd name="connsiteY0" fmla="*/ 92259 h 3625998"/>
              <a:gd name="connsiteX1" fmla="*/ 2935705 w 2935705"/>
              <a:gd name="connsiteY1" fmla="*/ 0 h 3625998"/>
              <a:gd name="connsiteX2" fmla="*/ 2335860 w 2935705"/>
              <a:gd name="connsiteY2" fmla="*/ 3625998 h 3625998"/>
              <a:gd name="connsiteX3" fmla="*/ 0 w 2935705"/>
              <a:gd name="connsiteY3" fmla="*/ 3625998 h 3625998"/>
              <a:gd name="connsiteX4" fmla="*/ 501832 w 2935705"/>
              <a:gd name="connsiteY4" fmla="*/ 92259 h 3625998"/>
              <a:gd name="connsiteX0" fmla="*/ 434921 w 2935705"/>
              <a:gd name="connsiteY0" fmla="*/ 498053 h 3625998"/>
              <a:gd name="connsiteX1" fmla="*/ 2935705 w 2935705"/>
              <a:gd name="connsiteY1" fmla="*/ 0 h 3625998"/>
              <a:gd name="connsiteX2" fmla="*/ 2335860 w 2935705"/>
              <a:gd name="connsiteY2" fmla="*/ 3625998 h 3625998"/>
              <a:gd name="connsiteX3" fmla="*/ 0 w 2935705"/>
              <a:gd name="connsiteY3" fmla="*/ 3625998 h 3625998"/>
              <a:gd name="connsiteX4" fmla="*/ 434921 w 2935705"/>
              <a:gd name="connsiteY4" fmla="*/ 498053 h 3625998"/>
              <a:gd name="connsiteX0" fmla="*/ 200732 w 2701516"/>
              <a:gd name="connsiteY0" fmla="*/ 498053 h 3625998"/>
              <a:gd name="connsiteX1" fmla="*/ 2701516 w 2701516"/>
              <a:gd name="connsiteY1" fmla="*/ 0 h 3625998"/>
              <a:gd name="connsiteX2" fmla="*/ 2101671 w 2701516"/>
              <a:gd name="connsiteY2" fmla="*/ 3625998 h 3625998"/>
              <a:gd name="connsiteX3" fmla="*/ 0 w 2701516"/>
              <a:gd name="connsiteY3" fmla="*/ 2181371 h 3625998"/>
              <a:gd name="connsiteX4" fmla="*/ 200732 w 2701516"/>
              <a:gd name="connsiteY4" fmla="*/ 498053 h 3625998"/>
              <a:gd name="connsiteX0" fmla="*/ 200732 w 2701516"/>
              <a:gd name="connsiteY0" fmla="*/ 498053 h 2189487"/>
              <a:gd name="connsiteX1" fmla="*/ 2701516 w 2701516"/>
              <a:gd name="connsiteY1" fmla="*/ 0 h 2189487"/>
              <a:gd name="connsiteX2" fmla="*/ 908425 w 2701516"/>
              <a:gd name="connsiteY2" fmla="*/ 2189487 h 2189487"/>
              <a:gd name="connsiteX3" fmla="*/ 0 w 2701516"/>
              <a:gd name="connsiteY3" fmla="*/ 2181371 h 2189487"/>
              <a:gd name="connsiteX4" fmla="*/ 200732 w 2701516"/>
              <a:gd name="connsiteY4" fmla="*/ 498053 h 2189487"/>
              <a:gd name="connsiteX0" fmla="*/ 200732 w 1156988"/>
              <a:gd name="connsiteY0" fmla="*/ 11101 h 1702535"/>
              <a:gd name="connsiteX1" fmla="*/ 1156988 w 1156988"/>
              <a:gd name="connsiteY1" fmla="*/ 0 h 1702535"/>
              <a:gd name="connsiteX2" fmla="*/ 908425 w 1156988"/>
              <a:gd name="connsiteY2" fmla="*/ 1702535 h 1702535"/>
              <a:gd name="connsiteX3" fmla="*/ 0 w 1156988"/>
              <a:gd name="connsiteY3" fmla="*/ 1694419 h 1702535"/>
              <a:gd name="connsiteX4" fmla="*/ 200732 w 1156988"/>
              <a:gd name="connsiteY4" fmla="*/ 11101 h 1702535"/>
              <a:gd name="connsiteX0" fmla="*/ 200732 w 1184868"/>
              <a:gd name="connsiteY0" fmla="*/ 2985 h 1694419"/>
              <a:gd name="connsiteX1" fmla="*/ 1184868 w 1184868"/>
              <a:gd name="connsiteY1" fmla="*/ 0 h 1694419"/>
              <a:gd name="connsiteX2" fmla="*/ 908425 w 1184868"/>
              <a:gd name="connsiteY2" fmla="*/ 1694419 h 1694419"/>
              <a:gd name="connsiteX3" fmla="*/ 0 w 1184868"/>
              <a:gd name="connsiteY3" fmla="*/ 1686303 h 1694419"/>
              <a:gd name="connsiteX4" fmla="*/ 200732 w 1184868"/>
              <a:gd name="connsiteY4" fmla="*/ 2985 h 1694419"/>
              <a:gd name="connsiteX0" fmla="*/ 184004 w 1184868"/>
              <a:gd name="connsiteY0" fmla="*/ 2984 h 1694419"/>
              <a:gd name="connsiteX1" fmla="*/ 1184868 w 1184868"/>
              <a:gd name="connsiteY1" fmla="*/ 0 h 1694419"/>
              <a:gd name="connsiteX2" fmla="*/ 908425 w 1184868"/>
              <a:gd name="connsiteY2" fmla="*/ 1694419 h 1694419"/>
              <a:gd name="connsiteX3" fmla="*/ 0 w 1184868"/>
              <a:gd name="connsiteY3" fmla="*/ 1686303 h 1694419"/>
              <a:gd name="connsiteX4" fmla="*/ 184004 w 1184868"/>
              <a:gd name="connsiteY4" fmla="*/ 2984 h 1694419"/>
              <a:gd name="connsiteX0" fmla="*/ 184004 w 1173716"/>
              <a:gd name="connsiteY0" fmla="*/ 0 h 1691435"/>
              <a:gd name="connsiteX1" fmla="*/ 1173716 w 1173716"/>
              <a:gd name="connsiteY1" fmla="*/ 6200 h 1691435"/>
              <a:gd name="connsiteX2" fmla="*/ 908425 w 1173716"/>
              <a:gd name="connsiteY2" fmla="*/ 1691435 h 1691435"/>
              <a:gd name="connsiteX3" fmla="*/ 0 w 1173716"/>
              <a:gd name="connsiteY3" fmla="*/ 1683319 h 1691435"/>
              <a:gd name="connsiteX4" fmla="*/ 184004 w 1173716"/>
              <a:gd name="connsiteY4" fmla="*/ 0 h 1691435"/>
              <a:gd name="connsiteX0" fmla="*/ 184004 w 1173716"/>
              <a:gd name="connsiteY0" fmla="*/ 0 h 1700620"/>
              <a:gd name="connsiteX1" fmla="*/ 1173716 w 1173716"/>
              <a:gd name="connsiteY1" fmla="*/ 6200 h 1700620"/>
              <a:gd name="connsiteX2" fmla="*/ 914001 w 1173716"/>
              <a:gd name="connsiteY2" fmla="*/ 1700620 h 1700620"/>
              <a:gd name="connsiteX3" fmla="*/ 0 w 1173716"/>
              <a:gd name="connsiteY3" fmla="*/ 1683319 h 1700620"/>
              <a:gd name="connsiteX4" fmla="*/ 184004 w 1173716"/>
              <a:gd name="connsiteY4" fmla="*/ 0 h 1700620"/>
              <a:gd name="connsiteX0" fmla="*/ 184004 w 1173716"/>
              <a:gd name="connsiteY0" fmla="*/ 0 h 1691435"/>
              <a:gd name="connsiteX1" fmla="*/ 1173716 w 1173716"/>
              <a:gd name="connsiteY1" fmla="*/ 6200 h 1691435"/>
              <a:gd name="connsiteX2" fmla="*/ 891697 w 1173716"/>
              <a:gd name="connsiteY2" fmla="*/ 1691435 h 1691435"/>
              <a:gd name="connsiteX3" fmla="*/ 0 w 1173716"/>
              <a:gd name="connsiteY3" fmla="*/ 1683319 h 1691435"/>
              <a:gd name="connsiteX4" fmla="*/ 184004 w 1173716"/>
              <a:gd name="connsiteY4" fmla="*/ 0 h 1691435"/>
              <a:gd name="connsiteX0" fmla="*/ 184004 w 1173716"/>
              <a:gd name="connsiteY0" fmla="*/ 0 h 1683319"/>
              <a:gd name="connsiteX1" fmla="*/ 1173716 w 1173716"/>
              <a:gd name="connsiteY1" fmla="*/ 6200 h 1683319"/>
              <a:gd name="connsiteX2" fmla="*/ 914001 w 1173716"/>
              <a:gd name="connsiteY2" fmla="*/ 1673066 h 1683319"/>
              <a:gd name="connsiteX3" fmla="*/ 0 w 1173716"/>
              <a:gd name="connsiteY3" fmla="*/ 1683319 h 1683319"/>
              <a:gd name="connsiteX4" fmla="*/ 184004 w 1173716"/>
              <a:gd name="connsiteY4" fmla="*/ 0 h 1683319"/>
              <a:gd name="connsiteX0" fmla="*/ 184004 w 1173716"/>
              <a:gd name="connsiteY0" fmla="*/ 0 h 1683319"/>
              <a:gd name="connsiteX1" fmla="*/ 1173716 w 1173716"/>
              <a:gd name="connsiteY1" fmla="*/ 6200 h 1683319"/>
              <a:gd name="connsiteX2" fmla="*/ 941880 w 1173716"/>
              <a:gd name="connsiteY2" fmla="*/ 1682250 h 1683319"/>
              <a:gd name="connsiteX3" fmla="*/ 0 w 1173716"/>
              <a:gd name="connsiteY3" fmla="*/ 1683319 h 1683319"/>
              <a:gd name="connsiteX4" fmla="*/ 184004 w 1173716"/>
              <a:gd name="connsiteY4" fmla="*/ 0 h 1683319"/>
              <a:gd name="connsiteX0" fmla="*/ 217460 w 1207172"/>
              <a:gd name="connsiteY0" fmla="*/ 0 h 1692504"/>
              <a:gd name="connsiteX1" fmla="*/ 1207172 w 1207172"/>
              <a:gd name="connsiteY1" fmla="*/ 6200 h 1692504"/>
              <a:gd name="connsiteX2" fmla="*/ 975336 w 1207172"/>
              <a:gd name="connsiteY2" fmla="*/ 1682250 h 1692504"/>
              <a:gd name="connsiteX3" fmla="*/ 0 w 1207172"/>
              <a:gd name="connsiteY3" fmla="*/ 1692504 h 1692504"/>
              <a:gd name="connsiteX4" fmla="*/ 217460 w 1207172"/>
              <a:gd name="connsiteY4" fmla="*/ 0 h 1692504"/>
              <a:gd name="connsiteX0" fmla="*/ 217460 w 1201596"/>
              <a:gd name="connsiteY0" fmla="*/ 2984 h 1695488"/>
              <a:gd name="connsiteX1" fmla="*/ 1201596 w 1201596"/>
              <a:gd name="connsiteY1" fmla="*/ 0 h 1695488"/>
              <a:gd name="connsiteX2" fmla="*/ 975336 w 1201596"/>
              <a:gd name="connsiteY2" fmla="*/ 1685234 h 1695488"/>
              <a:gd name="connsiteX3" fmla="*/ 0 w 1201596"/>
              <a:gd name="connsiteY3" fmla="*/ 1695488 h 1695488"/>
              <a:gd name="connsiteX4" fmla="*/ 217460 w 1201596"/>
              <a:gd name="connsiteY4" fmla="*/ 2984 h 1695488"/>
              <a:gd name="connsiteX0" fmla="*/ 217460 w 1201596"/>
              <a:gd name="connsiteY0" fmla="*/ 0 h 1692504"/>
              <a:gd name="connsiteX1" fmla="*/ 1201596 w 1201596"/>
              <a:gd name="connsiteY1" fmla="*/ 15385 h 1692504"/>
              <a:gd name="connsiteX2" fmla="*/ 975336 w 1201596"/>
              <a:gd name="connsiteY2" fmla="*/ 1682250 h 1692504"/>
              <a:gd name="connsiteX3" fmla="*/ 0 w 1201596"/>
              <a:gd name="connsiteY3" fmla="*/ 1692504 h 1692504"/>
              <a:gd name="connsiteX4" fmla="*/ 217460 w 1201596"/>
              <a:gd name="connsiteY4" fmla="*/ 0 h 1692504"/>
              <a:gd name="connsiteX0" fmla="*/ 217460 w 1201596"/>
              <a:gd name="connsiteY0" fmla="*/ 2984 h 1677119"/>
              <a:gd name="connsiteX1" fmla="*/ 1201596 w 1201596"/>
              <a:gd name="connsiteY1" fmla="*/ 0 h 1677119"/>
              <a:gd name="connsiteX2" fmla="*/ 975336 w 1201596"/>
              <a:gd name="connsiteY2" fmla="*/ 1666865 h 1677119"/>
              <a:gd name="connsiteX3" fmla="*/ 0 w 1201596"/>
              <a:gd name="connsiteY3" fmla="*/ 1677119 h 1677119"/>
              <a:gd name="connsiteX4" fmla="*/ 217460 w 1201596"/>
              <a:gd name="connsiteY4" fmla="*/ 2984 h 1677119"/>
              <a:gd name="connsiteX0" fmla="*/ 217460 w 1201596"/>
              <a:gd name="connsiteY0" fmla="*/ 2984 h 1677119"/>
              <a:gd name="connsiteX1" fmla="*/ 1201596 w 1201596"/>
              <a:gd name="connsiteY1" fmla="*/ 0 h 1677119"/>
              <a:gd name="connsiteX2" fmla="*/ 980912 w 1201596"/>
              <a:gd name="connsiteY2" fmla="*/ 1666865 h 1677119"/>
              <a:gd name="connsiteX3" fmla="*/ 0 w 1201596"/>
              <a:gd name="connsiteY3" fmla="*/ 1677119 h 1677119"/>
              <a:gd name="connsiteX4" fmla="*/ 217460 w 1201596"/>
              <a:gd name="connsiteY4" fmla="*/ 2984 h 1677119"/>
              <a:gd name="connsiteX0" fmla="*/ 217460 w 1201596"/>
              <a:gd name="connsiteY0" fmla="*/ 2984 h 1677119"/>
              <a:gd name="connsiteX1" fmla="*/ 1201596 w 1201596"/>
              <a:gd name="connsiteY1" fmla="*/ 0 h 1677119"/>
              <a:gd name="connsiteX2" fmla="*/ 1058974 w 1201596"/>
              <a:gd name="connsiteY2" fmla="*/ 1666865 h 1677119"/>
              <a:gd name="connsiteX3" fmla="*/ 0 w 1201596"/>
              <a:gd name="connsiteY3" fmla="*/ 1677119 h 1677119"/>
              <a:gd name="connsiteX4" fmla="*/ 217460 w 1201596"/>
              <a:gd name="connsiteY4" fmla="*/ 2984 h 1677119"/>
              <a:gd name="connsiteX0" fmla="*/ 217460 w 1201596"/>
              <a:gd name="connsiteY0" fmla="*/ 2984 h 1694418"/>
              <a:gd name="connsiteX1" fmla="*/ 1201596 w 1201596"/>
              <a:gd name="connsiteY1" fmla="*/ 0 h 1694418"/>
              <a:gd name="connsiteX2" fmla="*/ 1058974 w 1201596"/>
              <a:gd name="connsiteY2" fmla="*/ 1694418 h 1694418"/>
              <a:gd name="connsiteX3" fmla="*/ 0 w 1201596"/>
              <a:gd name="connsiteY3" fmla="*/ 1677119 h 1694418"/>
              <a:gd name="connsiteX4" fmla="*/ 217460 w 1201596"/>
              <a:gd name="connsiteY4" fmla="*/ 2984 h 1694418"/>
              <a:gd name="connsiteX0" fmla="*/ 217460 w 1223900"/>
              <a:gd name="connsiteY0" fmla="*/ 0 h 1691434"/>
              <a:gd name="connsiteX1" fmla="*/ 1223900 w 1223900"/>
              <a:gd name="connsiteY1" fmla="*/ 6200 h 1691434"/>
              <a:gd name="connsiteX2" fmla="*/ 1058974 w 1223900"/>
              <a:gd name="connsiteY2" fmla="*/ 1691434 h 1691434"/>
              <a:gd name="connsiteX3" fmla="*/ 0 w 1223900"/>
              <a:gd name="connsiteY3" fmla="*/ 1674135 h 1691434"/>
              <a:gd name="connsiteX4" fmla="*/ 217460 w 1223900"/>
              <a:gd name="connsiteY4" fmla="*/ 0 h 1691434"/>
              <a:gd name="connsiteX0" fmla="*/ 217460 w 1223900"/>
              <a:gd name="connsiteY0" fmla="*/ 0 h 1691434"/>
              <a:gd name="connsiteX1" fmla="*/ 1223900 w 1223900"/>
              <a:gd name="connsiteY1" fmla="*/ 6200 h 1691434"/>
              <a:gd name="connsiteX2" fmla="*/ 1058974 w 1223900"/>
              <a:gd name="connsiteY2" fmla="*/ 1691434 h 1691434"/>
              <a:gd name="connsiteX3" fmla="*/ 0 w 1223900"/>
              <a:gd name="connsiteY3" fmla="*/ 1683319 h 1691434"/>
              <a:gd name="connsiteX4" fmla="*/ 217460 w 1223900"/>
              <a:gd name="connsiteY4" fmla="*/ 0 h 1691434"/>
              <a:gd name="connsiteX0" fmla="*/ 217460 w 1212748"/>
              <a:gd name="connsiteY0" fmla="*/ 0 h 1691434"/>
              <a:gd name="connsiteX1" fmla="*/ 1212748 w 1212748"/>
              <a:gd name="connsiteY1" fmla="*/ 6200 h 1691434"/>
              <a:gd name="connsiteX2" fmla="*/ 1058974 w 1212748"/>
              <a:gd name="connsiteY2" fmla="*/ 1691434 h 1691434"/>
              <a:gd name="connsiteX3" fmla="*/ 0 w 1212748"/>
              <a:gd name="connsiteY3" fmla="*/ 1683319 h 1691434"/>
              <a:gd name="connsiteX4" fmla="*/ 217460 w 1212748"/>
              <a:gd name="connsiteY4" fmla="*/ 0 h 1691434"/>
              <a:gd name="connsiteX0" fmla="*/ 217460 w 1212748"/>
              <a:gd name="connsiteY0" fmla="*/ 0 h 1691434"/>
              <a:gd name="connsiteX1" fmla="*/ 1212748 w 1212748"/>
              <a:gd name="connsiteY1" fmla="*/ 6200 h 1691434"/>
              <a:gd name="connsiteX2" fmla="*/ 1053399 w 1212748"/>
              <a:gd name="connsiteY2" fmla="*/ 1691434 h 1691434"/>
              <a:gd name="connsiteX3" fmla="*/ 0 w 1212748"/>
              <a:gd name="connsiteY3" fmla="*/ 1683319 h 1691434"/>
              <a:gd name="connsiteX4" fmla="*/ 217460 w 1212748"/>
              <a:gd name="connsiteY4" fmla="*/ 0 h 1691434"/>
              <a:gd name="connsiteX0" fmla="*/ 178429 w 1212748"/>
              <a:gd name="connsiteY0" fmla="*/ 0 h 1691434"/>
              <a:gd name="connsiteX1" fmla="*/ 1212748 w 1212748"/>
              <a:gd name="connsiteY1" fmla="*/ 6200 h 1691434"/>
              <a:gd name="connsiteX2" fmla="*/ 1053399 w 1212748"/>
              <a:gd name="connsiteY2" fmla="*/ 1691434 h 1691434"/>
              <a:gd name="connsiteX3" fmla="*/ 0 w 1212748"/>
              <a:gd name="connsiteY3" fmla="*/ 1683319 h 1691434"/>
              <a:gd name="connsiteX4" fmla="*/ 178429 w 1212748"/>
              <a:gd name="connsiteY4" fmla="*/ 0 h 1691434"/>
              <a:gd name="connsiteX0" fmla="*/ 172853 w 1212748"/>
              <a:gd name="connsiteY0" fmla="*/ 0 h 1691434"/>
              <a:gd name="connsiteX1" fmla="*/ 1212748 w 1212748"/>
              <a:gd name="connsiteY1" fmla="*/ 6200 h 1691434"/>
              <a:gd name="connsiteX2" fmla="*/ 1053399 w 1212748"/>
              <a:gd name="connsiteY2" fmla="*/ 1691434 h 1691434"/>
              <a:gd name="connsiteX3" fmla="*/ 0 w 1212748"/>
              <a:gd name="connsiteY3" fmla="*/ 1683319 h 1691434"/>
              <a:gd name="connsiteX4" fmla="*/ 172853 w 1212748"/>
              <a:gd name="connsiteY4" fmla="*/ 0 h 1691434"/>
              <a:gd name="connsiteX0" fmla="*/ 161702 w 1201597"/>
              <a:gd name="connsiteY0" fmla="*/ 0 h 1691434"/>
              <a:gd name="connsiteX1" fmla="*/ 1201597 w 1201597"/>
              <a:gd name="connsiteY1" fmla="*/ 6200 h 1691434"/>
              <a:gd name="connsiteX2" fmla="*/ 1042248 w 1201597"/>
              <a:gd name="connsiteY2" fmla="*/ 1691434 h 1691434"/>
              <a:gd name="connsiteX3" fmla="*/ 0 w 1201597"/>
              <a:gd name="connsiteY3" fmla="*/ 1683319 h 1691434"/>
              <a:gd name="connsiteX4" fmla="*/ 161702 w 1201597"/>
              <a:gd name="connsiteY4" fmla="*/ 0 h 1691434"/>
              <a:gd name="connsiteX0" fmla="*/ 161702 w 1201597"/>
              <a:gd name="connsiteY0" fmla="*/ 0 h 1691434"/>
              <a:gd name="connsiteX1" fmla="*/ 1201597 w 1201597"/>
              <a:gd name="connsiteY1" fmla="*/ 6200 h 1691434"/>
              <a:gd name="connsiteX2" fmla="*/ 1042248 w 1201597"/>
              <a:gd name="connsiteY2" fmla="*/ 1691434 h 1691434"/>
              <a:gd name="connsiteX3" fmla="*/ 0 w 1201597"/>
              <a:gd name="connsiteY3" fmla="*/ 1683319 h 1691434"/>
              <a:gd name="connsiteX4" fmla="*/ 161702 w 1201597"/>
              <a:gd name="connsiteY4" fmla="*/ 0 h 1691434"/>
              <a:gd name="connsiteX0" fmla="*/ 161702 w 1201597"/>
              <a:gd name="connsiteY0" fmla="*/ 2985 h 1685234"/>
              <a:gd name="connsiteX1" fmla="*/ 1201597 w 1201597"/>
              <a:gd name="connsiteY1" fmla="*/ 0 h 1685234"/>
              <a:gd name="connsiteX2" fmla="*/ 1042248 w 1201597"/>
              <a:gd name="connsiteY2" fmla="*/ 1685234 h 1685234"/>
              <a:gd name="connsiteX3" fmla="*/ 0 w 1201597"/>
              <a:gd name="connsiteY3" fmla="*/ 1677119 h 1685234"/>
              <a:gd name="connsiteX4" fmla="*/ 161702 w 1201597"/>
              <a:gd name="connsiteY4" fmla="*/ 2985 h 1685234"/>
              <a:gd name="connsiteX0" fmla="*/ 161702 w 1201597"/>
              <a:gd name="connsiteY0" fmla="*/ 2985 h 1677119"/>
              <a:gd name="connsiteX1" fmla="*/ 1201597 w 1201597"/>
              <a:gd name="connsiteY1" fmla="*/ 0 h 1677119"/>
              <a:gd name="connsiteX2" fmla="*/ 1042248 w 1201597"/>
              <a:gd name="connsiteY2" fmla="*/ 1676049 h 1677119"/>
              <a:gd name="connsiteX3" fmla="*/ 0 w 1201597"/>
              <a:gd name="connsiteY3" fmla="*/ 1677119 h 1677119"/>
              <a:gd name="connsiteX4" fmla="*/ 161702 w 1201597"/>
              <a:gd name="connsiteY4" fmla="*/ 2985 h 1677119"/>
              <a:gd name="connsiteX0" fmla="*/ 156126 w 1201597"/>
              <a:gd name="connsiteY0" fmla="*/ 2984 h 1677119"/>
              <a:gd name="connsiteX1" fmla="*/ 1201597 w 1201597"/>
              <a:gd name="connsiteY1" fmla="*/ 0 h 1677119"/>
              <a:gd name="connsiteX2" fmla="*/ 1042248 w 1201597"/>
              <a:gd name="connsiteY2" fmla="*/ 1676049 h 1677119"/>
              <a:gd name="connsiteX3" fmla="*/ 0 w 1201597"/>
              <a:gd name="connsiteY3" fmla="*/ 1677119 h 1677119"/>
              <a:gd name="connsiteX4" fmla="*/ 156126 w 1201597"/>
              <a:gd name="connsiteY4" fmla="*/ 2984 h 1677119"/>
              <a:gd name="connsiteX0" fmla="*/ 150550 w 1196021"/>
              <a:gd name="connsiteY0" fmla="*/ 2984 h 1695488"/>
              <a:gd name="connsiteX1" fmla="*/ 1196021 w 1196021"/>
              <a:gd name="connsiteY1" fmla="*/ 0 h 1695488"/>
              <a:gd name="connsiteX2" fmla="*/ 1036672 w 1196021"/>
              <a:gd name="connsiteY2" fmla="*/ 1676049 h 1695488"/>
              <a:gd name="connsiteX3" fmla="*/ 0 w 1196021"/>
              <a:gd name="connsiteY3" fmla="*/ 1695488 h 1695488"/>
              <a:gd name="connsiteX4" fmla="*/ 150550 w 1196021"/>
              <a:gd name="connsiteY4" fmla="*/ 2984 h 1695488"/>
              <a:gd name="connsiteX0" fmla="*/ 156126 w 1201597"/>
              <a:gd name="connsiteY0" fmla="*/ 2984 h 1695488"/>
              <a:gd name="connsiteX1" fmla="*/ 1201597 w 1201597"/>
              <a:gd name="connsiteY1" fmla="*/ 0 h 1695488"/>
              <a:gd name="connsiteX2" fmla="*/ 1042248 w 1201597"/>
              <a:gd name="connsiteY2" fmla="*/ 1676049 h 1695488"/>
              <a:gd name="connsiteX3" fmla="*/ 0 w 1201597"/>
              <a:gd name="connsiteY3" fmla="*/ 1695488 h 1695488"/>
              <a:gd name="connsiteX4" fmla="*/ 156126 w 1201597"/>
              <a:gd name="connsiteY4" fmla="*/ 2984 h 1695488"/>
              <a:gd name="connsiteX0" fmla="*/ 161702 w 1207173"/>
              <a:gd name="connsiteY0" fmla="*/ 2984 h 1695488"/>
              <a:gd name="connsiteX1" fmla="*/ 1207173 w 1207173"/>
              <a:gd name="connsiteY1" fmla="*/ 0 h 1695488"/>
              <a:gd name="connsiteX2" fmla="*/ 1047824 w 1207173"/>
              <a:gd name="connsiteY2" fmla="*/ 1676049 h 1695488"/>
              <a:gd name="connsiteX3" fmla="*/ 0 w 1207173"/>
              <a:gd name="connsiteY3" fmla="*/ 1695488 h 1695488"/>
              <a:gd name="connsiteX4" fmla="*/ 161702 w 1207173"/>
              <a:gd name="connsiteY4" fmla="*/ 2984 h 1695488"/>
              <a:gd name="connsiteX0" fmla="*/ 156126 w 1207173"/>
              <a:gd name="connsiteY0" fmla="*/ 2984 h 1695488"/>
              <a:gd name="connsiteX1" fmla="*/ 1207173 w 1207173"/>
              <a:gd name="connsiteY1" fmla="*/ 0 h 1695488"/>
              <a:gd name="connsiteX2" fmla="*/ 1047824 w 1207173"/>
              <a:gd name="connsiteY2" fmla="*/ 1676049 h 1695488"/>
              <a:gd name="connsiteX3" fmla="*/ 0 w 1207173"/>
              <a:gd name="connsiteY3" fmla="*/ 1695488 h 1695488"/>
              <a:gd name="connsiteX4" fmla="*/ 156126 w 1207173"/>
              <a:gd name="connsiteY4" fmla="*/ 2984 h 1695488"/>
              <a:gd name="connsiteX0" fmla="*/ 156126 w 1207173"/>
              <a:gd name="connsiteY0" fmla="*/ 2984 h 1695488"/>
              <a:gd name="connsiteX1" fmla="*/ 1207173 w 1207173"/>
              <a:gd name="connsiteY1" fmla="*/ 0 h 1695488"/>
              <a:gd name="connsiteX2" fmla="*/ 1047824 w 1207173"/>
              <a:gd name="connsiteY2" fmla="*/ 1694418 h 1695488"/>
              <a:gd name="connsiteX3" fmla="*/ 0 w 1207173"/>
              <a:gd name="connsiteY3" fmla="*/ 1695488 h 1695488"/>
              <a:gd name="connsiteX4" fmla="*/ 156126 w 1207173"/>
              <a:gd name="connsiteY4" fmla="*/ 2984 h 1695488"/>
              <a:gd name="connsiteX0" fmla="*/ 167278 w 1207173"/>
              <a:gd name="connsiteY0" fmla="*/ 2984 h 1695488"/>
              <a:gd name="connsiteX1" fmla="*/ 1207173 w 1207173"/>
              <a:gd name="connsiteY1" fmla="*/ 0 h 1695488"/>
              <a:gd name="connsiteX2" fmla="*/ 1047824 w 1207173"/>
              <a:gd name="connsiteY2" fmla="*/ 1694418 h 1695488"/>
              <a:gd name="connsiteX3" fmla="*/ 0 w 1207173"/>
              <a:gd name="connsiteY3" fmla="*/ 1695488 h 1695488"/>
              <a:gd name="connsiteX4" fmla="*/ 167278 w 1207173"/>
              <a:gd name="connsiteY4" fmla="*/ 2984 h 1695488"/>
              <a:gd name="connsiteX0" fmla="*/ 167278 w 1207173"/>
              <a:gd name="connsiteY0" fmla="*/ 2984 h 1713857"/>
              <a:gd name="connsiteX1" fmla="*/ 1207173 w 1207173"/>
              <a:gd name="connsiteY1" fmla="*/ 0 h 1713857"/>
              <a:gd name="connsiteX2" fmla="*/ 1047824 w 1207173"/>
              <a:gd name="connsiteY2" fmla="*/ 1694418 h 1713857"/>
              <a:gd name="connsiteX3" fmla="*/ 0 w 1207173"/>
              <a:gd name="connsiteY3" fmla="*/ 1713857 h 1713857"/>
              <a:gd name="connsiteX4" fmla="*/ 167278 w 1207173"/>
              <a:gd name="connsiteY4" fmla="*/ 2984 h 1713857"/>
              <a:gd name="connsiteX0" fmla="*/ 167278 w 1207173"/>
              <a:gd name="connsiteY0" fmla="*/ 2984 h 1704672"/>
              <a:gd name="connsiteX1" fmla="*/ 1207173 w 1207173"/>
              <a:gd name="connsiteY1" fmla="*/ 0 h 1704672"/>
              <a:gd name="connsiteX2" fmla="*/ 1047824 w 1207173"/>
              <a:gd name="connsiteY2" fmla="*/ 1694418 h 1704672"/>
              <a:gd name="connsiteX3" fmla="*/ 0 w 1207173"/>
              <a:gd name="connsiteY3" fmla="*/ 1704672 h 1704672"/>
              <a:gd name="connsiteX4" fmla="*/ 167278 w 1207173"/>
              <a:gd name="connsiteY4" fmla="*/ 2984 h 1704672"/>
              <a:gd name="connsiteX0" fmla="*/ 161702 w 1207173"/>
              <a:gd name="connsiteY0" fmla="*/ 0 h 1710872"/>
              <a:gd name="connsiteX1" fmla="*/ 1207173 w 1207173"/>
              <a:gd name="connsiteY1" fmla="*/ 6200 h 1710872"/>
              <a:gd name="connsiteX2" fmla="*/ 1047824 w 1207173"/>
              <a:gd name="connsiteY2" fmla="*/ 1700618 h 1710872"/>
              <a:gd name="connsiteX3" fmla="*/ 0 w 1207173"/>
              <a:gd name="connsiteY3" fmla="*/ 1710872 h 1710872"/>
              <a:gd name="connsiteX4" fmla="*/ 161702 w 1207173"/>
              <a:gd name="connsiteY4" fmla="*/ 0 h 1710872"/>
              <a:gd name="connsiteX0" fmla="*/ 167278 w 1212749"/>
              <a:gd name="connsiteY0" fmla="*/ 0 h 1700618"/>
              <a:gd name="connsiteX1" fmla="*/ 1212749 w 1212749"/>
              <a:gd name="connsiteY1" fmla="*/ 6200 h 1700618"/>
              <a:gd name="connsiteX2" fmla="*/ 1053400 w 1212749"/>
              <a:gd name="connsiteY2" fmla="*/ 1700618 h 1700618"/>
              <a:gd name="connsiteX3" fmla="*/ 0 w 1212749"/>
              <a:gd name="connsiteY3" fmla="*/ 1683319 h 1700618"/>
              <a:gd name="connsiteX4" fmla="*/ 167278 w 1212749"/>
              <a:gd name="connsiteY4" fmla="*/ 0 h 1700618"/>
              <a:gd name="connsiteX0" fmla="*/ 161702 w 1207173"/>
              <a:gd name="connsiteY0" fmla="*/ 0 h 1700618"/>
              <a:gd name="connsiteX1" fmla="*/ 1207173 w 1207173"/>
              <a:gd name="connsiteY1" fmla="*/ 6200 h 1700618"/>
              <a:gd name="connsiteX2" fmla="*/ 1047824 w 1207173"/>
              <a:gd name="connsiteY2" fmla="*/ 1700618 h 1700618"/>
              <a:gd name="connsiteX3" fmla="*/ 0 w 1207173"/>
              <a:gd name="connsiteY3" fmla="*/ 1674134 h 1700618"/>
              <a:gd name="connsiteX4" fmla="*/ 161702 w 1207173"/>
              <a:gd name="connsiteY4" fmla="*/ 0 h 1700618"/>
              <a:gd name="connsiteX0" fmla="*/ 161702 w 1207173"/>
              <a:gd name="connsiteY0" fmla="*/ 0 h 1695056"/>
              <a:gd name="connsiteX1" fmla="*/ 1207173 w 1207173"/>
              <a:gd name="connsiteY1" fmla="*/ 638 h 1695056"/>
              <a:gd name="connsiteX2" fmla="*/ 1047824 w 1207173"/>
              <a:gd name="connsiteY2" fmla="*/ 1695056 h 1695056"/>
              <a:gd name="connsiteX3" fmla="*/ 0 w 1207173"/>
              <a:gd name="connsiteY3" fmla="*/ 1668572 h 1695056"/>
              <a:gd name="connsiteX4" fmla="*/ 161702 w 1207173"/>
              <a:gd name="connsiteY4" fmla="*/ 0 h 1695056"/>
              <a:gd name="connsiteX0" fmla="*/ 160014 w 1205485"/>
              <a:gd name="connsiteY0" fmla="*/ 0 h 1701942"/>
              <a:gd name="connsiteX1" fmla="*/ 1205485 w 1205485"/>
              <a:gd name="connsiteY1" fmla="*/ 638 h 1701942"/>
              <a:gd name="connsiteX2" fmla="*/ 1046136 w 1205485"/>
              <a:gd name="connsiteY2" fmla="*/ 1695056 h 1701942"/>
              <a:gd name="connsiteX3" fmla="*/ 0 w 1205485"/>
              <a:gd name="connsiteY3" fmla="*/ 1701942 h 1701942"/>
              <a:gd name="connsiteX4" fmla="*/ 160014 w 1205485"/>
              <a:gd name="connsiteY4" fmla="*/ 0 h 1701942"/>
              <a:gd name="connsiteX0" fmla="*/ 160014 w 1205485"/>
              <a:gd name="connsiteY0" fmla="*/ 0 h 1701942"/>
              <a:gd name="connsiteX1" fmla="*/ 1205485 w 1205485"/>
              <a:gd name="connsiteY1" fmla="*/ 638 h 1701942"/>
              <a:gd name="connsiteX2" fmla="*/ 1046136 w 1205485"/>
              <a:gd name="connsiteY2" fmla="*/ 1695056 h 1701942"/>
              <a:gd name="connsiteX3" fmla="*/ 0 w 1205485"/>
              <a:gd name="connsiteY3" fmla="*/ 1701942 h 1701942"/>
              <a:gd name="connsiteX4" fmla="*/ 160014 w 1205485"/>
              <a:gd name="connsiteY4" fmla="*/ 0 h 1701942"/>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1702 w 1205485"/>
              <a:gd name="connsiteY0" fmla="*/ 0 h 1704723"/>
              <a:gd name="connsiteX1" fmla="*/ 1205485 w 1205485"/>
              <a:gd name="connsiteY1" fmla="*/ 3419 h 1704723"/>
              <a:gd name="connsiteX2" fmla="*/ 1046136 w 1205485"/>
              <a:gd name="connsiteY2" fmla="*/ 1697837 h 1704723"/>
              <a:gd name="connsiteX3" fmla="*/ 0 w 1205485"/>
              <a:gd name="connsiteY3" fmla="*/ 1704723 h 1704723"/>
              <a:gd name="connsiteX4" fmla="*/ 161702 w 1205485"/>
              <a:gd name="connsiteY4" fmla="*/ 0 h 1704723"/>
              <a:gd name="connsiteX0" fmla="*/ 158325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58325 w 1205485"/>
              <a:gd name="connsiteY4" fmla="*/ 2143 h 1701304"/>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3390 w 1205485"/>
              <a:gd name="connsiteY0" fmla="*/ 0 h 1704723"/>
              <a:gd name="connsiteX1" fmla="*/ 1205485 w 1205485"/>
              <a:gd name="connsiteY1" fmla="*/ 3419 h 1704723"/>
              <a:gd name="connsiteX2" fmla="*/ 1046136 w 1205485"/>
              <a:gd name="connsiteY2" fmla="*/ 1697837 h 1704723"/>
              <a:gd name="connsiteX3" fmla="*/ 0 w 1205485"/>
              <a:gd name="connsiteY3" fmla="*/ 1704723 h 1704723"/>
              <a:gd name="connsiteX4" fmla="*/ 163390 w 1205485"/>
              <a:gd name="connsiteY4" fmla="*/ 0 h 1704723"/>
              <a:gd name="connsiteX0" fmla="*/ 163390 w 1205485"/>
              <a:gd name="connsiteY0" fmla="*/ 0 h 1710285"/>
              <a:gd name="connsiteX1" fmla="*/ 1205485 w 1205485"/>
              <a:gd name="connsiteY1" fmla="*/ 3419 h 1710285"/>
              <a:gd name="connsiteX2" fmla="*/ 1046136 w 1205485"/>
              <a:gd name="connsiteY2" fmla="*/ 1697837 h 1710285"/>
              <a:gd name="connsiteX3" fmla="*/ 0 w 1205485"/>
              <a:gd name="connsiteY3" fmla="*/ 1710285 h 1710285"/>
              <a:gd name="connsiteX4" fmla="*/ 163390 w 1205485"/>
              <a:gd name="connsiteY4" fmla="*/ 0 h 1710285"/>
              <a:gd name="connsiteX0" fmla="*/ 163390 w 1205485"/>
              <a:gd name="connsiteY0" fmla="*/ 0 h 1713066"/>
              <a:gd name="connsiteX1" fmla="*/ 1205485 w 1205485"/>
              <a:gd name="connsiteY1" fmla="*/ 3419 h 1713066"/>
              <a:gd name="connsiteX2" fmla="*/ 1046136 w 1205485"/>
              <a:gd name="connsiteY2" fmla="*/ 1697837 h 1713066"/>
              <a:gd name="connsiteX3" fmla="*/ 0 w 1205485"/>
              <a:gd name="connsiteY3" fmla="*/ 1713066 h 1713066"/>
              <a:gd name="connsiteX4" fmla="*/ 163390 w 1205485"/>
              <a:gd name="connsiteY4" fmla="*/ 0 h 1713066"/>
              <a:gd name="connsiteX0" fmla="*/ 163390 w 1205485"/>
              <a:gd name="connsiteY0" fmla="*/ 0 h 1707504"/>
              <a:gd name="connsiteX1" fmla="*/ 1205485 w 1205485"/>
              <a:gd name="connsiteY1" fmla="*/ 3419 h 1707504"/>
              <a:gd name="connsiteX2" fmla="*/ 1046136 w 1205485"/>
              <a:gd name="connsiteY2" fmla="*/ 1697837 h 1707504"/>
              <a:gd name="connsiteX3" fmla="*/ 0 w 1205485"/>
              <a:gd name="connsiteY3" fmla="*/ 1707504 h 1707504"/>
              <a:gd name="connsiteX4" fmla="*/ 163390 w 1205485"/>
              <a:gd name="connsiteY4" fmla="*/ 0 h 1707504"/>
              <a:gd name="connsiteX0" fmla="*/ 163390 w 1205485"/>
              <a:gd name="connsiteY0" fmla="*/ 0 h 1707504"/>
              <a:gd name="connsiteX1" fmla="*/ 1205485 w 1205485"/>
              <a:gd name="connsiteY1" fmla="*/ 3419 h 1707504"/>
              <a:gd name="connsiteX2" fmla="*/ 1046136 w 1205485"/>
              <a:gd name="connsiteY2" fmla="*/ 1706179 h 1707504"/>
              <a:gd name="connsiteX3" fmla="*/ 0 w 1205485"/>
              <a:gd name="connsiteY3" fmla="*/ 1707504 h 1707504"/>
              <a:gd name="connsiteX4" fmla="*/ 163390 w 1205485"/>
              <a:gd name="connsiteY4" fmla="*/ 0 h 1707504"/>
              <a:gd name="connsiteX0" fmla="*/ 163390 w 1205485"/>
              <a:gd name="connsiteY0" fmla="*/ 0 h 1711741"/>
              <a:gd name="connsiteX1" fmla="*/ 1205485 w 1205485"/>
              <a:gd name="connsiteY1" fmla="*/ 3419 h 1711741"/>
              <a:gd name="connsiteX2" fmla="*/ 1046136 w 1205485"/>
              <a:gd name="connsiteY2" fmla="*/ 1711741 h 1711741"/>
              <a:gd name="connsiteX3" fmla="*/ 0 w 1205485"/>
              <a:gd name="connsiteY3" fmla="*/ 1707504 h 1711741"/>
              <a:gd name="connsiteX4" fmla="*/ 163390 w 1205485"/>
              <a:gd name="connsiteY4" fmla="*/ 0 h 1711741"/>
              <a:gd name="connsiteX0" fmla="*/ 163390 w 1205485"/>
              <a:gd name="connsiteY0" fmla="*/ 2143 h 1708322"/>
              <a:gd name="connsiteX1" fmla="*/ 1205485 w 1205485"/>
              <a:gd name="connsiteY1" fmla="*/ 0 h 1708322"/>
              <a:gd name="connsiteX2" fmla="*/ 1046136 w 1205485"/>
              <a:gd name="connsiteY2" fmla="*/ 1708322 h 1708322"/>
              <a:gd name="connsiteX3" fmla="*/ 0 w 1205485"/>
              <a:gd name="connsiteY3" fmla="*/ 1704085 h 1708322"/>
              <a:gd name="connsiteX4" fmla="*/ 163390 w 1205485"/>
              <a:gd name="connsiteY4" fmla="*/ 2143 h 1708322"/>
              <a:gd name="connsiteX0" fmla="*/ 163390 w 1205485"/>
              <a:gd name="connsiteY0" fmla="*/ 24389 h 1708322"/>
              <a:gd name="connsiteX1" fmla="*/ 1205485 w 1205485"/>
              <a:gd name="connsiteY1" fmla="*/ 0 h 1708322"/>
              <a:gd name="connsiteX2" fmla="*/ 1046136 w 1205485"/>
              <a:gd name="connsiteY2" fmla="*/ 1708322 h 1708322"/>
              <a:gd name="connsiteX3" fmla="*/ 0 w 1205485"/>
              <a:gd name="connsiteY3" fmla="*/ 1704085 h 1708322"/>
              <a:gd name="connsiteX4" fmla="*/ 163390 w 1205485"/>
              <a:gd name="connsiteY4" fmla="*/ 24389 h 1708322"/>
              <a:gd name="connsiteX0" fmla="*/ 166766 w 1205485"/>
              <a:gd name="connsiteY0" fmla="*/ 7704 h 1708322"/>
              <a:gd name="connsiteX1" fmla="*/ 1205485 w 1205485"/>
              <a:gd name="connsiteY1" fmla="*/ 0 h 1708322"/>
              <a:gd name="connsiteX2" fmla="*/ 1046136 w 1205485"/>
              <a:gd name="connsiteY2" fmla="*/ 1708322 h 1708322"/>
              <a:gd name="connsiteX3" fmla="*/ 0 w 1205485"/>
              <a:gd name="connsiteY3" fmla="*/ 1704085 h 1708322"/>
              <a:gd name="connsiteX4" fmla="*/ 166766 w 1205485"/>
              <a:gd name="connsiteY4" fmla="*/ 7704 h 1708322"/>
              <a:gd name="connsiteX0" fmla="*/ 166766 w 1205485"/>
              <a:gd name="connsiteY0" fmla="*/ 0 h 1708960"/>
              <a:gd name="connsiteX1" fmla="*/ 1205485 w 1205485"/>
              <a:gd name="connsiteY1" fmla="*/ 638 h 1708960"/>
              <a:gd name="connsiteX2" fmla="*/ 1046136 w 1205485"/>
              <a:gd name="connsiteY2" fmla="*/ 1708960 h 1708960"/>
              <a:gd name="connsiteX3" fmla="*/ 0 w 1205485"/>
              <a:gd name="connsiteY3" fmla="*/ 1704723 h 1708960"/>
              <a:gd name="connsiteX4" fmla="*/ 166766 w 1205485"/>
              <a:gd name="connsiteY4" fmla="*/ 0 h 1708960"/>
              <a:gd name="connsiteX0" fmla="*/ 166766 w 1197592"/>
              <a:gd name="connsiteY0" fmla="*/ 6036 h 1714996"/>
              <a:gd name="connsiteX1" fmla="*/ 1197592 w 1197592"/>
              <a:gd name="connsiteY1" fmla="*/ 0 h 1714996"/>
              <a:gd name="connsiteX2" fmla="*/ 1046136 w 1197592"/>
              <a:gd name="connsiteY2" fmla="*/ 1714996 h 1714996"/>
              <a:gd name="connsiteX3" fmla="*/ 0 w 1197592"/>
              <a:gd name="connsiteY3" fmla="*/ 1710759 h 1714996"/>
              <a:gd name="connsiteX4" fmla="*/ 166766 w 1197592"/>
              <a:gd name="connsiteY4" fmla="*/ 6036 h 1714996"/>
              <a:gd name="connsiteX0" fmla="*/ 166766 w 1197592"/>
              <a:gd name="connsiteY0" fmla="*/ 6036 h 1714996"/>
              <a:gd name="connsiteX1" fmla="*/ 1197592 w 1197592"/>
              <a:gd name="connsiteY1" fmla="*/ 0 h 1714996"/>
              <a:gd name="connsiteX2" fmla="*/ 1046136 w 1197592"/>
              <a:gd name="connsiteY2" fmla="*/ 1714996 h 1714996"/>
              <a:gd name="connsiteX3" fmla="*/ 0 w 1197592"/>
              <a:gd name="connsiteY3" fmla="*/ 1710759 h 1714996"/>
              <a:gd name="connsiteX4" fmla="*/ 166766 w 1197592"/>
              <a:gd name="connsiteY4" fmla="*/ 6036 h 1714996"/>
              <a:gd name="connsiteX0" fmla="*/ 166766 w 1193645"/>
              <a:gd name="connsiteY0" fmla="*/ 6036 h 1714996"/>
              <a:gd name="connsiteX1" fmla="*/ 1193645 w 1193645"/>
              <a:gd name="connsiteY1" fmla="*/ 0 h 1714996"/>
              <a:gd name="connsiteX2" fmla="*/ 1046136 w 1193645"/>
              <a:gd name="connsiteY2" fmla="*/ 1714996 h 1714996"/>
              <a:gd name="connsiteX3" fmla="*/ 0 w 1193645"/>
              <a:gd name="connsiteY3" fmla="*/ 1710759 h 1714996"/>
              <a:gd name="connsiteX4" fmla="*/ 166766 w 1193645"/>
              <a:gd name="connsiteY4" fmla="*/ 6036 h 1714996"/>
              <a:gd name="connsiteX0" fmla="*/ 160188 w 1193645"/>
              <a:gd name="connsiteY0" fmla="*/ 6036 h 1714996"/>
              <a:gd name="connsiteX1" fmla="*/ 1193645 w 1193645"/>
              <a:gd name="connsiteY1" fmla="*/ 0 h 1714996"/>
              <a:gd name="connsiteX2" fmla="*/ 1046136 w 1193645"/>
              <a:gd name="connsiteY2" fmla="*/ 1714996 h 1714996"/>
              <a:gd name="connsiteX3" fmla="*/ 0 w 1193645"/>
              <a:gd name="connsiteY3" fmla="*/ 1710759 h 1714996"/>
              <a:gd name="connsiteX4" fmla="*/ 160188 w 1193645"/>
              <a:gd name="connsiteY4" fmla="*/ 6036 h 1714996"/>
              <a:gd name="connsiteX0" fmla="*/ 160188 w 1193645"/>
              <a:gd name="connsiteY0" fmla="*/ 3255 h 1712215"/>
              <a:gd name="connsiteX1" fmla="*/ 1193645 w 1193645"/>
              <a:gd name="connsiteY1" fmla="*/ 0 h 1712215"/>
              <a:gd name="connsiteX2" fmla="*/ 1046136 w 1193645"/>
              <a:gd name="connsiteY2" fmla="*/ 1712215 h 1712215"/>
              <a:gd name="connsiteX3" fmla="*/ 0 w 1193645"/>
              <a:gd name="connsiteY3" fmla="*/ 1707978 h 1712215"/>
              <a:gd name="connsiteX4" fmla="*/ 160188 w 1193645"/>
              <a:gd name="connsiteY4" fmla="*/ 3255 h 1712215"/>
              <a:gd name="connsiteX0" fmla="*/ 160188 w 1193645"/>
              <a:gd name="connsiteY0" fmla="*/ 3255 h 1712215"/>
              <a:gd name="connsiteX1" fmla="*/ 1193645 w 1193645"/>
              <a:gd name="connsiteY1" fmla="*/ 0 h 1712215"/>
              <a:gd name="connsiteX2" fmla="*/ 1041203 w 1193645"/>
              <a:gd name="connsiteY2" fmla="*/ 1712215 h 1712215"/>
              <a:gd name="connsiteX3" fmla="*/ 0 w 1193645"/>
              <a:gd name="connsiteY3" fmla="*/ 1707978 h 1712215"/>
              <a:gd name="connsiteX4" fmla="*/ 160188 w 1193645"/>
              <a:gd name="connsiteY4" fmla="*/ 3255 h 17122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3645" h="1712215">
                <a:moveTo>
                  <a:pt x="160188" y="3255"/>
                </a:moveTo>
                <a:lnTo>
                  <a:pt x="1193645" y="0"/>
                </a:lnTo>
                <a:lnTo>
                  <a:pt x="1041203" y="1712215"/>
                </a:lnTo>
                <a:lnTo>
                  <a:pt x="0" y="1707978"/>
                </a:lnTo>
                <a:lnTo>
                  <a:pt x="160188" y="3255"/>
                </a:lnTo>
                <a:close/>
              </a:path>
            </a:pathLst>
          </a:cu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smtClean="0"/>
              <a:t>Image</a:t>
            </a:r>
            <a:endParaRPr lang="en-US" noProof="0" dirty="0"/>
          </a:p>
        </p:txBody>
      </p:sp>
      <p:sp>
        <p:nvSpPr>
          <p:cNvPr id="56" name="Espace réservé pour une image  2"/>
          <p:cNvSpPr>
            <a:spLocks noGrp="1"/>
          </p:cNvSpPr>
          <p:nvPr>
            <p:ph type="pic" idx="25" hasCustomPrompt="1"/>
          </p:nvPr>
        </p:nvSpPr>
        <p:spPr>
          <a:xfrm>
            <a:off x="695400" y="2212750"/>
            <a:ext cx="1843759" cy="1561612"/>
          </a:xfrm>
          <a:custGeom>
            <a:avLst/>
            <a:gdLst>
              <a:gd name="connsiteX0" fmla="*/ 0 w 2775973"/>
              <a:gd name="connsiteY0" fmla="*/ 0 h 2376338"/>
              <a:gd name="connsiteX1" fmla="*/ 2775973 w 2775973"/>
              <a:gd name="connsiteY1" fmla="*/ 0 h 2376338"/>
              <a:gd name="connsiteX2" fmla="*/ 2775973 w 2775973"/>
              <a:gd name="connsiteY2" fmla="*/ 2376338 h 2376338"/>
              <a:gd name="connsiteX3" fmla="*/ 0 w 2775973"/>
              <a:gd name="connsiteY3" fmla="*/ 2376338 h 2376338"/>
              <a:gd name="connsiteX4" fmla="*/ 0 w 2775973"/>
              <a:gd name="connsiteY4" fmla="*/ 0 h 2376338"/>
              <a:gd name="connsiteX0" fmla="*/ 0 w 2775973"/>
              <a:gd name="connsiteY0" fmla="*/ 0 h 2376338"/>
              <a:gd name="connsiteX1" fmla="*/ 2460663 w 2775973"/>
              <a:gd name="connsiteY1" fmla="*/ 31531 h 2376338"/>
              <a:gd name="connsiteX2" fmla="*/ 2775973 w 2775973"/>
              <a:gd name="connsiteY2" fmla="*/ 2376338 h 2376338"/>
              <a:gd name="connsiteX3" fmla="*/ 0 w 2775973"/>
              <a:gd name="connsiteY3" fmla="*/ 2376338 h 2376338"/>
              <a:gd name="connsiteX4" fmla="*/ 0 w 2775973"/>
              <a:gd name="connsiteY4" fmla="*/ 0 h 2376338"/>
              <a:gd name="connsiteX0" fmla="*/ 489014 w 3264987"/>
              <a:gd name="connsiteY0" fmla="*/ 0 h 3749042"/>
              <a:gd name="connsiteX1" fmla="*/ 2949677 w 3264987"/>
              <a:gd name="connsiteY1" fmla="*/ 31531 h 3749042"/>
              <a:gd name="connsiteX2" fmla="*/ 3264987 w 3264987"/>
              <a:gd name="connsiteY2" fmla="*/ 2376338 h 3749042"/>
              <a:gd name="connsiteX3" fmla="*/ 0 w 3264987"/>
              <a:gd name="connsiteY3" fmla="*/ 3749042 h 3749042"/>
              <a:gd name="connsiteX4" fmla="*/ 489014 w 3264987"/>
              <a:gd name="connsiteY4" fmla="*/ 0 h 3749042"/>
              <a:gd name="connsiteX0" fmla="*/ 489014 w 2949677"/>
              <a:gd name="connsiteY0" fmla="*/ 0 h 3749042"/>
              <a:gd name="connsiteX1" fmla="*/ 2949677 w 2949677"/>
              <a:gd name="connsiteY1" fmla="*/ 31531 h 3749042"/>
              <a:gd name="connsiteX2" fmla="*/ 2321888 w 2949677"/>
              <a:gd name="connsiteY2" fmla="*/ 3718537 h 3749042"/>
              <a:gd name="connsiteX3" fmla="*/ 0 w 2949677"/>
              <a:gd name="connsiteY3" fmla="*/ 3749042 h 3749042"/>
              <a:gd name="connsiteX4" fmla="*/ 489014 w 2949677"/>
              <a:gd name="connsiteY4" fmla="*/ 0 h 3749042"/>
              <a:gd name="connsiteX0" fmla="*/ 607775 w 2949677"/>
              <a:gd name="connsiteY0" fmla="*/ 59982 h 3717511"/>
              <a:gd name="connsiteX1" fmla="*/ 2949677 w 2949677"/>
              <a:gd name="connsiteY1" fmla="*/ 0 h 3717511"/>
              <a:gd name="connsiteX2" fmla="*/ 2321888 w 2949677"/>
              <a:gd name="connsiteY2" fmla="*/ 3687006 h 3717511"/>
              <a:gd name="connsiteX3" fmla="*/ 0 w 2949677"/>
              <a:gd name="connsiteY3" fmla="*/ 3717511 h 3717511"/>
              <a:gd name="connsiteX4" fmla="*/ 607775 w 2949677"/>
              <a:gd name="connsiteY4" fmla="*/ 59982 h 3717511"/>
              <a:gd name="connsiteX0" fmla="*/ 607775 w 2935705"/>
              <a:gd name="connsiteY0" fmla="*/ 0 h 3657529"/>
              <a:gd name="connsiteX1" fmla="*/ 2935705 w 2935705"/>
              <a:gd name="connsiteY1" fmla="*/ 21363 h 3657529"/>
              <a:gd name="connsiteX2" fmla="*/ 2321888 w 2935705"/>
              <a:gd name="connsiteY2" fmla="*/ 3627024 h 3657529"/>
              <a:gd name="connsiteX3" fmla="*/ 0 w 2935705"/>
              <a:gd name="connsiteY3" fmla="*/ 3657529 h 3657529"/>
              <a:gd name="connsiteX4" fmla="*/ 607775 w 2935705"/>
              <a:gd name="connsiteY4" fmla="*/ 0 h 3657529"/>
              <a:gd name="connsiteX0" fmla="*/ 607775 w 2935705"/>
              <a:gd name="connsiteY0" fmla="*/ 0 h 3657529"/>
              <a:gd name="connsiteX1" fmla="*/ 2935705 w 2935705"/>
              <a:gd name="connsiteY1" fmla="*/ 21363 h 3657529"/>
              <a:gd name="connsiteX2" fmla="*/ 2335860 w 2935705"/>
              <a:gd name="connsiteY2" fmla="*/ 3647361 h 3657529"/>
              <a:gd name="connsiteX3" fmla="*/ 0 w 2935705"/>
              <a:gd name="connsiteY3" fmla="*/ 3657529 h 3657529"/>
              <a:gd name="connsiteX4" fmla="*/ 607775 w 2935705"/>
              <a:gd name="connsiteY4" fmla="*/ 0 h 3657529"/>
              <a:gd name="connsiteX0" fmla="*/ 607775 w 2935705"/>
              <a:gd name="connsiteY0" fmla="*/ 0 h 3647361"/>
              <a:gd name="connsiteX1" fmla="*/ 2935705 w 2935705"/>
              <a:gd name="connsiteY1" fmla="*/ 21363 h 3647361"/>
              <a:gd name="connsiteX2" fmla="*/ 2335860 w 2935705"/>
              <a:gd name="connsiteY2" fmla="*/ 3647361 h 3647361"/>
              <a:gd name="connsiteX3" fmla="*/ 0 w 2935705"/>
              <a:gd name="connsiteY3" fmla="*/ 3647361 h 3647361"/>
              <a:gd name="connsiteX4" fmla="*/ 607775 w 2935705"/>
              <a:gd name="connsiteY4" fmla="*/ 0 h 3647361"/>
              <a:gd name="connsiteX0" fmla="*/ 512984 w 2935705"/>
              <a:gd name="connsiteY0" fmla="*/ 0 h 3671709"/>
              <a:gd name="connsiteX1" fmla="*/ 2935705 w 2935705"/>
              <a:gd name="connsiteY1" fmla="*/ 45711 h 3671709"/>
              <a:gd name="connsiteX2" fmla="*/ 2335860 w 2935705"/>
              <a:gd name="connsiteY2" fmla="*/ 3671709 h 3671709"/>
              <a:gd name="connsiteX3" fmla="*/ 0 w 2935705"/>
              <a:gd name="connsiteY3" fmla="*/ 3671709 h 3671709"/>
              <a:gd name="connsiteX4" fmla="*/ 512984 w 2935705"/>
              <a:gd name="connsiteY4" fmla="*/ 0 h 3671709"/>
              <a:gd name="connsiteX0" fmla="*/ 501832 w 2935705"/>
              <a:gd name="connsiteY0" fmla="*/ 92259 h 3625998"/>
              <a:gd name="connsiteX1" fmla="*/ 2935705 w 2935705"/>
              <a:gd name="connsiteY1" fmla="*/ 0 h 3625998"/>
              <a:gd name="connsiteX2" fmla="*/ 2335860 w 2935705"/>
              <a:gd name="connsiteY2" fmla="*/ 3625998 h 3625998"/>
              <a:gd name="connsiteX3" fmla="*/ 0 w 2935705"/>
              <a:gd name="connsiteY3" fmla="*/ 3625998 h 3625998"/>
              <a:gd name="connsiteX4" fmla="*/ 501832 w 2935705"/>
              <a:gd name="connsiteY4" fmla="*/ 92259 h 3625998"/>
              <a:gd name="connsiteX0" fmla="*/ 434921 w 2935705"/>
              <a:gd name="connsiteY0" fmla="*/ 498053 h 3625998"/>
              <a:gd name="connsiteX1" fmla="*/ 2935705 w 2935705"/>
              <a:gd name="connsiteY1" fmla="*/ 0 h 3625998"/>
              <a:gd name="connsiteX2" fmla="*/ 2335860 w 2935705"/>
              <a:gd name="connsiteY2" fmla="*/ 3625998 h 3625998"/>
              <a:gd name="connsiteX3" fmla="*/ 0 w 2935705"/>
              <a:gd name="connsiteY3" fmla="*/ 3625998 h 3625998"/>
              <a:gd name="connsiteX4" fmla="*/ 434921 w 2935705"/>
              <a:gd name="connsiteY4" fmla="*/ 498053 h 3625998"/>
              <a:gd name="connsiteX0" fmla="*/ 200732 w 2701516"/>
              <a:gd name="connsiteY0" fmla="*/ 498053 h 3625998"/>
              <a:gd name="connsiteX1" fmla="*/ 2701516 w 2701516"/>
              <a:gd name="connsiteY1" fmla="*/ 0 h 3625998"/>
              <a:gd name="connsiteX2" fmla="*/ 2101671 w 2701516"/>
              <a:gd name="connsiteY2" fmla="*/ 3625998 h 3625998"/>
              <a:gd name="connsiteX3" fmla="*/ 0 w 2701516"/>
              <a:gd name="connsiteY3" fmla="*/ 2181371 h 3625998"/>
              <a:gd name="connsiteX4" fmla="*/ 200732 w 2701516"/>
              <a:gd name="connsiteY4" fmla="*/ 498053 h 3625998"/>
              <a:gd name="connsiteX0" fmla="*/ 200732 w 2701516"/>
              <a:gd name="connsiteY0" fmla="*/ 498053 h 2189487"/>
              <a:gd name="connsiteX1" fmla="*/ 2701516 w 2701516"/>
              <a:gd name="connsiteY1" fmla="*/ 0 h 2189487"/>
              <a:gd name="connsiteX2" fmla="*/ 908425 w 2701516"/>
              <a:gd name="connsiteY2" fmla="*/ 2189487 h 2189487"/>
              <a:gd name="connsiteX3" fmla="*/ 0 w 2701516"/>
              <a:gd name="connsiteY3" fmla="*/ 2181371 h 2189487"/>
              <a:gd name="connsiteX4" fmla="*/ 200732 w 2701516"/>
              <a:gd name="connsiteY4" fmla="*/ 498053 h 2189487"/>
              <a:gd name="connsiteX0" fmla="*/ 200732 w 1156988"/>
              <a:gd name="connsiteY0" fmla="*/ 11101 h 1702535"/>
              <a:gd name="connsiteX1" fmla="*/ 1156988 w 1156988"/>
              <a:gd name="connsiteY1" fmla="*/ 0 h 1702535"/>
              <a:gd name="connsiteX2" fmla="*/ 908425 w 1156988"/>
              <a:gd name="connsiteY2" fmla="*/ 1702535 h 1702535"/>
              <a:gd name="connsiteX3" fmla="*/ 0 w 1156988"/>
              <a:gd name="connsiteY3" fmla="*/ 1694419 h 1702535"/>
              <a:gd name="connsiteX4" fmla="*/ 200732 w 1156988"/>
              <a:gd name="connsiteY4" fmla="*/ 11101 h 1702535"/>
              <a:gd name="connsiteX0" fmla="*/ 200732 w 1184868"/>
              <a:gd name="connsiteY0" fmla="*/ 2985 h 1694419"/>
              <a:gd name="connsiteX1" fmla="*/ 1184868 w 1184868"/>
              <a:gd name="connsiteY1" fmla="*/ 0 h 1694419"/>
              <a:gd name="connsiteX2" fmla="*/ 908425 w 1184868"/>
              <a:gd name="connsiteY2" fmla="*/ 1694419 h 1694419"/>
              <a:gd name="connsiteX3" fmla="*/ 0 w 1184868"/>
              <a:gd name="connsiteY3" fmla="*/ 1686303 h 1694419"/>
              <a:gd name="connsiteX4" fmla="*/ 200732 w 1184868"/>
              <a:gd name="connsiteY4" fmla="*/ 2985 h 1694419"/>
              <a:gd name="connsiteX0" fmla="*/ 184004 w 1184868"/>
              <a:gd name="connsiteY0" fmla="*/ 2984 h 1694419"/>
              <a:gd name="connsiteX1" fmla="*/ 1184868 w 1184868"/>
              <a:gd name="connsiteY1" fmla="*/ 0 h 1694419"/>
              <a:gd name="connsiteX2" fmla="*/ 908425 w 1184868"/>
              <a:gd name="connsiteY2" fmla="*/ 1694419 h 1694419"/>
              <a:gd name="connsiteX3" fmla="*/ 0 w 1184868"/>
              <a:gd name="connsiteY3" fmla="*/ 1686303 h 1694419"/>
              <a:gd name="connsiteX4" fmla="*/ 184004 w 1184868"/>
              <a:gd name="connsiteY4" fmla="*/ 2984 h 1694419"/>
              <a:gd name="connsiteX0" fmla="*/ 184004 w 1173716"/>
              <a:gd name="connsiteY0" fmla="*/ 0 h 1691435"/>
              <a:gd name="connsiteX1" fmla="*/ 1173716 w 1173716"/>
              <a:gd name="connsiteY1" fmla="*/ 6200 h 1691435"/>
              <a:gd name="connsiteX2" fmla="*/ 908425 w 1173716"/>
              <a:gd name="connsiteY2" fmla="*/ 1691435 h 1691435"/>
              <a:gd name="connsiteX3" fmla="*/ 0 w 1173716"/>
              <a:gd name="connsiteY3" fmla="*/ 1683319 h 1691435"/>
              <a:gd name="connsiteX4" fmla="*/ 184004 w 1173716"/>
              <a:gd name="connsiteY4" fmla="*/ 0 h 1691435"/>
              <a:gd name="connsiteX0" fmla="*/ 184004 w 1173716"/>
              <a:gd name="connsiteY0" fmla="*/ 0 h 1700620"/>
              <a:gd name="connsiteX1" fmla="*/ 1173716 w 1173716"/>
              <a:gd name="connsiteY1" fmla="*/ 6200 h 1700620"/>
              <a:gd name="connsiteX2" fmla="*/ 914001 w 1173716"/>
              <a:gd name="connsiteY2" fmla="*/ 1700620 h 1700620"/>
              <a:gd name="connsiteX3" fmla="*/ 0 w 1173716"/>
              <a:gd name="connsiteY3" fmla="*/ 1683319 h 1700620"/>
              <a:gd name="connsiteX4" fmla="*/ 184004 w 1173716"/>
              <a:gd name="connsiteY4" fmla="*/ 0 h 1700620"/>
              <a:gd name="connsiteX0" fmla="*/ 184004 w 1173716"/>
              <a:gd name="connsiteY0" fmla="*/ 0 h 1691435"/>
              <a:gd name="connsiteX1" fmla="*/ 1173716 w 1173716"/>
              <a:gd name="connsiteY1" fmla="*/ 6200 h 1691435"/>
              <a:gd name="connsiteX2" fmla="*/ 891697 w 1173716"/>
              <a:gd name="connsiteY2" fmla="*/ 1691435 h 1691435"/>
              <a:gd name="connsiteX3" fmla="*/ 0 w 1173716"/>
              <a:gd name="connsiteY3" fmla="*/ 1683319 h 1691435"/>
              <a:gd name="connsiteX4" fmla="*/ 184004 w 1173716"/>
              <a:gd name="connsiteY4" fmla="*/ 0 h 1691435"/>
              <a:gd name="connsiteX0" fmla="*/ 184004 w 1173716"/>
              <a:gd name="connsiteY0" fmla="*/ 0 h 1683319"/>
              <a:gd name="connsiteX1" fmla="*/ 1173716 w 1173716"/>
              <a:gd name="connsiteY1" fmla="*/ 6200 h 1683319"/>
              <a:gd name="connsiteX2" fmla="*/ 914001 w 1173716"/>
              <a:gd name="connsiteY2" fmla="*/ 1673066 h 1683319"/>
              <a:gd name="connsiteX3" fmla="*/ 0 w 1173716"/>
              <a:gd name="connsiteY3" fmla="*/ 1683319 h 1683319"/>
              <a:gd name="connsiteX4" fmla="*/ 184004 w 1173716"/>
              <a:gd name="connsiteY4" fmla="*/ 0 h 1683319"/>
              <a:gd name="connsiteX0" fmla="*/ 184004 w 1173716"/>
              <a:gd name="connsiteY0" fmla="*/ 0 h 1683319"/>
              <a:gd name="connsiteX1" fmla="*/ 1173716 w 1173716"/>
              <a:gd name="connsiteY1" fmla="*/ 6200 h 1683319"/>
              <a:gd name="connsiteX2" fmla="*/ 941880 w 1173716"/>
              <a:gd name="connsiteY2" fmla="*/ 1682250 h 1683319"/>
              <a:gd name="connsiteX3" fmla="*/ 0 w 1173716"/>
              <a:gd name="connsiteY3" fmla="*/ 1683319 h 1683319"/>
              <a:gd name="connsiteX4" fmla="*/ 184004 w 1173716"/>
              <a:gd name="connsiteY4" fmla="*/ 0 h 1683319"/>
              <a:gd name="connsiteX0" fmla="*/ 217460 w 1207172"/>
              <a:gd name="connsiteY0" fmla="*/ 0 h 1692504"/>
              <a:gd name="connsiteX1" fmla="*/ 1207172 w 1207172"/>
              <a:gd name="connsiteY1" fmla="*/ 6200 h 1692504"/>
              <a:gd name="connsiteX2" fmla="*/ 975336 w 1207172"/>
              <a:gd name="connsiteY2" fmla="*/ 1682250 h 1692504"/>
              <a:gd name="connsiteX3" fmla="*/ 0 w 1207172"/>
              <a:gd name="connsiteY3" fmla="*/ 1692504 h 1692504"/>
              <a:gd name="connsiteX4" fmla="*/ 217460 w 1207172"/>
              <a:gd name="connsiteY4" fmla="*/ 0 h 1692504"/>
              <a:gd name="connsiteX0" fmla="*/ 217460 w 1201596"/>
              <a:gd name="connsiteY0" fmla="*/ 2984 h 1695488"/>
              <a:gd name="connsiteX1" fmla="*/ 1201596 w 1201596"/>
              <a:gd name="connsiteY1" fmla="*/ 0 h 1695488"/>
              <a:gd name="connsiteX2" fmla="*/ 975336 w 1201596"/>
              <a:gd name="connsiteY2" fmla="*/ 1685234 h 1695488"/>
              <a:gd name="connsiteX3" fmla="*/ 0 w 1201596"/>
              <a:gd name="connsiteY3" fmla="*/ 1695488 h 1695488"/>
              <a:gd name="connsiteX4" fmla="*/ 217460 w 1201596"/>
              <a:gd name="connsiteY4" fmla="*/ 2984 h 1695488"/>
              <a:gd name="connsiteX0" fmla="*/ 217460 w 1201596"/>
              <a:gd name="connsiteY0" fmla="*/ 0 h 1692504"/>
              <a:gd name="connsiteX1" fmla="*/ 1201596 w 1201596"/>
              <a:gd name="connsiteY1" fmla="*/ 15385 h 1692504"/>
              <a:gd name="connsiteX2" fmla="*/ 975336 w 1201596"/>
              <a:gd name="connsiteY2" fmla="*/ 1682250 h 1692504"/>
              <a:gd name="connsiteX3" fmla="*/ 0 w 1201596"/>
              <a:gd name="connsiteY3" fmla="*/ 1692504 h 1692504"/>
              <a:gd name="connsiteX4" fmla="*/ 217460 w 1201596"/>
              <a:gd name="connsiteY4" fmla="*/ 0 h 1692504"/>
              <a:gd name="connsiteX0" fmla="*/ 217460 w 1201596"/>
              <a:gd name="connsiteY0" fmla="*/ 2984 h 1677119"/>
              <a:gd name="connsiteX1" fmla="*/ 1201596 w 1201596"/>
              <a:gd name="connsiteY1" fmla="*/ 0 h 1677119"/>
              <a:gd name="connsiteX2" fmla="*/ 975336 w 1201596"/>
              <a:gd name="connsiteY2" fmla="*/ 1666865 h 1677119"/>
              <a:gd name="connsiteX3" fmla="*/ 0 w 1201596"/>
              <a:gd name="connsiteY3" fmla="*/ 1677119 h 1677119"/>
              <a:gd name="connsiteX4" fmla="*/ 217460 w 1201596"/>
              <a:gd name="connsiteY4" fmla="*/ 2984 h 1677119"/>
              <a:gd name="connsiteX0" fmla="*/ 217460 w 1201596"/>
              <a:gd name="connsiteY0" fmla="*/ 2984 h 1677119"/>
              <a:gd name="connsiteX1" fmla="*/ 1201596 w 1201596"/>
              <a:gd name="connsiteY1" fmla="*/ 0 h 1677119"/>
              <a:gd name="connsiteX2" fmla="*/ 980912 w 1201596"/>
              <a:gd name="connsiteY2" fmla="*/ 1666865 h 1677119"/>
              <a:gd name="connsiteX3" fmla="*/ 0 w 1201596"/>
              <a:gd name="connsiteY3" fmla="*/ 1677119 h 1677119"/>
              <a:gd name="connsiteX4" fmla="*/ 217460 w 1201596"/>
              <a:gd name="connsiteY4" fmla="*/ 2984 h 1677119"/>
              <a:gd name="connsiteX0" fmla="*/ 217460 w 1201596"/>
              <a:gd name="connsiteY0" fmla="*/ 2984 h 1677119"/>
              <a:gd name="connsiteX1" fmla="*/ 1201596 w 1201596"/>
              <a:gd name="connsiteY1" fmla="*/ 0 h 1677119"/>
              <a:gd name="connsiteX2" fmla="*/ 1058974 w 1201596"/>
              <a:gd name="connsiteY2" fmla="*/ 1666865 h 1677119"/>
              <a:gd name="connsiteX3" fmla="*/ 0 w 1201596"/>
              <a:gd name="connsiteY3" fmla="*/ 1677119 h 1677119"/>
              <a:gd name="connsiteX4" fmla="*/ 217460 w 1201596"/>
              <a:gd name="connsiteY4" fmla="*/ 2984 h 1677119"/>
              <a:gd name="connsiteX0" fmla="*/ 217460 w 1201596"/>
              <a:gd name="connsiteY0" fmla="*/ 2984 h 1694418"/>
              <a:gd name="connsiteX1" fmla="*/ 1201596 w 1201596"/>
              <a:gd name="connsiteY1" fmla="*/ 0 h 1694418"/>
              <a:gd name="connsiteX2" fmla="*/ 1058974 w 1201596"/>
              <a:gd name="connsiteY2" fmla="*/ 1694418 h 1694418"/>
              <a:gd name="connsiteX3" fmla="*/ 0 w 1201596"/>
              <a:gd name="connsiteY3" fmla="*/ 1677119 h 1694418"/>
              <a:gd name="connsiteX4" fmla="*/ 217460 w 1201596"/>
              <a:gd name="connsiteY4" fmla="*/ 2984 h 1694418"/>
              <a:gd name="connsiteX0" fmla="*/ 217460 w 1223900"/>
              <a:gd name="connsiteY0" fmla="*/ 0 h 1691434"/>
              <a:gd name="connsiteX1" fmla="*/ 1223900 w 1223900"/>
              <a:gd name="connsiteY1" fmla="*/ 6200 h 1691434"/>
              <a:gd name="connsiteX2" fmla="*/ 1058974 w 1223900"/>
              <a:gd name="connsiteY2" fmla="*/ 1691434 h 1691434"/>
              <a:gd name="connsiteX3" fmla="*/ 0 w 1223900"/>
              <a:gd name="connsiteY3" fmla="*/ 1674135 h 1691434"/>
              <a:gd name="connsiteX4" fmla="*/ 217460 w 1223900"/>
              <a:gd name="connsiteY4" fmla="*/ 0 h 1691434"/>
              <a:gd name="connsiteX0" fmla="*/ 217460 w 1223900"/>
              <a:gd name="connsiteY0" fmla="*/ 0 h 1691434"/>
              <a:gd name="connsiteX1" fmla="*/ 1223900 w 1223900"/>
              <a:gd name="connsiteY1" fmla="*/ 6200 h 1691434"/>
              <a:gd name="connsiteX2" fmla="*/ 1058974 w 1223900"/>
              <a:gd name="connsiteY2" fmla="*/ 1691434 h 1691434"/>
              <a:gd name="connsiteX3" fmla="*/ 0 w 1223900"/>
              <a:gd name="connsiteY3" fmla="*/ 1683319 h 1691434"/>
              <a:gd name="connsiteX4" fmla="*/ 217460 w 1223900"/>
              <a:gd name="connsiteY4" fmla="*/ 0 h 1691434"/>
              <a:gd name="connsiteX0" fmla="*/ 217460 w 1212748"/>
              <a:gd name="connsiteY0" fmla="*/ 0 h 1691434"/>
              <a:gd name="connsiteX1" fmla="*/ 1212748 w 1212748"/>
              <a:gd name="connsiteY1" fmla="*/ 6200 h 1691434"/>
              <a:gd name="connsiteX2" fmla="*/ 1058974 w 1212748"/>
              <a:gd name="connsiteY2" fmla="*/ 1691434 h 1691434"/>
              <a:gd name="connsiteX3" fmla="*/ 0 w 1212748"/>
              <a:gd name="connsiteY3" fmla="*/ 1683319 h 1691434"/>
              <a:gd name="connsiteX4" fmla="*/ 217460 w 1212748"/>
              <a:gd name="connsiteY4" fmla="*/ 0 h 1691434"/>
              <a:gd name="connsiteX0" fmla="*/ 217460 w 1212748"/>
              <a:gd name="connsiteY0" fmla="*/ 0 h 1691434"/>
              <a:gd name="connsiteX1" fmla="*/ 1212748 w 1212748"/>
              <a:gd name="connsiteY1" fmla="*/ 6200 h 1691434"/>
              <a:gd name="connsiteX2" fmla="*/ 1053399 w 1212748"/>
              <a:gd name="connsiteY2" fmla="*/ 1691434 h 1691434"/>
              <a:gd name="connsiteX3" fmla="*/ 0 w 1212748"/>
              <a:gd name="connsiteY3" fmla="*/ 1683319 h 1691434"/>
              <a:gd name="connsiteX4" fmla="*/ 217460 w 1212748"/>
              <a:gd name="connsiteY4" fmla="*/ 0 h 1691434"/>
              <a:gd name="connsiteX0" fmla="*/ 178429 w 1212748"/>
              <a:gd name="connsiteY0" fmla="*/ 0 h 1691434"/>
              <a:gd name="connsiteX1" fmla="*/ 1212748 w 1212748"/>
              <a:gd name="connsiteY1" fmla="*/ 6200 h 1691434"/>
              <a:gd name="connsiteX2" fmla="*/ 1053399 w 1212748"/>
              <a:gd name="connsiteY2" fmla="*/ 1691434 h 1691434"/>
              <a:gd name="connsiteX3" fmla="*/ 0 w 1212748"/>
              <a:gd name="connsiteY3" fmla="*/ 1683319 h 1691434"/>
              <a:gd name="connsiteX4" fmla="*/ 178429 w 1212748"/>
              <a:gd name="connsiteY4" fmla="*/ 0 h 1691434"/>
              <a:gd name="connsiteX0" fmla="*/ 172853 w 1212748"/>
              <a:gd name="connsiteY0" fmla="*/ 0 h 1691434"/>
              <a:gd name="connsiteX1" fmla="*/ 1212748 w 1212748"/>
              <a:gd name="connsiteY1" fmla="*/ 6200 h 1691434"/>
              <a:gd name="connsiteX2" fmla="*/ 1053399 w 1212748"/>
              <a:gd name="connsiteY2" fmla="*/ 1691434 h 1691434"/>
              <a:gd name="connsiteX3" fmla="*/ 0 w 1212748"/>
              <a:gd name="connsiteY3" fmla="*/ 1683319 h 1691434"/>
              <a:gd name="connsiteX4" fmla="*/ 172853 w 1212748"/>
              <a:gd name="connsiteY4" fmla="*/ 0 h 1691434"/>
              <a:gd name="connsiteX0" fmla="*/ 161702 w 1201597"/>
              <a:gd name="connsiteY0" fmla="*/ 0 h 1691434"/>
              <a:gd name="connsiteX1" fmla="*/ 1201597 w 1201597"/>
              <a:gd name="connsiteY1" fmla="*/ 6200 h 1691434"/>
              <a:gd name="connsiteX2" fmla="*/ 1042248 w 1201597"/>
              <a:gd name="connsiteY2" fmla="*/ 1691434 h 1691434"/>
              <a:gd name="connsiteX3" fmla="*/ 0 w 1201597"/>
              <a:gd name="connsiteY3" fmla="*/ 1683319 h 1691434"/>
              <a:gd name="connsiteX4" fmla="*/ 161702 w 1201597"/>
              <a:gd name="connsiteY4" fmla="*/ 0 h 1691434"/>
              <a:gd name="connsiteX0" fmla="*/ 161702 w 1201597"/>
              <a:gd name="connsiteY0" fmla="*/ 0 h 1691434"/>
              <a:gd name="connsiteX1" fmla="*/ 1201597 w 1201597"/>
              <a:gd name="connsiteY1" fmla="*/ 6200 h 1691434"/>
              <a:gd name="connsiteX2" fmla="*/ 1042248 w 1201597"/>
              <a:gd name="connsiteY2" fmla="*/ 1691434 h 1691434"/>
              <a:gd name="connsiteX3" fmla="*/ 0 w 1201597"/>
              <a:gd name="connsiteY3" fmla="*/ 1683319 h 1691434"/>
              <a:gd name="connsiteX4" fmla="*/ 161702 w 1201597"/>
              <a:gd name="connsiteY4" fmla="*/ 0 h 1691434"/>
              <a:gd name="connsiteX0" fmla="*/ 161702 w 1201597"/>
              <a:gd name="connsiteY0" fmla="*/ 2985 h 1685234"/>
              <a:gd name="connsiteX1" fmla="*/ 1201597 w 1201597"/>
              <a:gd name="connsiteY1" fmla="*/ 0 h 1685234"/>
              <a:gd name="connsiteX2" fmla="*/ 1042248 w 1201597"/>
              <a:gd name="connsiteY2" fmla="*/ 1685234 h 1685234"/>
              <a:gd name="connsiteX3" fmla="*/ 0 w 1201597"/>
              <a:gd name="connsiteY3" fmla="*/ 1677119 h 1685234"/>
              <a:gd name="connsiteX4" fmla="*/ 161702 w 1201597"/>
              <a:gd name="connsiteY4" fmla="*/ 2985 h 1685234"/>
              <a:gd name="connsiteX0" fmla="*/ 161702 w 1201597"/>
              <a:gd name="connsiteY0" fmla="*/ 2985 h 1677119"/>
              <a:gd name="connsiteX1" fmla="*/ 1201597 w 1201597"/>
              <a:gd name="connsiteY1" fmla="*/ 0 h 1677119"/>
              <a:gd name="connsiteX2" fmla="*/ 1042248 w 1201597"/>
              <a:gd name="connsiteY2" fmla="*/ 1676049 h 1677119"/>
              <a:gd name="connsiteX3" fmla="*/ 0 w 1201597"/>
              <a:gd name="connsiteY3" fmla="*/ 1677119 h 1677119"/>
              <a:gd name="connsiteX4" fmla="*/ 161702 w 1201597"/>
              <a:gd name="connsiteY4" fmla="*/ 2985 h 1677119"/>
              <a:gd name="connsiteX0" fmla="*/ 156126 w 1201597"/>
              <a:gd name="connsiteY0" fmla="*/ 2984 h 1677119"/>
              <a:gd name="connsiteX1" fmla="*/ 1201597 w 1201597"/>
              <a:gd name="connsiteY1" fmla="*/ 0 h 1677119"/>
              <a:gd name="connsiteX2" fmla="*/ 1042248 w 1201597"/>
              <a:gd name="connsiteY2" fmla="*/ 1676049 h 1677119"/>
              <a:gd name="connsiteX3" fmla="*/ 0 w 1201597"/>
              <a:gd name="connsiteY3" fmla="*/ 1677119 h 1677119"/>
              <a:gd name="connsiteX4" fmla="*/ 156126 w 1201597"/>
              <a:gd name="connsiteY4" fmla="*/ 2984 h 1677119"/>
              <a:gd name="connsiteX0" fmla="*/ 150550 w 1196021"/>
              <a:gd name="connsiteY0" fmla="*/ 2984 h 1695488"/>
              <a:gd name="connsiteX1" fmla="*/ 1196021 w 1196021"/>
              <a:gd name="connsiteY1" fmla="*/ 0 h 1695488"/>
              <a:gd name="connsiteX2" fmla="*/ 1036672 w 1196021"/>
              <a:gd name="connsiteY2" fmla="*/ 1676049 h 1695488"/>
              <a:gd name="connsiteX3" fmla="*/ 0 w 1196021"/>
              <a:gd name="connsiteY3" fmla="*/ 1695488 h 1695488"/>
              <a:gd name="connsiteX4" fmla="*/ 150550 w 1196021"/>
              <a:gd name="connsiteY4" fmla="*/ 2984 h 1695488"/>
              <a:gd name="connsiteX0" fmla="*/ 156126 w 1201597"/>
              <a:gd name="connsiteY0" fmla="*/ 2984 h 1695488"/>
              <a:gd name="connsiteX1" fmla="*/ 1201597 w 1201597"/>
              <a:gd name="connsiteY1" fmla="*/ 0 h 1695488"/>
              <a:gd name="connsiteX2" fmla="*/ 1042248 w 1201597"/>
              <a:gd name="connsiteY2" fmla="*/ 1676049 h 1695488"/>
              <a:gd name="connsiteX3" fmla="*/ 0 w 1201597"/>
              <a:gd name="connsiteY3" fmla="*/ 1695488 h 1695488"/>
              <a:gd name="connsiteX4" fmla="*/ 156126 w 1201597"/>
              <a:gd name="connsiteY4" fmla="*/ 2984 h 1695488"/>
              <a:gd name="connsiteX0" fmla="*/ 161702 w 1207173"/>
              <a:gd name="connsiteY0" fmla="*/ 2984 h 1695488"/>
              <a:gd name="connsiteX1" fmla="*/ 1207173 w 1207173"/>
              <a:gd name="connsiteY1" fmla="*/ 0 h 1695488"/>
              <a:gd name="connsiteX2" fmla="*/ 1047824 w 1207173"/>
              <a:gd name="connsiteY2" fmla="*/ 1676049 h 1695488"/>
              <a:gd name="connsiteX3" fmla="*/ 0 w 1207173"/>
              <a:gd name="connsiteY3" fmla="*/ 1695488 h 1695488"/>
              <a:gd name="connsiteX4" fmla="*/ 161702 w 1207173"/>
              <a:gd name="connsiteY4" fmla="*/ 2984 h 1695488"/>
              <a:gd name="connsiteX0" fmla="*/ 156126 w 1207173"/>
              <a:gd name="connsiteY0" fmla="*/ 2984 h 1695488"/>
              <a:gd name="connsiteX1" fmla="*/ 1207173 w 1207173"/>
              <a:gd name="connsiteY1" fmla="*/ 0 h 1695488"/>
              <a:gd name="connsiteX2" fmla="*/ 1047824 w 1207173"/>
              <a:gd name="connsiteY2" fmla="*/ 1676049 h 1695488"/>
              <a:gd name="connsiteX3" fmla="*/ 0 w 1207173"/>
              <a:gd name="connsiteY3" fmla="*/ 1695488 h 1695488"/>
              <a:gd name="connsiteX4" fmla="*/ 156126 w 1207173"/>
              <a:gd name="connsiteY4" fmla="*/ 2984 h 1695488"/>
              <a:gd name="connsiteX0" fmla="*/ 156126 w 1207173"/>
              <a:gd name="connsiteY0" fmla="*/ 2984 h 1695488"/>
              <a:gd name="connsiteX1" fmla="*/ 1207173 w 1207173"/>
              <a:gd name="connsiteY1" fmla="*/ 0 h 1695488"/>
              <a:gd name="connsiteX2" fmla="*/ 1047824 w 1207173"/>
              <a:gd name="connsiteY2" fmla="*/ 1694418 h 1695488"/>
              <a:gd name="connsiteX3" fmla="*/ 0 w 1207173"/>
              <a:gd name="connsiteY3" fmla="*/ 1695488 h 1695488"/>
              <a:gd name="connsiteX4" fmla="*/ 156126 w 1207173"/>
              <a:gd name="connsiteY4" fmla="*/ 2984 h 1695488"/>
              <a:gd name="connsiteX0" fmla="*/ 167278 w 1207173"/>
              <a:gd name="connsiteY0" fmla="*/ 2984 h 1695488"/>
              <a:gd name="connsiteX1" fmla="*/ 1207173 w 1207173"/>
              <a:gd name="connsiteY1" fmla="*/ 0 h 1695488"/>
              <a:gd name="connsiteX2" fmla="*/ 1047824 w 1207173"/>
              <a:gd name="connsiteY2" fmla="*/ 1694418 h 1695488"/>
              <a:gd name="connsiteX3" fmla="*/ 0 w 1207173"/>
              <a:gd name="connsiteY3" fmla="*/ 1695488 h 1695488"/>
              <a:gd name="connsiteX4" fmla="*/ 167278 w 1207173"/>
              <a:gd name="connsiteY4" fmla="*/ 2984 h 1695488"/>
              <a:gd name="connsiteX0" fmla="*/ 167278 w 1207173"/>
              <a:gd name="connsiteY0" fmla="*/ 2984 h 1713857"/>
              <a:gd name="connsiteX1" fmla="*/ 1207173 w 1207173"/>
              <a:gd name="connsiteY1" fmla="*/ 0 h 1713857"/>
              <a:gd name="connsiteX2" fmla="*/ 1047824 w 1207173"/>
              <a:gd name="connsiteY2" fmla="*/ 1694418 h 1713857"/>
              <a:gd name="connsiteX3" fmla="*/ 0 w 1207173"/>
              <a:gd name="connsiteY3" fmla="*/ 1713857 h 1713857"/>
              <a:gd name="connsiteX4" fmla="*/ 167278 w 1207173"/>
              <a:gd name="connsiteY4" fmla="*/ 2984 h 1713857"/>
              <a:gd name="connsiteX0" fmla="*/ 167278 w 1207173"/>
              <a:gd name="connsiteY0" fmla="*/ 2984 h 1704672"/>
              <a:gd name="connsiteX1" fmla="*/ 1207173 w 1207173"/>
              <a:gd name="connsiteY1" fmla="*/ 0 h 1704672"/>
              <a:gd name="connsiteX2" fmla="*/ 1047824 w 1207173"/>
              <a:gd name="connsiteY2" fmla="*/ 1694418 h 1704672"/>
              <a:gd name="connsiteX3" fmla="*/ 0 w 1207173"/>
              <a:gd name="connsiteY3" fmla="*/ 1704672 h 1704672"/>
              <a:gd name="connsiteX4" fmla="*/ 167278 w 1207173"/>
              <a:gd name="connsiteY4" fmla="*/ 2984 h 1704672"/>
              <a:gd name="connsiteX0" fmla="*/ 161702 w 1207173"/>
              <a:gd name="connsiteY0" fmla="*/ 0 h 1710872"/>
              <a:gd name="connsiteX1" fmla="*/ 1207173 w 1207173"/>
              <a:gd name="connsiteY1" fmla="*/ 6200 h 1710872"/>
              <a:gd name="connsiteX2" fmla="*/ 1047824 w 1207173"/>
              <a:gd name="connsiteY2" fmla="*/ 1700618 h 1710872"/>
              <a:gd name="connsiteX3" fmla="*/ 0 w 1207173"/>
              <a:gd name="connsiteY3" fmla="*/ 1710872 h 1710872"/>
              <a:gd name="connsiteX4" fmla="*/ 161702 w 1207173"/>
              <a:gd name="connsiteY4" fmla="*/ 0 h 1710872"/>
              <a:gd name="connsiteX0" fmla="*/ 167278 w 1212749"/>
              <a:gd name="connsiteY0" fmla="*/ 0 h 1700618"/>
              <a:gd name="connsiteX1" fmla="*/ 1212749 w 1212749"/>
              <a:gd name="connsiteY1" fmla="*/ 6200 h 1700618"/>
              <a:gd name="connsiteX2" fmla="*/ 1053400 w 1212749"/>
              <a:gd name="connsiteY2" fmla="*/ 1700618 h 1700618"/>
              <a:gd name="connsiteX3" fmla="*/ 0 w 1212749"/>
              <a:gd name="connsiteY3" fmla="*/ 1683319 h 1700618"/>
              <a:gd name="connsiteX4" fmla="*/ 167278 w 1212749"/>
              <a:gd name="connsiteY4" fmla="*/ 0 h 1700618"/>
              <a:gd name="connsiteX0" fmla="*/ 161702 w 1207173"/>
              <a:gd name="connsiteY0" fmla="*/ 0 h 1700618"/>
              <a:gd name="connsiteX1" fmla="*/ 1207173 w 1207173"/>
              <a:gd name="connsiteY1" fmla="*/ 6200 h 1700618"/>
              <a:gd name="connsiteX2" fmla="*/ 1047824 w 1207173"/>
              <a:gd name="connsiteY2" fmla="*/ 1700618 h 1700618"/>
              <a:gd name="connsiteX3" fmla="*/ 0 w 1207173"/>
              <a:gd name="connsiteY3" fmla="*/ 1674134 h 1700618"/>
              <a:gd name="connsiteX4" fmla="*/ 161702 w 1207173"/>
              <a:gd name="connsiteY4" fmla="*/ 0 h 1700618"/>
              <a:gd name="connsiteX0" fmla="*/ 161702 w 1207173"/>
              <a:gd name="connsiteY0" fmla="*/ 0 h 1695056"/>
              <a:gd name="connsiteX1" fmla="*/ 1207173 w 1207173"/>
              <a:gd name="connsiteY1" fmla="*/ 638 h 1695056"/>
              <a:gd name="connsiteX2" fmla="*/ 1047824 w 1207173"/>
              <a:gd name="connsiteY2" fmla="*/ 1695056 h 1695056"/>
              <a:gd name="connsiteX3" fmla="*/ 0 w 1207173"/>
              <a:gd name="connsiteY3" fmla="*/ 1668572 h 1695056"/>
              <a:gd name="connsiteX4" fmla="*/ 161702 w 1207173"/>
              <a:gd name="connsiteY4" fmla="*/ 0 h 1695056"/>
              <a:gd name="connsiteX0" fmla="*/ 160014 w 1205485"/>
              <a:gd name="connsiteY0" fmla="*/ 0 h 1701942"/>
              <a:gd name="connsiteX1" fmla="*/ 1205485 w 1205485"/>
              <a:gd name="connsiteY1" fmla="*/ 638 h 1701942"/>
              <a:gd name="connsiteX2" fmla="*/ 1046136 w 1205485"/>
              <a:gd name="connsiteY2" fmla="*/ 1695056 h 1701942"/>
              <a:gd name="connsiteX3" fmla="*/ 0 w 1205485"/>
              <a:gd name="connsiteY3" fmla="*/ 1701942 h 1701942"/>
              <a:gd name="connsiteX4" fmla="*/ 160014 w 1205485"/>
              <a:gd name="connsiteY4" fmla="*/ 0 h 1701942"/>
              <a:gd name="connsiteX0" fmla="*/ 160014 w 1205485"/>
              <a:gd name="connsiteY0" fmla="*/ 0 h 1701942"/>
              <a:gd name="connsiteX1" fmla="*/ 1205485 w 1205485"/>
              <a:gd name="connsiteY1" fmla="*/ 638 h 1701942"/>
              <a:gd name="connsiteX2" fmla="*/ 1046136 w 1205485"/>
              <a:gd name="connsiteY2" fmla="*/ 1695056 h 1701942"/>
              <a:gd name="connsiteX3" fmla="*/ 0 w 1205485"/>
              <a:gd name="connsiteY3" fmla="*/ 1701942 h 1701942"/>
              <a:gd name="connsiteX4" fmla="*/ 160014 w 1205485"/>
              <a:gd name="connsiteY4" fmla="*/ 0 h 1701942"/>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1702 w 1205485"/>
              <a:gd name="connsiteY0" fmla="*/ 0 h 1704723"/>
              <a:gd name="connsiteX1" fmla="*/ 1205485 w 1205485"/>
              <a:gd name="connsiteY1" fmla="*/ 3419 h 1704723"/>
              <a:gd name="connsiteX2" fmla="*/ 1046136 w 1205485"/>
              <a:gd name="connsiteY2" fmla="*/ 1697837 h 1704723"/>
              <a:gd name="connsiteX3" fmla="*/ 0 w 1205485"/>
              <a:gd name="connsiteY3" fmla="*/ 1704723 h 1704723"/>
              <a:gd name="connsiteX4" fmla="*/ 161702 w 1205485"/>
              <a:gd name="connsiteY4" fmla="*/ 0 h 1704723"/>
              <a:gd name="connsiteX0" fmla="*/ 158325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58325 w 1205485"/>
              <a:gd name="connsiteY4" fmla="*/ 2143 h 1701304"/>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3390 w 1205485"/>
              <a:gd name="connsiteY0" fmla="*/ 0 h 1704723"/>
              <a:gd name="connsiteX1" fmla="*/ 1205485 w 1205485"/>
              <a:gd name="connsiteY1" fmla="*/ 3419 h 1704723"/>
              <a:gd name="connsiteX2" fmla="*/ 1046136 w 1205485"/>
              <a:gd name="connsiteY2" fmla="*/ 1697837 h 1704723"/>
              <a:gd name="connsiteX3" fmla="*/ 0 w 1205485"/>
              <a:gd name="connsiteY3" fmla="*/ 1704723 h 1704723"/>
              <a:gd name="connsiteX4" fmla="*/ 163390 w 1205485"/>
              <a:gd name="connsiteY4" fmla="*/ 0 h 1704723"/>
              <a:gd name="connsiteX0" fmla="*/ 163390 w 1205485"/>
              <a:gd name="connsiteY0" fmla="*/ 0 h 1710285"/>
              <a:gd name="connsiteX1" fmla="*/ 1205485 w 1205485"/>
              <a:gd name="connsiteY1" fmla="*/ 3419 h 1710285"/>
              <a:gd name="connsiteX2" fmla="*/ 1046136 w 1205485"/>
              <a:gd name="connsiteY2" fmla="*/ 1697837 h 1710285"/>
              <a:gd name="connsiteX3" fmla="*/ 0 w 1205485"/>
              <a:gd name="connsiteY3" fmla="*/ 1710285 h 1710285"/>
              <a:gd name="connsiteX4" fmla="*/ 163390 w 1205485"/>
              <a:gd name="connsiteY4" fmla="*/ 0 h 1710285"/>
              <a:gd name="connsiteX0" fmla="*/ 163390 w 1205485"/>
              <a:gd name="connsiteY0" fmla="*/ 0 h 1713066"/>
              <a:gd name="connsiteX1" fmla="*/ 1205485 w 1205485"/>
              <a:gd name="connsiteY1" fmla="*/ 3419 h 1713066"/>
              <a:gd name="connsiteX2" fmla="*/ 1046136 w 1205485"/>
              <a:gd name="connsiteY2" fmla="*/ 1697837 h 1713066"/>
              <a:gd name="connsiteX3" fmla="*/ 0 w 1205485"/>
              <a:gd name="connsiteY3" fmla="*/ 1713066 h 1713066"/>
              <a:gd name="connsiteX4" fmla="*/ 163390 w 1205485"/>
              <a:gd name="connsiteY4" fmla="*/ 0 h 1713066"/>
              <a:gd name="connsiteX0" fmla="*/ 163390 w 1205485"/>
              <a:gd name="connsiteY0" fmla="*/ 0 h 1707504"/>
              <a:gd name="connsiteX1" fmla="*/ 1205485 w 1205485"/>
              <a:gd name="connsiteY1" fmla="*/ 3419 h 1707504"/>
              <a:gd name="connsiteX2" fmla="*/ 1046136 w 1205485"/>
              <a:gd name="connsiteY2" fmla="*/ 1697837 h 1707504"/>
              <a:gd name="connsiteX3" fmla="*/ 0 w 1205485"/>
              <a:gd name="connsiteY3" fmla="*/ 1707504 h 1707504"/>
              <a:gd name="connsiteX4" fmla="*/ 163390 w 1205485"/>
              <a:gd name="connsiteY4" fmla="*/ 0 h 1707504"/>
              <a:gd name="connsiteX0" fmla="*/ 163390 w 1205485"/>
              <a:gd name="connsiteY0" fmla="*/ 0 h 1707504"/>
              <a:gd name="connsiteX1" fmla="*/ 1205485 w 1205485"/>
              <a:gd name="connsiteY1" fmla="*/ 3419 h 1707504"/>
              <a:gd name="connsiteX2" fmla="*/ 1046136 w 1205485"/>
              <a:gd name="connsiteY2" fmla="*/ 1706179 h 1707504"/>
              <a:gd name="connsiteX3" fmla="*/ 0 w 1205485"/>
              <a:gd name="connsiteY3" fmla="*/ 1707504 h 1707504"/>
              <a:gd name="connsiteX4" fmla="*/ 163390 w 1205485"/>
              <a:gd name="connsiteY4" fmla="*/ 0 h 1707504"/>
              <a:gd name="connsiteX0" fmla="*/ 163390 w 1205485"/>
              <a:gd name="connsiteY0" fmla="*/ 0 h 1711741"/>
              <a:gd name="connsiteX1" fmla="*/ 1205485 w 1205485"/>
              <a:gd name="connsiteY1" fmla="*/ 3419 h 1711741"/>
              <a:gd name="connsiteX2" fmla="*/ 1046136 w 1205485"/>
              <a:gd name="connsiteY2" fmla="*/ 1711741 h 1711741"/>
              <a:gd name="connsiteX3" fmla="*/ 0 w 1205485"/>
              <a:gd name="connsiteY3" fmla="*/ 1707504 h 1711741"/>
              <a:gd name="connsiteX4" fmla="*/ 163390 w 1205485"/>
              <a:gd name="connsiteY4" fmla="*/ 0 h 1711741"/>
              <a:gd name="connsiteX0" fmla="*/ 163390 w 1205485"/>
              <a:gd name="connsiteY0" fmla="*/ 2143 h 1708322"/>
              <a:gd name="connsiteX1" fmla="*/ 1205485 w 1205485"/>
              <a:gd name="connsiteY1" fmla="*/ 0 h 1708322"/>
              <a:gd name="connsiteX2" fmla="*/ 1046136 w 1205485"/>
              <a:gd name="connsiteY2" fmla="*/ 1708322 h 1708322"/>
              <a:gd name="connsiteX3" fmla="*/ 0 w 1205485"/>
              <a:gd name="connsiteY3" fmla="*/ 1704085 h 1708322"/>
              <a:gd name="connsiteX4" fmla="*/ 163390 w 1205485"/>
              <a:gd name="connsiteY4" fmla="*/ 2143 h 1708322"/>
              <a:gd name="connsiteX0" fmla="*/ 163390 w 1205485"/>
              <a:gd name="connsiteY0" fmla="*/ 24389 h 1708322"/>
              <a:gd name="connsiteX1" fmla="*/ 1205485 w 1205485"/>
              <a:gd name="connsiteY1" fmla="*/ 0 h 1708322"/>
              <a:gd name="connsiteX2" fmla="*/ 1046136 w 1205485"/>
              <a:gd name="connsiteY2" fmla="*/ 1708322 h 1708322"/>
              <a:gd name="connsiteX3" fmla="*/ 0 w 1205485"/>
              <a:gd name="connsiteY3" fmla="*/ 1704085 h 1708322"/>
              <a:gd name="connsiteX4" fmla="*/ 163390 w 1205485"/>
              <a:gd name="connsiteY4" fmla="*/ 24389 h 1708322"/>
              <a:gd name="connsiteX0" fmla="*/ 166766 w 1205485"/>
              <a:gd name="connsiteY0" fmla="*/ 7704 h 1708322"/>
              <a:gd name="connsiteX1" fmla="*/ 1205485 w 1205485"/>
              <a:gd name="connsiteY1" fmla="*/ 0 h 1708322"/>
              <a:gd name="connsiteX2" fmla="*/ 1046136 w 1205485"/>
              <a:gd name="connsiteY2" fmla="*/ 1708322 h 1708322"/>
              <a:gd name="connsiteX3" fmla="*/ 0 w 1205485"/>
              <a:gd name="connsiteY3" fmla="*/ 1704085 h 1708322"/>
              <a:gd name="connsiteX4" fmla="*/ 166766 w 1205485"/>
              <a:gd name="connsiteY4" fmla="*/ 7704 h 1708322"/>
              <a:gd name="connsiteX0" fmla="*/ 166766 w 1205485"/>
              <a:gd name="connsiteY0" fmla="*/ 0 h 1708960"/>
              <a:gd name="connsiteX1" fmla="*/ 1205485 w 1205485"/>
              <a:gd name="connsiteY1" fmla="*/ 638 h 1708960"/>
              <a:gd name="connsiteX2" fmla="*/ 1046136 w 1205485"/>
              <a:gd name="connsiteY2" fmla="*/ 1708960 h 1708960"/>
              <a:gd name="connsiteX3" fmla="*/ 0 w 1205485"/>
              <a:gd name="connsiteY3" fmla="*/ 1704723 h 1708960"/>
              <a:gd name="connsiteX4" fmla="*/ 166766 w 1205485"/>
              <a:gd name="connsiteY4" fmla="*/ 0 h 1708960"/>
              <a:gd name="connsiteX0" fmla="*/ 166766 w 1197592"/>
              <a:gd name="connsiteY0" fmla="*/ 6036 h 1714996"/>
              <a:gd name="connsiteX1" fmla="*/ 1197592 w 1197592"/>
              <a:gd name="connsiteY1" fmla="*/ 0 h 1714996"/>
              <a:gd name="connsiteX2" fmla="*/ 1046136 w 1197592"/>
              <a:gd name="connsiteY2" fmla="*/ 1714996 h 1714996"/>
              <a:gd name="connsiteX3" fmla="*/ 0 w 1197592"/>
              <a:gd name="connsiteY3" fmla="*/ 1710759 h 1714996"/>
              <a:gd name="connsiteX4" fmla="*/ 166766 w 1197592"/>
              <a:gd name="connsiteY4" fmla="*/ 6036 h 1714996"/>
              <a:gd name="connsiteX0" fmla="*/ 166766 w 1197592"/>
              <a:gd name="connsiteY0" fmla="*/ 6036 h 1714996"/>
              <a:gd name="connsiteX1" fmla="*/ 1197592 w 1197592"/>
              <a:gd name="connsiteY1" fmla="*/ 0 h 1714996"/>
              <a:gd name="connsiteX2" fmla="*/ 1046136 w 1197592"/>
              <a:gd name="connsiteY2" fmla="*/ 1714996 h 1714996"/>
              <a:gd name="connsiteX3" fmla="*/ 0 w 1197592"/>
              <a:gd name="connsiteY3" fmla="*/ 1710759 h 1714996"/>
              <a:gd name="connsiteX4" fmla="*/ 166766 w 1197592"/>
              <a:gd name="connsiteY4" fmla="*/ 6036 h 1714996"/>
              <a:gd name="connsiteX0" fmla="*/ 166766 w 1193645"/>
              <a:gd name="connsiteY0" fmla="*/ 6036 h 1714996"/>
              <a:gd name="connsiteX1" fmla="*/ 1193645 w 1193645"/>
              <a:gd name="connsiteY1" fmla="*/ 0 h 1714996"/>
              <a:gd name="connsiteX2" fmla="*/ 1046136 w 1193645"/>
              <a:gd name="connsiteY2" fmla="*/ 1714996 h 1714996"/>
              <a:gd name="connsiteX3" fmla="*/ 0 w 1193645"/>
              <a:gd name="connsiteY3" fmla="*/ 1710759 h 1714996"/>
              <a:gd name="connsiteX4" fmla="*/ 166766 w 1193645"/>
              <a:gd name="connsiteY4" fmla="*/ 6036 h 1714996"/>
              <a:gd name="connsiteX0" fmla="*/ 160188 w 1193645"/>
              <a:gd name="connsiteY0" fmla="*/ 6036 h 1714996"/>
              <a:gd name="connsiteX1" fmla="*/ 1193645 w 1193645"/>
              <a:gd name="connsiteY1" fmla="*/ 0 h 1714996"/>
              <a:gd name="connsiteX2" fmla="*/ 1046136 w 1193645"/>
              <a:gd name="connsiteY2" fmla="*/ 1714996 h 1714996"/>
              <a:gd name="connsiteX3" fmla="*/ 0 w 1193645"/>
              <a:gd name="connsiteY3" fmla="*/ 1710759 h 1714996"/>
              <a:gd name="connsiteX4" fmla="*/ 160188 w 1193645"/>
              <a:gd name="connsiteY4" fmla="*/ 6036 h 1714996"/>
              <a:gd name="connsiteX0" fmla="*/ 160188 w 1193645"/>
              <a:gd name="connsiteY0" fmla="*/ 3255 h 1712215"/>
              <a:gd name="connsiteX1" fmla="*/ 1193645 w 1193645"/>
              <a:gd name="connsiteY1" fmla="*/ 0 h 1712215"/>
              <a:gd name="connsiteX2" fmla="*/ 1046136 w 1193645"/>
              <a:gd name="connsiteY2" fmla="*/ 1712215 h 1712215"/>
              <a:gd name="connsiteX3" fmla="*/ 0 w 1193645"/>
              <a:gd name="connsiteY3" fmla="*/ 1707978 h 1712215"/>
              <a:gd name="connsiteX4" fmla="*/ 160188 w 1193645"/>
              <a:gd name="connsiteY4" fmla="*/ 3255 h 1712215"/>
              <a:gd name="connsiteX0" fmla="*/ 160188 w 1193645"/>
              <a:gd name="connsiteY0" fmla="*/ 3255 h 1712215"/>
              <a:gd name="connsiteX1" fmla="*/ 1193645 w 1193645"/>
              <a:gd name="connsiteY1" fmla="*/ 0 h 1712215"/>
              <a:gd name="connsiteX2" fmla="*/ 1041203 w 1193645"/>
              <a:gd name="connsiteY2" fmla="*/ 1712215 h 1712215"/>
              <a:gd name="connsiteX3" fmla="*/ 0 w 1193645"/>
              <a:gd name="connsiteY3" fmla="*/ 1707978 h 1712215"/>
              <a:gd name="connsiteX4" fmla="*/ 160188 w 1193645"/>
              <a:gd name="connsiteY4" fmla="*/ 3255 h 17122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3645" h="1712215">
                <a:moveTo>
                  <a:pt x="160188" y="3255"/>
                </a:moveTo>
                <a:lnTo>
                  <a:pt x="1193645" y="0"/>
                </a:lnTo>
                <a:lnTo>
                  <a:pt x="1041203" y="1712215"/>
                </a:lnTo>
                <a:lnTo>
                  <a:pt x="0" y="1707978"/>
                </a:lnTo>
                <a:lnTo>
                  <a:pt x="160188" y="3255"/>
                </a:lnTo>
                <a:close/>
              </a:path>
            </a:pathLst>
          </a:cu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smtClean="0"/>
              <a:t>Image</a:t>
            </a:r>
            <a:endParaRPr lang="en-US" noProof="0" dirty="0"/>
          </a:p>
        </p:txBody>
      </p:sp>
      <p:sp>
        <p:nvSpPr>
          <p:cNvPr id="57" name="Espace réservé pour une image  2"/>
          <p:cNvSpPr>
            <a:spLocks noGrp="1"/>
          </p:cNvSpPr>
          <p:nvPr>
            <p:ph type="pic" idx="26" hasCustomPrompt="1"/>
          </p:nvPr>
        </p:nvSpPr>
        <p:spPr>
          <a:xfrm>
            <a:off x="349584" y="4237882"/>
            <a:ext cx="1843759" cy="1561612"/>
          </a:xfrm>
          <a:custGeom>
            <a:avLst/>
            <a:gdLst>
              <a:gd name="connsiteX0" fmla="*/ 0 w 2775973"/>
              <a:gd name="connsiteY0" fmla="*/ 0 h 2376338"/>
              <a:gd name="connsiteX1" fmla="*/ 2775973 w 2775973"/>
              <a:gd name="connsiteY1" fmla="*/ 0 h 2376338"/>
              <a:gd name="connsiteX2" fmla="*/ 2775973 w 2775973"/>
              <a:gd name="connsiteY2" fmla="*/ 2376338 h 2376338"/>
              <a:gd name="connsiteX3" fmla="*/ 0 w 2775973"/>
              <a:gd name="connsiteY3" fmla="*/ 2376338 h 2376338"/>
              <a:gd name="connsiteX4" fmla="*/ 0 w 2775973"/>
              <a:gd name="connsiteY4" fmla="*/ 0 h 2376338"/>
              <a:gd name="connsiteX0" fmla="*/ 0 w 2775973"/>
              <a:gd name="connsiteY0" fmla="*/ 0 h 2376338"/>
              <a:gd name="connsiteX1" fmla="*/ 2460663 w 2775973"/>
              <a:gd name="connsiteY1" fmla="*/ 31531 h 2376338"/>
              <a:gd name="connsiteX2" fmla="*/ 2775973 w 2775973"/>
              <a:gd name="connsiteY2" fmla="*/ 2376338 h 2376338"/>
              <a:gd name="connsiteX3" fmla="*/ 0 w 2775973"/>
              <a:gd name="connsiteY3" fmla="*/ 2376338 h 2376338"/>
              <a:gd name="connsiteX4" fmla="*/ 0 w 2775973"/>
              <a:gd name="connsiteY4" fmla="*/ 0 h 2376338"/>
              <a:gd name="connsiteX0" fmla="*/ 489014 w 3264987"/>
              <a:gd name="connsiteY0" fmla="*/ 0 h 3749042"/>
              <a:gd name="connsiteX1" fmla="*/ 2949677 w 3264987"/>
              <a:gd name="connsiteY1" fmla="*/ 31531 h 3749042"/>
              <a:gd name="connsiteX2" fmla="*/ 3264987 w 3264987"/>
              <a:gd name="connsiteY2" fmla="*/ 2376338 h 3749042"/>
              <a:gd name="connsiteX3" fmla="*/ 0 w 3264987"/>
              <a:gd name="connsiteY3" fmla="*/ 3749042 h 3749042"/>
              <a:gd name="connsiteX4" fmla="*/ 489014 w 3264987"/>
              <a:gd name="connsiteY4" fmla="*/ 0 h 3749042"/>
              <a:gd name="connsiteX0" fmla="*/ 489014 w 2949677"/>
              <a:gd name="connsiteY0" fmla="*/ 0 h 3749042"/>
              <a:gd name="connsiteX1" fmla="*/ 2949677 w 2949677"/>
              <a:gd name="connsiteY1" fmla="*/ 31531 h 3749042"/>
              <a:gd name="connsiteX2" fmla="*/ 2321888 w 2949677"/>
              <a:gd name="connsiteY2" fmla="*/ 3718537 h 3749042"/>
              <a:gd name="connsiteX3" fmla="*/ 0 w 2949677"/>
              <a:gd name="connsiteY3" fmla="*/ 3749042 h 3749042"/>
              <a:gd name="connsiteX4" fmla="*/ 489014 w 2949677"/>
              <a:gd name="connsiteY4" fmla="*/ 0 h 3749042"/>
              <a:gd name="connsiteX0" fmla="*/ 607775 w 2949677"/>
              <a:gd name="connsiteY0" fmla="*/ 59982 h 3717511"/>
              <a:gd name="connsiteX1" fmla="*/ 2949677 w 2949677"/>
              <a:gd name="connsiteY1" fmla="*/ 0 h 3717511"/>
              <a:gd name="connsiteX2" fmla="*/ 2321888 w 2949677"/>
              <a:gd name="connsiteY2" fmla="*/ 3687006 h 3717511"/>
              <a:gd name="connsiteX3" fmla="*/ 0 w 2949677"/>
              <a:gd name="connsiteY3" fmla="*/ 3717511 h 3717511"/>
              <a:gd name="connsiteX4" fmla="*/ 607775 w 2949677"/>
              <a:gd name="connsiteY4" fmla="*/ 59982 h 3717511"/>
              <a:gd name="connsiteX0" fmla="*/ 607775 w 2935705"/>
              <a:gd name="connsiteY0" fmla="*/ 0 h 3657529"/>
              <a:gd name="connsiteX1" fmla="*/ 2935705 w 2935705"/>
              <a:gd name="connsiteY1" fmla="*/ 21363 h 3657529"/>
              <a:gd name="connsiteX2" fmla="*/ 2321888 w 2935705"/>
              <a:gd name="connsiteY2" fmla="*/ 3627024 h 3657529"/>
              <a:gd name="connsiteX3" fmla="*/ 0 w 2935705"/>
              <a:gd name="connsiteY3" fmla="*/ 3657529 h 3657529"/>
              <a:gd name="connsiteX4" fmla="*/ 607775 w 2935705"/>
              <a:gd name="connsiteY4" fmla="*/ 0 h 3657529"/>
              <a:gd name="connsiteX0" fmla="*/ 607775 w 2935705"/>
              <a:gd name="connsiteY0" fmla="*/ 0 h 3657529"/>
              <a:gd name="connsiteX1" fmla="*/ 2935705 w 2935705"/>
              <a:gd name="connsiteY1" fmla="*/ 21363 h 3657529"/>
              <a:gd name="connsiteX2" fmla="*/ 2335860 w 2935705"/>
              <a:gd name="connsiteY2" fmla="*/ 3647361 h 3657529"/>
              <a:gd name="connsiteX3" fmla="*/ 0 w 2935705"/>
              <a:gd name="connsiteY3" fmla="*/ 3657529 h 3657529"/>
              <a:gd name="connsiteX4" fmla="*/ 607775 w 2935705"/>
              <a:gd name="connsiteY4" fmla="*/ 0 h 3657529"/>
              <a:gd name="connsiteX0" fmla="*/ 607775 w 2935705"/>
              <a:gd name="connsiteY0" fmla="*/ 0 h 3647361"/>
              <a:gd name="connsiteX1" fmla="*/ 2935705 w 2935705"/>
              <a:gd name="connsiteY1" fmla="*/ 21363 h 3647361"/>
              <a:gd name="connsiteX2" fmla="*/ 2335860 w 2935705"/>
              <a:gd name="connsiteY2" fmla="*/ 3647361 h 3647361"/>
              <a:gd name="connsiteX3" fmla="*/ 0 w 2935705"/>
              <a:gd name="connsiteY3" fmla="*/ 3647361 h 3647361"/>
              <a:gd name="connsiteX4" fmla="*/ 607775 w 2935705"/>
              <a:gd name="connsiteY4" fmla="*/ 0 h 3647361"/>
              <a:gd name="connsiteX0" fmla="*/ 512984 w 2935705"/>
              <a:gd name="connsiteY0" fmla="*/ 0 h 3671709"/>
              <a:gd name="connsiteX1" fmla="*/ 2935705 w 2935705"/>
              <a:gd name="connsiteY1" fmla="*/ 45711 h 3671709"/>
              <a:gd name="connsiteX2" fmla="*/ 2335860 w 2935705"/>
              <a:gd name="connsiteY2" fmla="*/ 3671709 h 3671709"/>
              <a:gd name="connsiteX3" fmla="*/ 0 w 2935705"/>
              <a:gd name="connsiteY3" fmla="*/ 3671709 h 3671709"/>
              <a:gd name="connsiteX4" fmla="*/ 512984 w 2935705"/>
              <a:gd name="connsiteY4" fmla="*/ 0 h 3671709"/>
              <a:gd name="connsiteX0" fmla="*/ 501832 w 2935705"/>
              <a:gd name="connsiteY0" fmla="*/ 92259 h 3625998"/>
              <a:gd name="connsiteX1" fmla="*/ 2935705 w 2935705"/>
              <a:gd name="connsiteY1" fmla="*/ 0 h 3625998"/>
              <a:gd name="connsiteX2" fmla="*/ 2335860 w 2935705"/>
              <a:gd name="connsiteY2" fmla="*/ 3625998 h 3625998"/>
              <a:gd name="connsiteX3" fmla="*/ 0 w 2935705"/>
              <a:gd name="connsiteY3" fmla="*/ 3625998 h 3625998"/>
              <a:gd name="connsiteX4" fmla="*/ 501832 w 2935705"/>
              <a:gd name="connsiteY4" fmla="*/ 92259 h 3625998"/>
              <a:gd name="connsiteX0" fmla="*/ 434921 w 2935705"/>
              <a:gd name="connsiteY0" fmla="*/ 498053 h 3625998"/>
              <a:gd name="connsiteX1" fmla="*/ 2935705 w 2935705"/>
              <a:gd name="connsiteY1" fmla="*/ 0 h 3625998"/>
              <a:gd name="connsiteX2" fmla="*/ 2335860 w 2935705"/>
              <a:gd name="connsiteY2" fmla="*/ 3625998 h 3625998"/>
              <a:gd name="connsiteX3" fmla="*/ 0 w 2935705"/>
              <a:gd name="connsiteY3" fmla="*/ 3625998 h 3625998"/>
              <a:gd name="connsiteX4" fmla="*/ 434921 w 2935705"/>
              <a:gd name="connsiteY4" fmla="*/ 498053 h 3625998"/>
              <a:gd name="connsiteX0" fmla="*/ 200732 w 2701516"/>
              <a:gd name="connsiteY0" fmla="*/ 498053 h 3625998"/>
              <a:gd name="connsiteX1" fmla="*/ 2701516 w 2701516"/>
              <a:gd name="connsiteY1" fmla="*/ 0 h 3625998"/>
              <a:gd name="connsiteX2" fmla="*/ 2101671 w 2701516"/>
              <a:gd name="connsiteY2" fmla="*/ 3625998 h 3625998"/>
              <a:gd name="connsiteX3" fmla="*/ 0 w 2701516"/>
              <a:gd name="connsiteY3" fmla="*/ 2181371 h 3625998"/>
              <a:gd name="connsiteX4" fmla="*/ 200732 w 2701516"/>
              <a:gd name="connsiteY4" fmla="*/ 498053 h 3625998"/>
              <a:gd name="connsiteX0" fmla="*/ 200732 w 2701516"/>
              <a:gd name="connsiteY0" fmla="*/ 498053 h 2189487"/>
              <a:gd name="connsiteX1" fmla="*/ 2701516 w 2701516"/>
              <a:gd name="connsiteY1" fmla="*/ 0 h 2189487"/>
              <a:gd name="connsiteX2" fmla="*/ 908425 w 2701516"/>
              <a:gd name="connsiteY2" fmla="*/ 2189487 h 2189487"/>
              <a:gd name="connsiteX3" fmla="*/ 0 w 2701516"/>
              <a:gd name="connsiteY3" fmla="*/ 2181371 h 2189487"/>
              <a:gd name="connsiteX4" fmla="*/ 200732 w 2701516"/>
              <a:gd name="connsiteY4" fmla="*/ 498053 h 2189487"/>
              <a:gd name="connsiteX0" fmla="*/ 200732 w 1156988"/>
              <a:gd name="connsiteY0" fmla="*/ 11101 h 1702535"/>
              <a:gd name="connsiteX1" fmla="*/ 1156988 w 1156988"/>
              <a:gd name="connsiteY1" fmla="*/ 0 h 1702535"/>
              <a:gd name="connsiteX2" fmla="*/ 908425 w 1156988"/>
              <a:gd name="connsiteY2" fmla="*/ 1702535 h 1702535"/>
              <a:gd name="connsiteX3" fmla="*/ 0 w 1156988"/>
              <a:gd name="connsiteY3" fmla="*/ 1694419 h 1702535"/>
              <a:gd name="connsiteX4" fmla="*/ 200732 w 1156988"/>
              <a:gd name="connsiteY4" fmla="*/ 11101 h 1702535"/>
              <a:gd name="connsiteX0" fmla="*/ 200732 w 1184868"/>
              <a:gd name="connsiteY0" fmla="*/ 2985 h 1694419"/>
              <a:gd name="connsiteX1" fmla="*/ 1184868 w 1184868"/>
              <a:gd name="connsiteY1" fmla="*/ 0 h 1694419"/>
              <a:gd name="connsiteX2" fmla="*/ 908425 w 1184868"/>
              <a:gd name="connsiteY2" fmla="*/ 1694419 h 1694419"/>
              <a:gd name="connsiteX3" fmla="*/ 0 w 1184868"/>
              <a:gd name="connsiteY3" fmla="*/ 1686303 h 1694419"/>
              <a:gd name="connsiteX4" fmla="*/ 200732 w 1184868"/>
              <a:gd name="connsiteY4" fmla="*/ 2985 h 1694419"/>
              <a:gd name="connsiteX0" fmla="*/ 184004 w 1184868"/>
              <a:gd name="connsiteY0" fmla="*/ 2984 h 1694419"/>
              <a:gd name="connsiteX1" fmla="*/ 1184868 w 1184868"/>
              <a:gd name="connsiteY1" fmla="*/ 0 h 1694419"/>
              <a:gd name="connsiteX2" fmla="*/ 908425 w 1184868"/>
              <a:gd name="connsiteY2" fmla="*/ 1694419 h 1694419"/>
              <a:gd name="connsiteX3" fmla="*/ 0 w 1184868"/>
              <a:gd name="connsiteY3" fmla="*/ 1686303 h 1694419"/>
              <a:gd name="connsiteX4" fmla="*/ 184004 w 1184868"/>
              <a:gd name="connsiteY4" fmla="*/ 2984 h 1694419"/>
              <a:gd name="connsiteX0" fmla="*/ 184004 w 1173716"/>
              <a:gd name="connsiteY0" fmla="*/ 0 h 1691435"/>
              <a:gd name="connsiteX1" fmla="*/ 1173716 w 1173716"/>
              <a:gd name="connsiteY1" fmla="*/ 6200 h 1691435"/>
              <a:gd name="connsiteX2" fmla="*/ 908425 w 1173716"/>
              <a:gd name="connsiteY2" fmla="*/ 1691435 h 1691435"/>
              <a:gd name="connsiteX3" fmla="*/ 0 w 1173716"/>
              <a:gd name="connsiteY3" fmla="*/ 1683319 h 1691435"/>
              <a:gd name="connsiteX4" fmla="*/ 184004 w 1173716"/>
              <a:gd name="connsiteY4" fmla="*/ 0 h 1691435"/>
              <a:gd name="connsiteX0" fmla="*/ 184004 w 1173716"/>
              <a:gd name="connsiteY0" fmla="*/ 0 h 1700620"/>
              <a:gd name="connsiteX1" fmla="*/ 1173716 w 1173716"/>
              <a:gd name="connsiteY1" fmla="*/ 6200 h 1700620"/>
              <a:gd name="connsiteX2" fmla="*/ 914001 w 1173716"/>
              <a:gd name="connsiteY2" fmla="*/ 1700620 h 1700620"/>
              <a:gd name="connsiteX3" fmla="*/ 0 w 1173716"/>
              <a:gd name="connsiteY3" fmla="*/ 1683319 h 1700620"/>
              <a:gd name="connsiteX4" fmla="*/ 184004 w 1173716"/>
              <a:gd name="connsiteY4" fmla="*/ 0 h 1700620"/>
              <a:gd name="connsiteX0" fmla="*/ 184004 w 1173716"/>
              <a:gd name="connsiteY0" fmla="*/ 0 h 1691435"/>
              <a:gd name="connsiteX1" fmla="*/ 1173716 w 1173716"/>
              <a:gd name="connsiteY1" fmla="*/ 6200 h 1691435"/>
              <a:gd name="connsiteX2" fmla="*/ 891697 w 1173716"/>
              <a:gd name="connsiteY2" fmla="*/ 1691435 h 1691435"/>
              <a:gd name="connsiteX3" fmla="*/ 0 w 1173716"/>
              <a:gd name="connsiteY3" fmla="*/ 1683319 h 1691435"/>
              <a:gd name="connsiteX4" fmla="*/ 184004 w 1173716"/>
              <a:gd name="connsiteY4" fmla="*/ 0 h 1691435"/>
              <a:gd name="connsiteX0" fmla="*/ 184004 w 1173716"/>
              <a:gd name="connsiteY0" fmla="*/ 0 h 1683319"/>
              <a:gd name="connsiteX1" fmla="*/ 1173716 w 1173716"/>
              <a:gd name="connsiteY1" fmla="*/ 6200 h 1683319"/>
              <a:gd name="connsiteX2" fmla="*/ 914001 w 1173716"/>
              <a:gd name="connsiteY2" fmla="*/ 1673066 h 1683319"/>
              <a:gd name="connsiteX3" fmla="*/ 0 w 1173716"/>
              <a:gd name="connsiteY3" fmla="*/ 1683319 h 1683319"/>
              <a:gd name="connsiteX4" fmla="*/ 184004 w 1173716"/>
              <a:gd name="connsiteY4" fmla="*/ 0 h 1683319"/>
              <a:gd name="connsiteX0" fmla="*/ 184004 w 1173716"/>
              <a:gd name="connsiteY0" fmla="*/ 0 h 1683319"/>
              <a:gd name="connsiteX1" fmla="*/ 1173716 w 1173716"/>
              <a:gd name="connsiteY1" fmla="*/ 6200 h 1683319"/>
              <a:gd name="connsiteX2" fmla="*/ 941880 w 1173716"/>
              <a:gd name="connsiteY2" fmla="*/ 1682250 h 1683319"/>
              <a:gd name="connsiteX3" fmla="*/ 0 w 1173716"/>
              <a:gd name="connsiteY3" fmla="*/ 1683319 h 1683319"/>
              <a:gd name="connsiteX4" fmla="*/ 184004 w 1173716"/>
              <a:gd name="connsiteY4" fmla="*/ 0 h 1683319"/>
              <a:gd name="connsiteX0" fmla="*/ 217460 w 1207172"/>
              <a:gd name="connsiteY0" fmla="*/ 0 h 1692504"/>
              <a:gd name="connsiteX1" fmla="*/ 1207172 w 1207172"/>
              <a:gd name="connsiteY1" fmla="*/ 6200 h 1692504"/>
              <a:gd name="connsiteX2" fmla="*/ 975336 w 1207172"/>
              <a:gd name="connsiteY2" fmla="*/ 1682250 h 1692504"/>
              <a:gd name="connsiteX3" fmla="*/ 0 w 1207172"/>
              <a:gd name="connsiteY3" fmla="*/ 1692504 h 1692504"/>
              <a:gd name="connsiteX4" fmla="*/ 217460 w 1207172"/>
              <a:gd name="connsiteY4" fmla="*/ 0 h 1692504"/>
              <a:gd name="connsiteX0" fmla="*/ 217460 w 1201596"/>
              <a:gd name="connsiteY0" fmla="*/ 2984 h 1695488"/>
              <a:gd name="connsiteX1" fmla="*/ 1201596 w 1201596"/>
              <a:gd name="connsiteY1" fmla="*/ 0 h 1695488"/>
              <a:gd name="connsiteX2" fmla="*/ 975336 w 1201596"/>
              <a:gd name="connsiteY2" fmla="*/ 1685234 h 1695488"/>
              <a:gd name="connsiteX3" fmla="*/ 0 w 1201596"/>
              <a:gd name="connsiteY3" fmla="*/ 1695488 h 1695488"/>
              <a:gd name="connsiteX4" fmla="*/ 217460 w 1201596"/>
              <a:gd name="connsiteY4" fmla="*/ 2984 h 1695488"/>
              <a:gd name="connsiteX0" fmla="*/ 217460 w 1201596"/>
              <a:gd name="connsiteY0" fmla="*/ 0 h 1692504"/>
              <a:gd name="connsiteX1" fmla="*/ 1201596 w 1201596"/>
              <a:gd name="connsiteY1" fmla="*/ 15385 h 1692504"/>
              <a:gd name="connsiteX2" fmla="*/ 975336 w 1201596"/>
              <a:gd name="connsiteY2" fmla="*/ 1682250 h 1692504"/>
              <a:gd name="connsiteX3" fmla="*/ 0 w 1201596"/>
              <a:gd name="connsiteY3" fmla="*/ 1692504 h 1692504"/>
              <a:gd name="connsiteX4" fmla="*/ 217460 w 1201596"/>
              <a:gd name="connsiteY4" fmla="*/ 0 h 1692504"/>
              <a:gd name="connsiteX0" fmla="*/ 217460 w 1201596"/>
              <a:gd name="connsiteY0" fmla="*/ 2984 h 1677119"/>
              <a:gd name="connsiteX1" fmla="*/ 1201596 w 1201596"/>
              <a:gd name="connsiteY1" fmla="*/ 0 h 1677119"/>
              <a:gd name="connsiteX2" fmla="*/ 975336 w 1201596"/>
              <a:gd name="connsiteY2" fmla="*/ 1666865 h 1677119"/>
              <a:gd name="connsiteX3" fmla="*/ 0 w 1201596"/>
              <a:gd name="connsiteY3" fmla="*/ 1677119 h 1677119"/>
              <a:gd name="connsiteX4" fmla="*/ 217460 w 1201596"/>
              <a:gd name="connsiteY4" fmla="*/ 2984 h 1677119"/>
              <a:gd name="connsiteX0" fmla="*/ 217460 w 1201596"/>
              <a:gd name="connsiteY0" fmla="*/ 2984 h 1677119"/>
              <a:gd name="connsiteX1" fmla="*/ 1201596 w 1201596"/>
              <a:gd name="connsiteY1" fmla="*/ 0 h 1677119"/>
              <a:gd name="connsiteX2" fmla="*/ 980912 w 1201596"/>
              <a:gd name="connsiteY2" fmla="*/ 1666865 h 1677119"/>
              <a:gd name="connsiteX3" fmla="*/ 0 w 1201596"/>
              <a:gd name="connsiteY3" fmla="*/ 1677119 h 1677119"/>
              <a:gd name="connsiteX4" fmla="*/ 217460 w 1201596"/>
              <a:gd name="connsiteY4" fmla="*/ 2984 h 1677119"/>
              <a:gd name="connsiteX0" fmla="*/ 217460 w 1201596"/>
              <a:gd name="connsiteY0" fmla="*/ 2984 h 1677119"/>
              <a:gd name="connsiteX1" fmla="*/ 1201596 w 1201596"/>
              <a:gd name="connsiteY1" fmla="*/ 0 h 1677119"/>
              <a:gd name="connsiteX2" fmla="*/ 1058974 w 1201596"/>
              <a:gd name="connsiteY2" fmla="*/ 1666865 h 1677119"/>
              <a:gd name="connsiteX3" fmla="*/ 0 w 1201596"/>
              <a:gd name="connsiteY3" fmla="*/ 1677119 h 1677119"/>
              <a:gd name="connsiteX4" fmla="*/ 217460 w 1201596"/>
              <a:gd name="connsiteY4" fmla="*/ 2984 h 1677119"/>
              <a:gd name="connsiteX0" fmla="*/ 217460 w 1201596"/>
              <a:gd name="connsiteY0" fmla="*/ 2984 h 1694418"/>
              <a:gd name="connsiteX1" fmla="*/ 1201596 w 1201596"/>
              <a:gd name="connsiteY1" fmla="*/ 0 h 1694418"/>
              <a:gd name="connsiteX2" fmla="*/ 1058974 w 1201596"/>
              <a:gd name="connsiteY2" fmla="*/ 1694418 h 1694418"/>
              <a:gd name="connsiteX3" fmla="*/ 0 w 1201596"/>
              <a:gd name="connsiteY3" fmla="*/ 1677119 h 1694418"/>
              <a:gd name="connsiteX4" fmla="*/ 217460 w 1201596"/>
              <a:gd name="connsiteY4" fmla="*/ 2984 h 1694418"/>
              <a:gd name="connsiteX0" fmla="*/ 217460 w 1223900"/>
              <a:gd name="connsiteY0" fmla="*/ 0 h 1691434"/>
              <a:gd name="connsiteX1" fmla="*/ 1223900 w 1223900"/>
              <a:gd name="connsiteY1" fmla="*/ 6200 h 1691434"/>
              <a:gd name="connsiteX2" fmla="*/ 1058974 w 1223900"/>
              <a:gd name="connsiteY2" fmla="*/ 1691434 h 1691434"/>
              <a:gd name="connsiteX3" fmla="*/ 0 w 1223900"/>
              <a:gd name="connsiteY3" fmla="*/ 1674135 h 1691434"/>
              <a:gd name="connsiteX4" fmla="*/ 217460 w 1223900"/>
              <a:gd name="connsiteY4" fmla="*/ 0 h 1691434"/>
              <a:gd name="connsiteX0" fmla="*/ 217460 w 1223900"/>
              <a:gd name="connsiteY0" fmla="*/ 0 h 1691434"/>
              <a:gd name="connsiteX1" fmla="*/ 1223900 w 1223900"/>
              <a:gd name="connsiteY1" fmla="*/ 6200 h 1691434"/>
              <a:gd name="connsiteX2" fmla="*/ 1058974 w 1223900"/>
              <a:gd name="connsiteY2" fmla="*/ 1691434 h 1691434"/>
              <a:gd name="connsiteX3" fmla="*/ 0 w 1223900"/>
              <a:gd name="connsiteY3" fmla="*/ 1683319 h 1691434"/>
              <a:gd name="connsiteX4" fmla="*/ 217460 w 1223900"/>
              <a:gd name="connsiteY4" fmla="*/ 0 h 1691434"/>
              <a:gd name="connsiteX0" fmla="*/ 217460 w 1212748"/>
              <a:gd name="connsiteY0" fmla="*/ 0 h 1691434"/>
              <a:gd name="connsiteX1" fmla="*/ 1212748 w 1212748"/>
              <a:gd name="connsiteY1" fmla="*/ 6200 h 1691434"/>
              <a:gd name="connsiteX2" fmla="*/ 1058974 w 1212748"/>
              <a:gd name="connsiteY2" fmla="*/ 1691434 h 1691434"/>
              <a:gd name="connsiteX3" fmla="*/ 0 w 1212748"/>
              <a:gd name="connsiteY3" fmla="*/ 1683319 h 1691434"/>
              <a:gd name="connsiteX4" fmla="*/ 217460 w 1212748"/>
              <a:gd name="connsiteY4" fmla="*/ 0 h 1691434"/>
              <a:gd name="connsiteX0" fmla="*/ 217460 w 1212748"/>
              <a:gd name="connsiteY0" fmla="*/ 0 h 1691434"/>
              <a:gd name="connsiteX1" fmla="*/ 1212748 w 1212748"/>
              <a:gd name="connsiteY1" fmla="*/ 6200 h 1691434"/>
              <a:gd name="connsiteX2" fmla="*/ 1053399 w 1212748"/>
              <a:gd name="connsiteY2" fmla="*/ 1691434 h 1691434"/>
              <a:gd name="connsiteX3" fmla="*/ 0 w 1212748"/>
              <a:gd name="connsiteY3" fmla="*/ 1683319 h 1691434"/>
              <a:gd name="connsiteX4" fmla="*/ 217460 w 1212748"/>
              <a:gd name="connsiteY4" fmla="*/ 0 h 1691434"/>
              <a:gd name="connsiteX0" fmla="*/ 178429 w 1212748"/>
              <a:gd name="connsiteY0" fmla="*/ 0 h 1691434"/>
              <a:gd name="connsiteX1" fmla="*/ 1212748 w 1212748"/>
              <a:gd name="connsiteY1" fmla="*/ 6200 h 1691434"/>
              <a:gd name="connsiteX2" fmla="*/ 1053399 w 1212748"/>
              <a:gd name="connsiteY2" fmla="*/ 1691434 h 1691434"/>
              <a:gd name="connsiteX3" fmla="*/ 0 w 1212748"/>
              <a:gd name="connsiteY3" fmla="*/ 1683319 h 1691434"/>
              <a:gd name="connsiteX4" fmla="*/ 178429 w 1212748"/>
              <a:gd name="connsiteY4" fmla="*/ 0 h 1691434"/>
              <a:gd name="connsiteX0" fmla="*/ 172853 w 1212748"/>
              <a:gd name="connsiteY0" fmla="*/ 0 h 1691434"/>
              <a:gd name="connsiteX1" fmla="*/ 1212748 w 1212748"/>
              <a:gd name="connsiteY1" fmla="*/ 6200 h 1691434"/>
              <a:gd name="connsiteX2" fmla="*/ 1053399 w 1212748"/>
              <a:gd name="connsiteY2" fmla="*/ 1691434 h 1691434"/>
              <a:gd name="connsiteX3" fmla="*/ 0 w 1212748"/>
              <a:gd name="connsiteY3" fmla="*/ 1683319 h 1691434"/>
              <a:gd name="connsiteX4" fmla="*/ 172853 w 1212748"/>
              <a:gd name="connsiteY4" fmla="*/ 0 h 1691434"/>
              <a:gd name="connsiteX0" fmla="*/ 161702 w 1201597"/>
              <a:gd name="connsiteY0" fmla="*/ 0 h 1691434"/>
              <a:gd name="connsiteX1" fmla="*/ 1201597 w 1201597"/>
              <a:gd name="connsiteY1" fmla="*/ 6200 h 1691434"/>
              <a:gd name="connsiteX2" fmla="*/ 1042248 w 1201597"/>
              <a:gd name="connsiteY2" fmla="*/ 1691434 h 1691434"/>
              <a:gd name="connsiteX3" fmla="*/ 0 w 1201597"/>
              <a:gd name="connsiteY3" fmla="*/ 1683319 h 1691434"/>
              <a:gd name="connsiteX4" fmla="*/ 161702 w 1201597"/>
              <a:gd name="connsiteY4" fmla="*/ 0 h 1691434"/>
              <a:gd name="connsiteX0" fmla="*/ 161702 w 1201597"/>
              <a:gd name="connsiteY0" fmla="*/ 0 h 1691434"/>
              <a:gd name="connsiteX1" fmla="*/ 1201597 w 1201597"/>
              <a:gd name="connsiteY1" fmla="*/ 6200 h 1691434"/>
              <a:gd name="connsiteX2" fmla="*/ 1042248 w 1201597"/>
              <a:gd name="connsiteY2" fmla="*/ 1691434 h 1691434"/>
              <a:gd name="connsiteX3" fmla="*/ 0 w 1201597"/>
              <a:gd name="connsiteY3" fmla="*/ 1683319 h 1691434"/>
              <a:gd name="connsiteX4" fmla="*/ 161702 w 1201597"/>
              <a:gd name="connsiteY4" fmla="*/ 0 h 1691434"/>
              <a:gd name="connsiteX0" fmla="*/ 161702 w 1201597"/>
              <a:gd name="connsiteY0" fmla="*/ 2985 h 1685234"/>
              <a:gd name="connsiteX1" fmla="*/ 1201597 w 1201597"/>
              <a:gd name="connsiteY1" fmla="*/ 0 h 1685234"/>
              <a:gd name="connsiteX2" fmla="*/ 1042248 w 1201597"/>
              <a:gd name="connsiteY2" fmla="*/ 1685234 h 1685234"/>
              <a:gd name="connsiteX3" fmla="*/ 0 w 1201597"/>
              <a:gd name="connsiteY3" fmla="*/ 1677119 h 1685234"/>
              <a:gd name="connsiteX4" fmla="*/ 161702 w 1201597"/>
              <a:gd name="connsiteY4" fmla="*/ 2985 h 1685234"/>
              <a:gd name="connsiteX0" fmla="*/ 161702 w 1201597"/>
              <a:gd name="connsiteY0" fmla="*/ 2985 h 1677119"/>
              <a:gd name="connsiteX1" fmla="*/ 1201597 w 1201597"/>
              <a:gd name="connsiteY1" fmla="*/ 0 h 1677119"/>
              <a:gd name="connsiteX2" fmla="*/ 1042248 w 1201597"/>
              <a:gd name="connsiteY2" fmla="*/ 1676049 h 1677119"/>
              <a:gd name="connsiteX3" fmla="*/ 0 w 1201597"/>
              <a:gd name="connsiteY3" fmla="*/ 1677119 h 1677119"/>
              <a:gd name="connsiteX4" fmla="*/ 161702 w 1201597"/>
              <a:gd name="connsiteY4" fmla="*/ 2985 h 1677119"/>
              <a:gd name="connsiteX0" fmla="*/ 156126 w 1201597"/>
              <a:gd name="connsiteY0" fmla="*/ 2984 h 1677119"/>
              <a:gd name="connsiteX1" fmla="*/ 1201597 w 1201597"/>
              <a:gd name="connsiteY1" fmla="*/ 0 h 1677119"/>
              <a:gd name="connsiteX2" fmla="*/ 1042248 w 1201597"/>
              <a:gd name="connsiteY2" fmla="*/ 1676049 h 1677119"/>
              <a:gd name="connsiteX3" fmla="*/ 0 w 1201597"/>
              <a:gd name="connsiteY3" fmla="*/ 1677119 h 1677119"/>
              <a:gd name="connsiteX4" fmla="*/ 156126 w 1201597"/>
              <a:gd name="connsiteY4" fmla="*/ 2984 h 1677119"/>
              <a:gd name="connsiteX0" fmla="*/ 150550 w 1196021"/>
              <a:gd name="connsiteY0" fmla="*/ 2984 h 1695488"/>
              <a:gd name="connsiteX1" fmla="*/ 1196021 w 1196021"/>
              <a:gd name="connsiteY1" fmla="*/ 0 h 1695488"/>
              <a:gd name="connsiteX2" fmla="*/ 1036672 w 1196021"/>
              <a:gd name="connsiteY2" fmla="*/ 1676049 h 1695488"/>
              <a:gd name="connsiteX3" fmla="*/ 0 w 1196021"/>
              <a:gd name="connsiteY3" fmla="*/ 1695488 h 1695488"/>
              <a:gd name="connsiteX4" fmla="*/ 150550 w 1196021"/>
              <a:gd name="connsiteY4" fmla="*/ 2984 h 1695488"/>
              <a:gd name="connsiteX0" fmla="*/ 156126 w 1201597"/>
              <a:gd name="connsiteY0" fmla="*/ 2984 h 1695488"/>
              <a:gd name="connsiteX1" fmla="*/ 1201597 w 1201597"/>
              <a:gd name="connsiteY1" fmla="*/ 0 h 1695488"/>
              <a:gd name="connsiteX2" fmla="*/ 1042248 w 1201597"/>
              <a:gd name="connsiteY2" fmla="*/ 1676049 h 1695488"/>
              <a:gd name="connsiteX3" fmla="*/ 0 w 1201597"/>
              <a:gd name="connsiteY3" fmla="*/ 1695488 h 1695488"/>
              <a:gd name="connsiteX4" fmla="*/ 156126 w 1201597"/>
              <a:gd name="connsiteY4" fmla="*/ 2984 h 1695488"/>
              <a:gd name="connsiteX0" fmla="*/ 161702 w 1207173"/>
              <a:gd name="connsiteY0" fmla="*/ 2984 h 1695488"/>
              <a:gd name="connsiteX1" fmla="*/ 1207173 w 1207173"/>
              <a:gd name="connsiteY1" fmla="*/ 0 h 1695488"/>
              <a:gd name="connsiteX2" fmla="*/ 1047824 w 1207173"/>
              <a:gd name="connsiteY2" fmla="*/ 1676049 h 1695488"/>
              <a:gd name="connsiteX3" fmla="*/ 0 w 1207173"/>
              <a:gd name="connsiteY3" fmla="*/ 1695488 h 1695488"/>
              <a:gd name="connsiteX4" fmla="*/ 161702 w 1207173"/>
              <a:gd name="connsiteY4" fmla="*/ 2984 h 1695488"/>
              <a:gd name="connsiteX0" fmla="*/ 156126 w 1207173"/>
              <a:gd name="connsiteY0" fmla="*/ 2984 h 1695488"/>
              <a:gd name="connsiteX1" fmla="*/ 1207173 w 1207173"/>
              <a:gd name="connsiteY1" fmla="*/ 0 h 1695488"/>
              <a:gd name="connsiteX2" fmla="*/ 1047824 w 1207173"/>
              <a:gd name="connsiteY2" fmla="*/ 1676049 h 1695488"/>
              <a:gd name="connsiteX3" fmla="*/ 0 w 1207173"/>
              <a:gd name="connsiteY3" fmla="*/ 1695488 h 1695488"/>
              <a:gd name="connsiteX4" fmla="*/ 156126 w 1207173"/>
              <a:gd name="connsiteY4" fmla="*/ 2984 h 1695488"/>
              <a:gd name="connsiteX0" fmla="*/ 156126 w 1207173"/>
              <a:gd name="connsiteY0" fmla="*/ 2984 h 1695488"/>
              <a:gd name="connsiteX1" fmla="*/ 1207173 w 1207173"/>
              <a:gd name="connsiteY1" fmla="*/ 0 h 1695488"/>
              <a:gd name="connsiteX2" fmla="*/ 1047824 w 1207173"/>
              <a:gd name="connsiteY2" fmla="*/ 1694418 h 1695488"/>
              <a:gd name="connsiteX3" fmla="*/ 0 w 1207173"/>
              <a:gd name="connsiteY3" fmla="*/ 1695488 h 1695488"/>
              <a:gd name="connsiteX4" fmla="*/ 156126 w 1207173"/>
              <a:gd name="connsiteY4" fmla="*/ 2984 h 1695488"/>
              <a:gd name="connsiteX0" fmla="*/ 167278 w 1207173"/>
              <a:gd name="connsiteY0" fmla="*/ 2984 h 1695488"/>
              <a:gd name="connsiteX1" fmla="*/ 1207173 w 1207173"/>
              <a:gd name="connsiteY1" fmla="*/ 0 h 1695488"/>
              <a:gd name="connsiteX2" fmla="*/ 1047824 w 1207173"/>
              <a:gd name="connsiteY2" fmla="*/ 1694418 h 1695488"/>
              <a:gd name="connsiteX3" fmla="*/ 0 w 1207173"/>
              <a:gd name="connsiteY3" fmla="*/ 1695488 h 1695488"/>
              <a:gd name="connsiteX4" fmla="*/ 167278 w 1207173"/>
              <a:gd name="connsiteY4" fmla="*/ 2984 h 1695488"/>
              <a:gd name="connsiteX0" fmla="*/ 167278 w 1207173"/>
              <a:gd name="connsiteY0" fmla="*/ 2984 h 1713857"/>
              <a:gd name="connsiteX1" fmla="*/ 1207173 w 1207173"/>
              <a:gd name="connsiteY1" fmla="*/ 0 h 1713857"/>
              <a:gd name="connsiteX2" fmla="*/ 1047824 w 1207173"/>
              <a:gd name="connsiteY2" fmla="*/ 1694418 h 1713857"/>
              <a:gd name="connsiteX3" fmla="*/ 0 w 1207173"/>
              <a:gd name="connsiteY3" fmla="*/ 1713857 h 1713857"/>
              <a:gd name="connsiteX4" fmla="*/ 167278 w 1207173"/>
              <a:gd name="connsiteY4" fmla="*/ 2984 h 1713857"/>
              <a:gd name="connsiteX0" fmla="*/ 167278 w 1207173"/>
              <a:gd name="connsiteY0" fmla="*/ 2984 h 1704672"/>
              <a:gd name="connsiteX1" fmla="*/ 1207173 w 1207173"/>
              <a:gd name="connsiteY1" fmla="*/ 0 h 1704672"/>
              <a:gd name="connsiteX2" fmla="*/ 1047824 w 1207173"/>
              <a:gd name="connsiteY2" fmla="*/ 1694418 h 1704672"/>
              <a:gd name="connsiteX3" fmla="*/ 0 w 1207173"/>
              <a:gd name="connsiteY3" fmla="*/ 1704672 h 1704672"/>
              <a:gd name="connsiteX4" fmla="*/ 167278 w 1207173"/>
              <a:gd name="connsiteY4" fmla="*/ 2984 h 1704672"/>
              <a:gd name="connsiteX0" fmla="*/ 161702 w 1207173"/>
              <a:gd name="connsiteY0" fmla="*/ 0 h 1710872"/>
              <a:gd name="connsiteX1" fmla="*/ 1207173 w 1207173"/>
              <a:gd name="connsiteY1" fmla="*/ 6200 h 1710872"/>
              <a:gd name="connsiteX2" fmla="*/ 1047824 w 1207173"/>
              <a:gd name="connsiteY2" fmla="*/ 1700618 h 1710872"/>
              <a:gd name="connsiteX3" fmla="*/ 0 w 1207173"/>
              <a:gd name="connsiteY3" fmla="*/ 1710872 h 1710872"/>
              <a:gd name="connsiteX4" fmla="*/ 161702 w 1207173"/>
              <a:gd name="connsiteY4" fmla="*/ 0 h 1710872"/>
              <a:gd name="connsiteX0" fmla="*/ 167278 w 1212749"/>
              <a:gd name="connsiteY0" fmla="*/ 0 h 1700618"/>
              <a:gd name="connsiteX1" fmla="*/ 1212749 w 1212749"/>
              <a:gd name="connsiteY1" fmla="*/ 6200 h 1700618"/>
              <a:gd name="connsiteX2" fmla="*/ 1053400 w 1212749"/>
              <a:gd name="connsiteY2" fmla="*/ 1700618 h 1700618"/>
              <a:gd name="connsiteX3" fmla="*/ 0 w 1212749"/>
              <a:gd name="connsiteY3" fmla="*/ 1683319 h 1700618"/>
              <a:gd name="connsiteX4" fmla="*/ 167278 w 1212749"/>
              <a:gd name="connsiteY4" fmla="*/ 0 h 1700618"/>
              <a:gd name="connsiteX0" fmla="*/ 161702 w 1207173"/>
              <a:gd name="connsiteY0" fmla="*/ 0 h 1700618"/>
              <a:gd name="connsiteX1" fmla="*/ 1207173 w 1207173"/>
              <a:gd name="connsiteY1" fmla="*/ 6200 h 1700618"/>
              <a:gd name="connsiteX2" fmla="*/ 1047824 w 1207173"/>
              <a:gd name="connsiteY2" fmla="*/ 1700618 h 1700618"/>
              <a:gd name="connsiteX3" fmla="*/ 0 w 1207173"/>
              <a:gd name="connsiteY3" fmla="*/ 1674134 h 1700618"/>
              <a:gd name="connsiteX4" fmla="*/ 161702 w 1207173"/>
              <a:gd name="connsiteY4" fmla="*/ 0 h 1700618"/>
              <a:gd name="connsiteX0" fmla="*/ 161702 w 1207173"/>
              <a:gd name="connsiteY0" fmla="*/ 0 h 1695056"/>
              <a:gd name="connsiteX1" fmla="*/ 1207173 w 1207173"/>
              <a:gd name="connsiteY1" fmla="*/ 638 h 1695056"/>
              <a:gd name="connsiteX2" fmla="*/ 1047824 w 1207173"/>
              <a:gd name="connsiteY2" fmla="*/ 1695056 h 1695056"/>
              <a:gd name="connsiteX3" fmla="*/ 0 w 1207173"/>
              <a:gd name="connsiteY3" fmla="*/ 1668572 h 1695056"/>
              <a:gd name="connsiteX4" fmla="*/ 161702 w 1207173"/>
              <a:gd name="connsiteY4" fmla="*/ 0 h 1695056"/>
              <a:gd name="connsiteX0" fmla="*/ 160014 w 1205485"/>
              <a:gd name="connsiteY0" fmla="*/ 0 h 1701942"/>
              <a:gd name="connsiteX1" fmla="*/ 1205485 w 1205485"/>
              <a:gd name="connsiteY1" fmla="*/ 638 h 1701942"/>
              <a:gd name="connsiteX2" fmla="*/ 1046136 w 1205485"/>
              <a:gd name="connsiteY2" fmla="*/ 1695056 h 1701942"/>
              <a:gd name="connsiteX3" fmla="*/ 0 w 1205485"/>
              <a:gd name="connsiteY3" fmla="*/ 1701942 h 1701942"/>
              <a:gd name="connsiteX4" fmla="*/ 160014 w 1205485"/>
              <a:gd name="connsiteY4" fmla="*/ 0 h 1701942"/>
              <a:gd name="connsiteX0" fmla="*/ 160014 w 1205485"/>
              <a:gd name="connsiteY0" fmla="*/ 0 h 1701942"/>
              <a:gd name="connsiteX1" fmla="*/ 1205485 w 1205485"/>
              <a:gd name="connsiteY1" fmla="*/ 638 h 1701942"/>
              <a:gd name="connsiteX2" fmla="*/ 1046136 w 1205485"/>
              <a:gd name="connsiteY2" fmla="*/ 1695056 h 1701942"/>
              <a:gd name="connsiteX3" fmla="*/ 0 w 1205485"/>
              <a:gd name="connsiteY3" fmla="*/ 1701942 h 1701942"/>
              <a:gd name="connsiteX4" fmla="*/ 160014 w 1205485"/>
              <a:gd name="connsiteY4" fmla="*/ 0 h 1701942"/>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1702 w 1205485"/>
              <a:gd name="connsiteY0" fmla="*/ 0 h 1704723"/>
              <a:gd name="connsiteX1" fmla="*/ 1205485 w 1205485"/>
              <a:gd name="connsiteY1" fmla="*/ 3419 h 1704723"/>
              <a:gd name="connsiteX2" fmla="*/ 1046136 w 1205485"/>
              <a:gd name="connsiteY2" fmla="*/ 1697837 h 1704723"/>
              <a:gd name="connsiteX3" fmla="*/ 0 w 1205485"/>
              <a:gd name="connsiteY3" fmla="*/ 1704723 h 1704723"/>
              <a:gd name="connsiteX4" fmla="*/ 161702 w 1205485"/>
              <a:gd name="connsiteY4" fmla="*/ 0 h 1704723"/>
              <a:gd name="connsiteX0" fmla="*/ 158325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58325 w 1205485"/>
              <a:gd name="connsiteY4" fmla="*/ 2143 h 1701304"/>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3390 w 1205485"/>
              <a:gd name="connsiteY0" fmla="*/ 0 h 1704723"/>
              <a:gd name="connsiteX1" fmla="*/ 1205485 w 1205485"/>
              <a:gd name="connsiteY1" fmla="*/ 3419 h 1704723"/>
              <a:gd name="connsiteX2" fmla="*/ 1046136 w 1205485"/>
              <a:gd name="connsiteY2" fmla="*/ 1697837 h 1704723"/>
              <a:gd name="connsiteX3" fmla="*/ 0 w 1205485"/>
              <a:gd name="connsiteY3" fmla="*/ 1704723 h 1704723"/>
              <a:gd name="connsiteX4" fmla="*/ 163390 w 1205485"/>
              <a:gd name="connsiteY4" fmla="*/ 0 h 1704723"/>
              <a:gd name="connsiteX0" fmla="*/ 163390 w 1205485"/>
              <a:gd name="connsiteY0" fmla="*/ 0 h 1710285"/>
              <a:gd name="connsiteX1" fmla="*/ 1205485 w 1205485"/>
              <a:gd name="connsiteY1" fmla="*/ 3419 h 1710285"/>
              <a:gd name="connsiteX2" fmla="*/ 1046136 w 1205485"/>
              <a:gd name="connsiteY2" fmla="*/ 1697837 h 1710285"/>
              <a:gd name="connsiteX3" fmla="*/ 0 w 1205485"/>
              <a:gd name="connsiteY3" fmla="*/ 1710285 h 1710285"/>
              <a:gd name="connsiteX4" fmla="*/ 163390 w 1205485"/>
              <a:gd name="connsiteY4" fmla="*/ 0 h 1710285"/>
              <a:gd name="connsiteX0" fmla="*/ 163390 w 1205485"/>
              <a:gd name="connsiteY0" fmla="*/ 0 h 1713066"/>
              <a:gd name="connsiteX1" fmla="*/ 1205485 w 1205485"/>
              <a:gd name="connsiteY1" fmla="*/ 3419 h 1713066"/>
              <a:gd name="connsiteX2" fmla="*/ 1046136 w 1205485"/>
              <a:gd name="connsiteY2" fmla="*/ 1697837 h 1713066"/>
              <a:gd name="connsiteX3" fmla="*/ 0 w 1205485"/>
              <a:gd name="connsiteY3" fmla="*/ 1713066 h 1713066"/>
              <a:gd name="connsiteX4" fmla="*/ 163390 w 1205485"/>
              <a:gd name="connsiteY4" fmla="*/ 0 h 1713066"/>
              <a:gd name="connsiteX0" fmla="*/ 163390 w 1205485"/>
              <a:gd name="connsiteY0" fmla="*/ 0 h 1707504"/>
              <a:gd name="connsiteX1" fmla="*/ 1205485 w 1205485"/>
              <a:gd name="connsiteY1" fmla="*/ 3419 h 1707504"/>
              <a:gd name="connsiteX2" fmla="*/ 1046136 w 1205485"/>
              <a:gd name="connsiteY2" fmla="*/ 1697837 h 1707504"/>
              <a:gd name="connsiteX3" fmla="*/ 0 w 1205485"/>
              <a:gd name="connsiteY3" fmla="*/ 1707504 h 1707504"/>
              <a:gd name="connsiteX4" fmla="*/ 163390 w 1205485"/>
              <a:gd name="connsiteY4" fmla="*/ 0 h 1707504"/>
              <a:gd name="connsiteX0" fmla="*/ 163390 w 1205485"/>
              <a:gd name="connsiteY0" fmla="*/ 0 h 1707504"/>
              <a:gd name="connsiteX1" fmla="*/ 1205485 w 1205485"/>
              <a:gd name="connsiteY1" fmla="*/ 3419 h 1707504"/>
              <a:gd name="connsiteX2" fmla="*/ 1046136 w 1205485"/>
              <a:gd name="connsiteY2" fmla="*/ 1706179 h 1707504"/>
              <a:gd name="connsiteX3" fmla="*/ 0 w 1205485"/>
              <a:gd name="connsiteY3" fmla="*/ 1707504 h 1707504"/>
              <a:gd name="connsiteX4" fmla="*/ 163390 w 1205485"/>
              <a:gd name="connsiteY4" fmla="*/ 0 h 1707504"/>
              <a:gd name="connsiteX0" fmla="*/ 163390 w 1205485"/>
              <a:gd name="connsiteY0" fmla="*/ 0 h 1711741"/>
              <a:gd name="connsiteX1" fmla="*/ 1205485 w 1205485"/>
              <a:gd name="connsiteY1" fmla="*/ 3419 h 1711741"/>
              <a:gd name="connsiteX2" fmla="*/ 1046136 w 1205485"/>
              <a:gd name="connsiteY2" fmla="*/ 1711741 h 1711741"/>
              <a:gd name="connsiteX3" fmla="*/ 0 w 1205485"/>
              <a:gd name="connsiteY3" fmla="*/ 1707504 h 1711741"/>
              <a:gd name="connsiteX4" fmla="*/ 163390 w 1205485"/>
              <a:gd name="connsiteY4" fmla="*/ 0 h 1711741"/>
              <a:gd name="connsiteX0" fmla="*/ 163390 w 1205485"/>
              <a:gd name="connsiteY0" fmla="*/ 2143 h 1708322"/>
              <a:gd name="connsiteX1" fmla="*/ 1205485 w 1205485"/>
              <a:gd name="connsiteY1" fmla="*/ 0 h 1708322"/>
              <a:gd name="connsiteX2" fmla="*/ 1046136 w 1205485"/>
              <a:gd name="connsiteY2" fmla="*/ 1708322 h 1708322"/>
              <a:gd name="connsiteX3" fmla="*/ 0 w 1205485"/>
              <a:gd name="connsiteY3" fmla="*/ 1704085 h 1708322"/>
              <a:gd name="connsiteX4" fmla="*/ 163390 w 1205485"/>
              <a:gd name="connsiteY4" fmla="*/ 2143 h 1708322"/>
              <a:gd name="connsiteX0" fmla="*/ 163390 w 1205485"/>
              <a:gd name="connsiteY0" fmla="*/ 24389 h 1708322"/>
              <a:gd name="connsiteX1" fmla="*/ 1205485 w 1205485"/>
              <a:gd name="connsiteY1" fmla="*/ 0 h 1708322"/>
              <a:gd name="connsiteX2" fmla="*/ 1046136 w 1205485"/>
              <a:gd name="connsiteY2" fmla="*/ 1708322 h 1708322"/>
              <a:gd name="connsiteX3" fmla="*/ 0 w 1205485"/>
              <a:gd name="connsiteY3" fmla="*/ 1704085 h 1708322"/>
              <a:gd name="connsiteX4" fmla="*/ 163390 w 1205485"/>
              <a:gd name="connsiteY4" fmla="*/ 24389 h 1708322"/>
              <a:gd name="connsiteX0" fmla="*/ 166766 w 1205485"/>
              <a:gd name="connsiteY0" fmla="*/ 7704 h 1708322"/>
              <a:gd name="connsiteX1" fmla="*/ 1205485 w 1205485"/>
              <a:gd name="connsiteY1" fmla="*/ 0 h 1708322"/>
              <a:gd name="connsiteX2" fmla="*/ 1046136 w 1205485"/>
              <a:gd name="connsiteY2" fmla="*/ 1708322 h 1708322"/>
              <a:gd name="connsiteX3" fmla="*/ 0 w 1205485"/>
              <a:gd name="connsiteY3" fmla="*/ 1704085 h 1708322"/>
              <a:gd name="connsiteX4" fmla="*/ 166766 w 1205485"/>
              <a:gd name="connsiteY4" fmla="*/ 7704 h 1708322"/>
              <a:gd name="connsiteX0" fmla="*/ 166766 w 1205485"/>
              <a:gd name="connsiteY0" fmla="*/ 0 h 1708960"/>
              <a:gd name="connsiteX1" fmla="*/ 1205485 w 1205485"/>
              <a:gd name="connsiteY1" fmla="*/ 638 h 1708960"/>
              <a:gd name="connsiteX2" fmla="*/ 1046136 w 1205485"/>
              <a:gd name="connsiteY2" fmla="*/ 1708960 h 1708960"/>
              <a:gd name="connsiteX3" fmla="*/ 0 w 1205485"/>
              <a:gd name="connsiteY3" fmla="*/ 1704723 h 1708960"/>
              <a:gd name="connsiteX4" fmla="*/ 166766 w 1205485"/>
              <a:gd name="connsiteY4" fmla="*/ 0 h 1708960"/>
              <a:gd name="connsiteX0" fmla="*/ 166766 w 1197592"/>
              <a:gd name="connsiteY0" fmla="*/ 6036 h 1714996"/>
              <a:gd name="connsiteX1" fmla="*/ 1197592 w 1197592"/>
              <a:gd name="connsiteY1" fmla="*/ 0 h 1714996"/>
              <a:gd name="connsiteX2" fmla="*/ 1046136 w 1197592"/>
              <a:gd name="connsiteY2" fmla="*/ 1714996 h 1714996"/>
              <a:gd name="connsiteX3" fmla="*/ 0 w 1197592"/>
              <a:gd name="connsiteY3" fmla="*/ 1710759 h 1714996"/>
              <a:gd name="connsiteX4" fmla="*/ 166766 w 1197592"/>
              <a:gd name="connsiteY4" fmla="*/ 6036 h 1714996"/>
              <a:gd name="connsiteX0" fmla="*/ 166766 w 1197592"/>
              <a:gd name="connsiteY0" fmla="*/ 6036 h 1714996"/>
              <a:gd name="connsiteX1" fmla="*/ 1197592 w 1197592"/>
              <a:gd name="connsiteY1" fmla="*/ 0 h 1714996"/>
              <a:gd name="connsiteX2" fmla="*/ 1046136 w 1197592"/>
              <a:gd name="connsiteY2" fmla="*/ 1714996 h 1714996"/>
              <a:gd name="connsiteX3" fmla="*/ 0 w 1197592"/>
              <a:gd name="connsiteY3" fmla="*/ 1710759 h 1714996"/>
              <a:gd name="connsiteX4" fmla="*/ 166766 w 1197592"/>
              <a:gd name="connsiteY4" fmla="*/ 6036 h 1714996"/>
              <a:gd name="connsiteX0" fmla="*/ 166766 w 1193645"/>
              <a:gd name="connsiteY0" fmla="*/ 6036 h 1714996"/>
              <a:gd name="connsiteX1" fmla="*/ 1193645 w 1193645"/>
              <a:gd name="connsiteY1" fmla="*/ 0 h 1714996"/>
              <a:gd name="connsiteX2" fmla="*/ 1046136 w 1193645"/>
              <a:gd name="connsiteY2" fmla="*/ 1714996 h 1714996"/>
              <a:gd name="connsiteX3" fmla="*/ 0 w 1193645"/>
              <a:gd name="connsiteY3" fmla="*/ 1710759 h 1714996"/>
              <a:gd name="connsiteX4" fmla="*/ 166766 w 1193645"/>
              <a:gd name="connsiteY4" fmla="*/ 6036 h 1714996"/>
              <a:gd name="connsiteX0" fmla="*/ 160188 w 1193645"/>
              <a:gd name="connsiteY0" fmla="*/ 6036 h 1714996"/>
              <a:gd name="connsiteX1" fmla="*/ 1193645 w 1193645"/>
              <a:gd name="connsiteY1" fmla="*/ 0 h 1714996"/>
              <a:gd name="connsiteX2" fmla="*/ 1046136 w 1193645"/>
              <a:gd name="connsiteY2" fmla="*/ 1714996 h 1714996"/>
              <a:gd name="connsiteX3" fmla="*/ 0 w 1193645"/>
              <a:gd name="connsiteY3" fmla="*/ 1710759 h 1714996"/>
              <a:gd name="connsiteX4" fmla="*/ 160188 w 1193645"/>
              <a:gd name="connsiteY4" fmla="*/ 6036 h 1714996"/>
              <a:gd name="connsiteX0" fmla="*/ 160188 w 1193645"/>
              <a:gd name="connsiteY0" fmla="*/ 3255 h 1712215"/>
              <a:gd name="connsiteX1" fmla="*/ 1193645 w 1193645"/>
              <a:gd name="connsiteY1" fmla="*/ 0 h 1712215"/>
              <a:gd name="connsiteX2" fmla="*/ 1046136 w 1193645"/>
              <a:gd name="connsiteY2" fmla="*/ 1712215 h 1712215"/>
              <a:gd name="connsiteX3" fmla="*/ 0 w 1193645"/>
              <a:gd name="connsiteY3" fmla="*/ 1707978 h 1712215"/>
              <a:gd name="connsiteX4" fmla="*/ 160188 w 1193645"/>
              <a:gd name="connsiteY4" fmla="*/ 3255 h 1712215"/>
              <a:gd name="connsiteX0" fmla="*/ 160188 w 1193645"/>
              <a:gd name="connsiteY0" fmla="*/ 3255 h 1712215"/>
              <a:gd name="connsiteX1" fmla="*/ 1193645 w 1193645"/>
              <a:gd name="connsiteY1" fmla="*/ 0 h 1712215"/>
              <a:gd name="connsiteX2" fmla="*/ 1041203 w 1193645"/>
              <a:gd name="connsiteY2" fmla="*/ 1712215 h 1712215"/>
              <a:gd name="connsiteX3" fmla="*/ 0 w 1193645"/>
              <a:gd name="connsiteY3" fmla="*/ 1707978 h 1712215"/>
              <a:gd name="connsiteX4" fmla="*/ 160188 w 1193645"/>
              <a:gd name="connsiteY4" fmla="*/ 3255 h 17122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3645" h="1712215">
                <a:moveTo>
                  <a:pt x="160188" y="3255"/>
                </a:moveTo>
                <a:lnTo>
                  <a:pt x="1193645" y="0"/>
                </a:lnTo>
                <a:lnTo>
                  <a:pt x="1041203" y="1712215"/>
                </a:lnTo>
                <a:lnTo>
                  <a:pt x="0" y="1707978"/>
                </a:lnTo>
                <a:lnTo>
                  <a:pt x="160188" y="3255"/>
                </a:lnTo>
                <a:close/>
              </a:path>
            </a:pathLst>
          </a:cu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smtClean="0"/>
              <a:t>Image</a:t>
            </a:r>
            <a:endParaRPr lang="en-US" noProof="0" dirty="0"/>
          </a:p>
        </p:txBody>
      </p:sp>
      <p:sp>
        <p:nvSpPr>
          <p:cNvPr id="58" name="Espace réservé pour une image  2"/>
          <p:cNvSpPr>
            <a:spLocks noGrp="1"/>
          </p:cNvSpPr>
          <p:nvPr>
            <p:ph type="pic" idx="27" hasCustomPrompt="1"/>
          </p:nvPr>
        </p:nvSpPr>
        <p:spPr>
          <a:xfrm>
            <a:off x="3738927" y="4237882"/>
            <a:ext cx="1843759" cy="1561612"/>
          </a:xfrm>
          <a:custGeom>
            <a:avLst/>
            <a:gdLst>
              <a:gd name="connsiteX0" fmla="*/ 0 w 2775973"/>
              <a:gd name="connsiteY0" fmla="*/ 0 h 2376338"/>
              <a:gd name="connsiteX1" fmla="*/ 2775973 w 2775973"/>
              <a:gd name="connsiteY1" fmla="*/ 0 h 2376338"/>
              <a:gd name="connsiteX2" fmla="*/ 2775973 w 2775973"/>
              <a:gd name="connsiteY2" fmla="*/ 2376338 h 2376338"/>
              <a:gd name="connsiteX3" fmla="*/ 0 w 2775973"/>
              <a:gd name="connsiteY3" fmla="*/ 2376338 h 2376338"/>
              <a:gd name="connsiteX4" fmla="*/ 0 w 2775973"/>
              <a:gd name="connsiteY4" fmla="*/ 0 h 2376338"/>
              <a:gd name="connsiteX0" fmla="*/ 0 w 2775973"/>
              <a:gd name="connsiteY0" fmla="*/ 0 h 2376338"/>
              <a:gd name="connsiteX1" fmla="*/ 2460663 w 2775973"/>
              <a:gd name="connsiteY1" fmla="*/ 31531 h 2376338"/>
              <a:gd name="connsiteX2" fmla="*/ 2775973 w 2775973"/>
              <a:gd name="connsiteY2" fmla="*/ 2376338 h 2376338"/>
              <a:gd name="connsiteX3" fmla="*/ 0 w 2775973"/>
              <a:gd name="connsiteY3" fmla="*/ 2376338 h 2376338"/>
              <a:gd name="connsiteX4" fmla="*/ 0 w 2775973"/>
              <a:gd name="connsiteY4" fmla="*/ 0 h 2376338"/>
              <a:gd name="connsiteX0" fmla="*/ 489014 w 3264987"/>
              <a:gd name="connsiteY0" fmla="*/ 0 h 3749042"/>
              <a:gd name="connsiteX1" fmla="*/ 2949677 w 3264987"/>
              <a:gd name="connsiteY1" fmla="*/ 31531 h 3749042"/>
              <a:gd name="connsiteX2" fmla="*/ 3264987 w 3264987"/>
              <a:gd name="connsiteY2" fmla="*/ 2376338 h 3749042"/>
              <a:gd name="connsiteX3" fmla="*/ 0 w 3264987"/>
              <a:gd name="connsiteY3" fmla="*/ 3749042 h 3749042"/>
              <a:gd name="connsiteX4" fmla="*/ 489014 w 3264987"/>
              <a:gd name="connsiteY4" fmla="*/ 0 h 3749042"/>
              <a:gd name="connsiteX0" fmla="*/ 489014 w 2949677"/>
              <a:gd name="connsiteY0" fmla="*/ 0 h 3749042"/>
              <a:gd name="connsiteX1" fmla="*/ 2949677 w 2949677"/>
              <a:gd name="connsiteY1" fmla="*/ 31531 h 3749042"/>
              <a:gd name="connsiteX2" fmla="*/ 2321888 w 2949677"/>
              <a:gd name="connsiteY2" fmla="*/ 3718537 h 3749042"/>
              <a:gd name="connsiteX3" fmla="*/ 0 w 2949677"/>
              <a:gd name="connsiteY3" fmla="*/ 3749042 h 3749042"/>
              <a:gd name="connsiteX4" fmla="*/ 489014 w 2949677"/>
              <a:gd name="connsiteY4" fmla="*/ 0 h 3749042"/>
              <a:gd name="connsiteX0" fmla="*/ 607775 w 2949677"/>
              <a:gd name="connsiteY0" fmla="*/ 59982 h 3717511"/>
              <a:gd name="connsiteX1" fmla="*/ 2949677 w 2949677"/>
              <a:gd name="connsiteY1" fmla="*/ 0 h 3717511"/>
              <a:gd name="connsiteX2" fmla="*/ 2321888 w 2949677"/>
              <a:gd name="connsiteY2" fmla="*/ 3687006 h 3717511"/>
              <a:gd name="connsiteX3" fmla="*/ 0 w 2949677"/>
              <a:gd name="connsiteY3" fmla="*/ 3717511 h 3717511"/>
              <a:gd name="connsiteX4" fmla="*/ 607775 w 2949677"/>
              <a:gd name="connsiteY4" fmla="*/ 59982 h 3717511"/>
              <a:gd name="connsiteX0" fmla="*/ 607775 w 2935705"/>
              <a:gd name="connsiteY0" fmla="*/ 0 h 3657529"/>
              <a:gd name="connsiteX1" fmla="*/ 2935705 w 2935705"/>
              <a:gd name="connsiteY1" fmla="*/ 21363 h 3657529"/>
              <a:gd name="connsiteX2" fmla="*/ 2321888 w 2935705"/>
              <a:gd name="connsiteY2" fmla="*/ 3627024 h 3657529"/>
              <a:gd name="connsiteX3" fmla="*/ 0 w 2935705"/>
              <a:gd name="connsiteY3" fmla="*/ 3657529 h 3657529"/>
              <a:gd name="connsiteX4" fmla="*/ 607775 w 2935705"/>
              <a:gd name="connsiteY4" fmla="*/ 0 h 3657529"/>
              <a:gd name="connsiteX0" fmla="*/ 607775 w 2935705"/>
              <a:gd name="connsiteY0" fmla="*/ 0 h 3657529"/>
              <a:gd name="connsiteX1" fmla="*/ 2935705 w 2935705"/>
              <a:gd name="connsiteY1" fmla="*/ 21363 h 3657529"/>
              <a:gd name="connsiteX2" fmla="*/ 2335860 w 2935705"/>
              <a:gd name="connsiteY2" fmla="*/ 3647361 h 3657529"/>
              <a:gd name="connsiteX3" fmla="*/ 0 w 2935705"/>
              <a:gd name="connsiteY3" fmla="*/ 3657529 h 3657529"/>
              <a:gd name="connsiteX4" fmla="*/ 607775 w 2935705"/>
              <a:gd name="connsiteY4" fmla="*/ 0 h 3657529"/>
              <a:gd name="connsiteX0" fmla="*/ 607775 w 2935705"/>
              <a:gd name="connsiteY0" fmla="*/ 0 h 3647361"/>
              <a:gd name="connsiteX1" fmla="*/ 2935705 w 2935705"/>
              <a:gd name="connsiteY1" fmla="*/ 21363 h 3647361"/>
              <a:gd name="connsiteX2" fmla="*/ 2335860 w 2935705"/>
              <a:gd name="connsiteY2" fmla="*/ 3647361 h 3647361"/>
              <a:gd name="connsiteX3" fmla="*/ 0 w 2935705"/>
              <a:gd name="connsiteY3" fmla="*/ 3647361 h 3647361"/>
              <a:gd name="connsiteX4" fmla="*/ 607775 w 2935705"/>
              <a:gd name="connsiteY4" fmla="*/ 0 h 3647361"/>
              <a:gd name="connsiteX0" fmla="*/ 512984 w 2935705"/>
              <a:gd name="connsiteY0" fmla="*/ 0 h 3671709"/>
              <a:gd name="connsiteX1" fmla="*/ 2935705 w 2935705"/>
              <a:gd name="connsiteY1" fmla="*/ 45711 h 3671709"/>
              <a:gd name="connsiteX2" fmla="*/ 2335860 w 2935705"/>
              <a:gd name="connsiteY2" fmla="*/ 3671709 h 3671709"/>
              <a:gd name="connsiteX3" fmla="*/ 0 w 2935705"/>
              <a:gd name="connsiteY3" fmla="*/ 3671709 h 3671709"/>
              <a:gd name="connsiteX4" fmla="*/ 512984 w 2935705"/>
              <a:gd name="connsiteY4" fmla="*/ 0 h 3671709"/>
              <a:gd name="connsiteX0" fmla="*/ 501832 w 2935705"/>
              <a:gd name="connsiteY0" fmla="*/ 92259 h 3625998"/>
              <a:gd name="connsiteX1" fmla="*/ 2935705 w 2935705"/>
              <a:gd name="connsiteY1" fmla="*/ 0 h 3625998"/>
              <a:gd name="connsiteX2" fmla="*/ 2335860 w 2935705"/>
              <a:gd name="connsiteY2" fmla="*/ 3625998 h 3625998"/>
              <a:gd name="connsiteX3" fmla="*/ 0 w 2935705"/>
              <a:gd name="connsiteY3" fmla="*/ 3625998 h 3625998"/>
              <a:gd name="connsiteX4" fmla="*/ 501832 w 2935705"/>
              <a:gd name="connsiteY4" fmla="*/ 92259 h 3625998"/>
              <a:gd name="connsiteX0" fmla="*/ 434921 w 2935705"/>
              <a:gd name="connsiteY0" fmla="*/ 498053 h 3625998"/>
              <a:gd name="connsiteX1" fmla="*/ 2935705 w 2935705"/>
              <a:gd name="connsiteY1" fmla="*/ 0 h 3625998"/>
              <a:gd name="connsiteX2" fmla="*/ 2335860 w 2935705"/>
              <a:gd name="connsiteY2" fmla="*/ 3625998 h 3625998"/>
              <a:gd name="connsiteX3" fmla="*/ 0 w 2935705"/>
              <a:gd name="connsiteY3" fmla="*/ 3625998 h 3625998"/>
              <a:gd name="connsiteX4" fmla="*/ 434921 w 2935705"/>
              <a:gd name="connsiteY4" fmla="*/ 498053 h 3625998"/>
              <a:gd name="connsiteX0" fmla="*/ 200732 w 2701516"/>
              <a:gd name="connsiteY0" fmla="*/ 498053 h 3625998"/>
              <a:gd name="connsiteX1" fmla="*/ 2701516 w 2701516"/>
              <a:gd name="connsiteY1" fmla="*/ 0 h 3625998"/>
              <a:gd name="connsiteX2" fmla="*/ 2101671 w 2701516"/>
              <a:gd name="connsiteY2" fmla="*/ 3625998 h 3625998"/>
              <a:gd name="connsiteX3" fmla="*/ 0 w 2701516"/>
              <a:gd name="connsiteY3" fmla="*/ 2181371 h 3625998"/>
              <a:gd name="connsiteX4" fmla="*/ 200732 w 2701516"/>
              <a:gd name="connsiteY4" fmla="*/ 498053 h 3625998"/>
              <a:gd name="connsiteX0" fmla="*/ 200732 w 2701516"/>
              <a:gd name="connsiteY0" fmla="*/ 498053 h 2189487"/>
              <a:gd name="connsiteX1" fmla="*/ 2701516 w 2701516"/>
              <a:gd name="connsiteY1" fmla="*/ 0 h 2189487"/>
              <a:gd name="connsiteX2" fmla="*/ 908425 w 2701516"/>
              <a:gd name="connsiteY2" fmla="*/ 2189487 h 2189487"/>
              <a:gd name="connsiteX3" fmla="*/ 0 w 2701516"/>
              <a:gd name="connsiteY3" fmla="*/ 2181371 h 2189487"/>
              <a:gd name="connsiteX4" fmla="*/ 200732 w 2701516"/>
              <a:gd name="connsiteY4" fmla="*/ 498053 h 2189487"/>
              <a:gd name="connsiteX0" fmla="*/ 200732 w 1156988"/>
              <a:gd name="connsiteY0" fmla="*/ 11101 h 1702535"/>
              <a:gd name="connsiteX1" fmla="*/ 1156988 w 1156988"/>
              <a:gd name="connsiteY1" fmla="*/ 0 h 1702535"/>
              <a:gd name="connsiteX2" fmla="*/ 908425 w 1156988"/>
              <a:gd name="connsiteY2" fmla="*/ 1702535 h 1702535"/>
              <a:gd name="connsiteX3" fmla="*/ 0 w 1156988"/>
              <a:gd name="connsiteY3" fmla="*/ 1694419 h 1702535"/>
              <a:gd name="connsiteX4" fmla="*/ 200732 w 1156988"/>
              <a:gd name="connsiteY4" fmla="*/ 11101 h 1702535"/>
              <a:gd name="connsiteX0" fmla="*/ 200732 w 1184868"/>
              <a:gd name="connsiteY0" fmla="*/ 2985 h 1694419"/>
              <a:gd name="connsiteX1" fmla="*/ 1184868 w 1184868"/>
              <a:gd name="connsiteY1" fmla="*/ 0 h 1694419"/>
              <a:gd name="connsiteX2" fmla="*/ 908425 w 1184868"/>
              <a:gd name="connsiteY2" fmla="*/ 1694419 h 1694419"/>
              <a:gd name="connsiteX3" fmla="*/ 0 w 1184868"/>
              <a:gd name="connsiteY3" fmla="*/ 1686303 h 1694419"/>
              <a:gd name="connsiteX4" fmla="*/ 200732 w 1184868"/>
              <a:gd name="connsiteY4" fmla="*/ 2985 h 1694419"/>
              <a:gd name="connsiteX0" fmla="*/ 184004 w 1184868"/>
              <a:gd name="connsiteY0" fmla="*/ 2984 h 1694419"/>
              <a:gd name="connsiteX1" fmla="*/ 1184868 w 1184868"/>
              <a:gd name="connsiteY1" fmla="*/ 0 h 1694419"/>
              <a:gd name="connsiteX2" fmla="*/ 908425 w 1184868"/>
              <a:gd name="connsiteY2" fmla="*/ 1694419 h 1694419"/>
              <a:gd name="connsiteX3" fmla="*/ 0 w 1184868"/>
              <a:gd name="connsiteY3" fmla="*/ 1686303 h 1694419"/>
              <a:gd name="connsiteX4" fmla="*/ 184004 w 1184868"/>
              <a:gd name="connsiteY4" fmla="*/ 2984 h 1694419"/>
              <a:gd name="connsiteX0" fmla="*/ 184004 w 1173716"/>
              <a:gd name="connsiteY0" fmla="*/ 0 h 1691435"/>
              <a:gd name="connsiteX1" fmla="*/ 1173716 w 1173716"/>
              <a:gd name="connsiteY1" fmla="*/ 6200 h 1691435"/>
              <a:gd name="connsiteX2" fmla="*/ 908425 w 1173716"/>
              <a:gd name="connsiteY2" fmla="*/ 1691435 h 1691435"/>
              <a:gd name="connsiteX3" fmla="*/ 0 w 1173716"/>
              <a:gd name="connsiteY3" fmla="*/ 1683319 h 1691435"/>
              <a:gd name="connsiteX4" fmla="*/ 184004 w 1173716"/>
              <a:gd name="connsiteY4" fmla="*/ 0 h 1691435"/>
              <a:gd name="connsiteX0" fmla="*/ 184004 w 1173716"/>
              <a:gd name="connsiteY0" fmla="*/ 0 h 1700620"/>
              <a:gd name="connsiteX1" fmla="*/ 1173716 w 1173716"/>
              <a:gd name="connsiteY1" fmla="*/ 6200 h 1700620"/>
              <a:gd name="connsiteX2" fmla="*/ 914001 w 1173716"/>
              <a:gd name="connsiteY2" fmla="*/ 1700620 h 1700620"/>
              <a:gd name="connsiteX3" fmla="*/ 0 w 1173716"/>
              <a:gd name="connsiteY3" fmla="*/ 1683319 h 1700620"/>
              <a:gd name="connsiteX4" fmla="*/ 184004 w 1173716"/>
              <a:gd name="connsiteY4" fmla="*/ 0 h 1700620"/>
              <a:gd name="connsiteX0" fmla="*/ 184004 w 1173716"/>
              <a:gd name="connsiteY0" fmla="*/ 0 h 1691435"/>
              <a:gd name="connsiteX1" fmla="*/ 1173716 w 1173716"/>
              <a:gd name="connsiteY1" fmla="*/ 6200 h 1691435"/>
              <a:gd name="connsiteX2" fmla="*/ 891697 w 1173716"/>
              <a:gd name="connsiteY2" fmla="*/ 1691435 h 1691435"/>
              <a:gd name="connsiteX3" fmla="*/ 0 w 1173716"/>
              <a:gd name="connsiteY3" fmla="*/ 1683319 h 1691435"/>
              <a:gd name="connsiteX4" fmla="*/ 184004 w 1173716"/>
              <a:gd name="connsiteY4" fmla="*/ 0 h 1691435"/>
              <a:gd name="connsiteX0" fmla="*/ 184004 w 1173716"/>
              <a:gd name="connsiteY0" fmla="*/ 0 h 1683319"/>
              <a:gd name="connsiteX1" fmla="*/ 1173716 w 1173716"/>
              <a:gd name="connsiteY1" fmla="*/ 6200 h 1683319"/>
              <a:gd name="connsiteX2" fmla="*/ 914001 w 1173716"/>
              <a:gd name="connsiteY2" fmla="*/ 1673066 h 1683319"/>
              <a:gd name="connsiteX3" fmla="*/ 0 w 1173716"/>
              <a:gd name="connsiteY3" fmla="*/ 1683319 h 1683319"/>
              <a:gd name="connsiteX4" fmla="*/ 184004 w 1173716"/>
              <a:gd name="connsiteY4" fmla="*/ 0 h 1683319"/>
              <a:gd name="connsiteX0" fmla="*/ 184004 w 1173716"/>
              <a:gd name="connsiteY0" fmla="*/ 0 h 1683319"/>
              <a:gd name="connsiteX1" fmla="*/ 1173716 w 1173716"/>
              <a:gd name="connsiteY1" fmla="*/ 6200 h 1683319"/>
              <a:gd name="connsiteX2" fmla="*/ 941880 w 1173716"/>
              <a:gd name="connsiteY2" fmla="*/ 1682250 h 1683319"/>
              <a:gd name="connsiteX3" fmla="*/ 0 w 1173716"/>
              <a:gd name="connsiteY3" fmla="*/ 1683319 h 1683319"/>
              <a:gd name="connsiteX4" fmla="*/ 184004 w 1173716"/>
              <a:gd name="connsiteY4" fmla="*/ 0 h 1683319"/>
              <a:gd name="connsiteX0" fmla="*/ 217460 w 1207172"/>
              <a:gd name="connsiteY0" fmla="*/ 0 h 1692504"/>
              <a:gd name="connsiteX1" fmla="*/ 1207172 w 1207172"/>
              <a:gd name="connsiteY1" fmla="*/ 6200 h 1692504"/>
              <a:gd name="connsiteX2" fmla="*/ 975336 w 1207172"/>
              <a:gd name="connsiteY2" fmla="*/ 1682250 h 1692504"/>
              <a:gd name="connsiteX3" fmla="*/ 0 w 1207172"/>
              <a:gd name="connsiteY3" fmla="*/ 1692504 h 1692504"/>
              <a:gd name="connsiteX4" fmla="*/ 217460 w 1207172"/>
              <a:gd name="connsiteY4" fmla="*/ 0 h 1692504"/>
              <a:gd name="connsiteX0" fmla="*/ 217460 w 1201596"/>
              <a:gd name="connsiteY0" fmla="*/ 2984 h 1695488"/>
              <a:gd name="connsiteX1" fmla="*/ 1201596 w 1201596"/>
              <a:gd name="connsiteY1" fmla="*/ 0 h 1695488"/>
              <a:gd name="connsiteX2" fmla="*/ 975336 w 1201596"/>
              <a:gd name="connsiteY2" fmla="*/ 1685234 h 1695488"/>
              <a:gd name="connsiteX3" fmla="*/ 0 w 1201596"/>
              <a:gd name="connsiteY3" fmla="*/ 1695488 h 1695488"/>
              <a:gd name="connsiteX4" fmla="*/ 217460 w 1201596"/>
              <a:gd name="connsiteY4" fmla="*/ 2984 h 1695488"/>
              <a:gd name="connsiteX0" fmla="*/ 217460 w 1201596"/>
              <a:gd name="connsiteY0" fmla="*/ 0 h 1692504"/>
              <a:gd name="connsiteX1" fmla="*/ 1201596 w 1201596"/>
              <a:gd name="connsiteY1" fmla="*/ 15385 h 1692504"/>
              <a:gd name="connsiteX2" fmla="*/ 975336 w 1201596"/>
              <a:gd name="connsiteY2" fmla="*/ 1682250 h 1692504"/>
              <a:gd name="connsiteX3" fmla="*/ 0 w 1201596"/>
              <a:gd name="connsiteY3" fmla="*/ 1692504 h 1692504"/>
              <a:gd name="connsiteX4" fmla="*/ 217460 w 1201596"/>
              <a:gd name="connsiteY4" fmla="*/ 0 h 1692504"/>
              <a:gd name="connsiteX0" fmla="*/ 217460 w 1201596"/>
              <a:gd name="connsiteY0" fmla="*/ 2984 h 1677119"/>
              <a:gd name="connsiteX1" fmla="*/ 1201596 w 1201596"/>
              <a:gd name="connsiteY1" fmla="*/ 0 h 1677119"/>
              <a:gd name="connsiteX2" fmla="*/ 975336 w 1201596"/>
              <a:gd name="connsiteY2" fmla="*/ 1666865 h 1677119"/>
              <a:gd name="connsiteX3" fmla="*/ 0 w 1201596"/>
              <a:gd name="connsiteY3" fmla="*/ 1677119 h 1677119"/>
              <a:gd name="connsiteX4" fmla="*/ 217460 w 1201596"/>
              <a:gd name="connsiteY4" fmla="*/ 2984 h 1677119"/>
              <a:gd name="connsiteX0" fmla="*/ 217460 w 1201596"/>
              <a:gd name="connsiteY0" fmla="*/ 2984 h 1677119"/>
              <a:gd name="connsiteX1" fmla="*/ 1201596 w 1201596"/>
              <a:gd name="connsiteY1" fmla="*/ 0 h 1677119"/>
              <a:gd name="connsiteX2" fmla="*/ 980912 w 1201596"/>
              <a:gd name="connsiteY2" fmla="*/ 1666865 h 1677119"/>
              <a:gd name="connsiteX3" fmla="*/ 0 w 1201596"/>
              <a:gd name="connsiteY3" fmla="*/ 1677119 h 1677119"/>
              <a:gd name="connsiteX4" fmla="*/ 217460 w 1201596"/>
              <a:gd name="connsiteY4" fmla="*/ 2984 h 1677119"/>
              <a:gd name="connsiteX0" fmla="*/ 217460 w 1201596"/>
              <a:gd name="connsiteY0" fmla="*/ 2984 h 1677119"/>
              <a:gd name="connsiteX1" fmla="*/ 1201596 w 1201596"/>
              <a:gd name="connsiteY1" fmla="*/ 0 h 1677119"/>
              <a:gd name="connsiteX2" fmla="*/ 1058974 w 1201596"/>
              <a:gd name="connsiteY2" fmla="*/ 1666865 h 1677119"/>
              <a:gd name="connsiteX3" fmla="*/ 0 w 1201596"/>
              <a:gd name="connsiteY3" fmla="*/ 1677119 h 1677119"/>
              <a:gd name="connsiteX4" fmla="*/ 217460 w 1201596"/>
              <a:gd name="connsiteY4" fmla="*/ 2984 h 1677119"/>
              <a:gd name="connsiteX0" fmla="*/ 217460 w 1201596"/>
              <a:gd name="connsiteY0" fmla="*/ 2984 h 1694418"/>
              <a:gd name="connsiteX1" fmla="*/ 1201596 w 1201596"/>
              <a:gd name="connsiteY1" fmla="*/ 0 h 1694418"/>
              <a:gd name="connsiteX2" fmla="*/ 1058974 w 1201596"/>
              <a:gd name="connsiteY2" fmla="*/ 1694418 h 1694418"/>
              <a:gd name="connsiteX3" fmla="*/ 0 w 1201596"/>
              <a:gd name="connsiteY3" fmla="*/ 1677119 h 1694418"/>
              <a:gd name="connsiteX4" fmla="*/ 217460 w 1201596"/>
              <a:gd name="connsiteY4" fmla="*/ 2984 h 1694418"/>
              <a:gd name="connsiteX0" fmla="*/ 217460 w 1223900"/>
              <a:gd name="connsiteY0" fmla="*/ 0 h 1691434"/>
              <a:gd name="connsiteX1" fmla="*/ 1223900 w 1223900"/>
              <a:gd name="connsiteY1" fmla="*/ 6200 h 1691434"/>
              <a:gd name="connsiteX2" fmla="*/ 1058974 w 1223900"/>
              <a:gd name="connsiteY2" fmla="*/ 1691434 h 1691434"/>
              <a:gd name="connsiteX3" fmla="*/ 0 w 1223900"/>
              <a:gd name="connsiteY3" fmla="*/ 1674135 h 1691434"/>
              <a:gd name="connsiteX4" fmla="*/ 217460 w 1223900"/>
              <a:gd name="connsiteY4" fmla="*/ 0 h 1691434"/>
              <a:gd name="connsiteX0" fmla="*/ 217460 w 1223900"/>
              <a:gd name="connsiteY0" fmla="*/ 0 h 1691434"/>
              <a:gd name="connsiteX1" fmla="*/ 1223900 w 1223900"/>
              <a:gd name="connsiteY1" fmla="*/ 6200 h 1691434"/>
              <a:gd name="connsiteX2" fmla="*/ 1058974 w 1223900"/>
              <a:gd name="connsiteY2" fmla="*/ 1691434 h 1691434"/>
              <a:gd name="connsiteX3" fmla="*/ 0 w 1223900"/>
              <a:gd name="connsiteY3" fmla="*/ 1683319 h 1691434"/>
              <a:gd name="connsiteX4" fmla="*/ 217460 w 1223900"/>
              <a:gd name="connsiteY4" fmla="*/ 0 h 1691434"/>
              <a:gd name="connsiteX0" fmla="*/ 217460 w 1212748"/>
              <a:gd name="connsiteY0" fmla="*/ 0 h 1691434"/>
              <a:gd name="connsiteX1" fmla="*/ 1212748 w 1212748"/>
              <a:gd name="connsiteY1" fmla="*/ 6200 h 1691434"/>
              <a:gd name="connsiteX2" fmla="*/ 1058974 w 1212748"/>
              <a:gd name="connsiteY2" fmla="*/ 1691434 h 1691434"/>
              <a:gd name="connsiteX3" fmla="*/ 0 w 1212748"/>
              <a:gd name="connsiteY3" fmla="*/ 1683319 h 1691434"/>
              <a:gd name="connsiteX4" fmla="*/ 217460 w 1212748"/>
              <a:gd name="connsiteY4" fmla="*/ 0 h 1691434"/>
              <a:gd name="connsiteX0" fmla="*/ 217460 w 1212748"/>
              <a:gd name="connsiteY0" fmla="*/ 0 h 1691434"/>
              <a:gd name="connsiteX1" fmla="*/ 1212748 w 1212748"/>
              <a:gd name="connsiteY1" fmla="*/ 6200 h 1691434"/>
              <a:gd name="connsiteX2" fmla="*/ 1053399 w 1212748"/>
              <a:gd name="connsiteY2" fmla="*/ 1691434 h 1691434"/>
              <a:gd name="connsiteX3" fmla="*/ 0 w 1212748"/>
              <a:gd name="connsiteY3" fmla="*/ 1683319 h 1691434"/>
              <a:gd name="connsiteX4" fmla="*/ 217460 w 1212748"/>
              <a:gd name="connsiteY4" fmla="*/ 0 h 1691434"/>
              <a:gd name="connsiteX0" fmla="*/ 178429 w 1212748"/>
              <a:gd name="connsiteY0" fmla="*/ 0 h 1691434"/>
              <a:gd name="connsiteX1" fmla="*/ 1212748 w 1212748"/>
              <a:gd name="connsiteY1" fmla="*/ 6200 h 1691434"/>
              <a:gd name="connsiteX2" fmla="*/ 1053399 w 1212748"/>
              <a:gd name="connsiteY2" fmla="*/ 1691434 h 1691434"/>
              <a:gd name="connsiteX3" fmla="*/ 0 w 1212748"/>
              <a:gd name="connsiteY3" fmla="*/ 1683319 h 1691434"/>
              <a:gd name="connsiteX4" fmla="*/ 178429 w 1212748"/>
              <a:gd name="connsiteY4" fmla="*/ 0 h 1691434"/>
              <a:gd name="connsiteX0" fmla="*/ 172853 w 1212748"/>
              <a:gd name="connsiteY0" fmla="*/ 0 h 1691434"/>
              <a:gd name="connsiteX1" fmla="*/ 1212748 w 1212748"/>
              <a:gd name="connsiteY1" fmla="*/ 6200 h 1691434"/>
              <a:gd name="connsiteX2" fmla="*/ 1053399 w 1212748"/>
              <a:gd name="connsiteY2" fmla="*/ 1691434 h 1691434"/>
              <a:gd name="connsiteX3" fmla="*/ 0 w 1212748"/>
              <a:gd name="connsiteY3" fmla="*/ 1683319 h 1691434"/>
              <a:gd name="connsiteX4" fmla="*/ 172853 w 1212748"/>
              <a:gd name="connsiteY4" fmla="*/ 0 h 1691434"/>
              <a:gd name="connsiteX0" fmla="*/ 161702 w 1201597"/>
              <a:gd name="connsiteY0" fmla="*/ 0 h 1691434"/>
              <a:gd name="connsiteX1" fmla="*/ 1201597 w 1201597"/>
              <a:gd name="connsiteY1" fmla="*/ 6200 h 1691434"/>
              <a:gd name="connsiteX2" fmla="*/ 1042248 w 1201597"/>
              <a:gd name="connsiteY2" fmla="*/ 1691434 h 1691434"/>
              <a:gd name="connsiteX3" fmla="*/ 0 w 1201597"/>
              <a:gd name="connsiteY3" fmla="*/ 1683319 h 1691434"/>
              <a:gd name="connsiteX4" fmla="*/ 161702 w 1201597"/>
              <a:gd name="connsiteY4" fmla="*/ 0 h 1691434"/>
              <a:gd name="connsiteX0" fmla="*/ 161702 w 1201597"/>
              <a:gd name="connsiteY0" fmla="*/ 0 h 1691434"/>
              <a:gd name="connsiteX1" fmla="*/ 1201597 w 1201597"/>
              <a:gd name="connsiteY1" fmla="*/ 6200 h 1691434"/>
              <a:gd name="connsiteX2" fmla="*/ 1042248 w 1201597"/>
              <a:gd name="connsiteY2" fmla="*/ 1691434 h 1691434"/>
              <a:gd name="connsiteX3" fmla="*/ 0 w 1201597"/>
              <a:gd name="connsiteY3" fmla="*/ 1683319 h 1691434"/>
              <a:gd name="connsiteX4" fmla="*/ 161702 w 1201597"/>
              <a:gd name="connsiteY4" fmla="*/ 0 h 1691434"/>
              <a:gd name="connsiteX0" fmla="*/ 161702 w 1201597"/>
              <a:gd name="connsiteY0" fmla="*/ 2985 h 1685234"/>
              <a:gd name="connsiteX1" fmla="*/ 1201597 w 1201597"/>
              <a:gd name="connsiteY1" fmla="*/ 0 h 1685234"/>
              <a:gd name="connsiteX2" fmla="*/ 1042248 w 1201597"/>
              <a:gd name="connsiteY2" fmla="*/ 1685234 h 1685234"/>
              <a:gd name="connsiteX3" fmla="*/ 0 w 1201597"/>
              <a:gd name="connsiteY3" fmla="*/ 1677119 h 1685234"/>
              <a:gd name="connsiteX4" fmla="*/ 161702 w 1201597"/>
              <a:gd name="connsiteY4" fmla="*/ 2985 h 1685234"/>
              <a:gd name="connsiteX0" fmla="*/ 161702 w 1201597"/>
              <a:gd name="connsiteY0" fmla="*/ 2985 h 1677119"/>
              <a:gd name="connsiteX1" fmla="*/ 1201597 w 1201597"/>
              <a:gd name="connsiteY1" fmla="*/ 0 h 1677119"/>
              <a:gd name="connsiteX2" fmla="*/ 1042248 w 1201597"/>
              <a:gd name="connsiteY2" fmla="*/ 1676049 h 1677119"/>
              <a:gd name="connsiteX3" fmla="*/ 0 w 1201597"/>
              <a:gd name="connsiteY3" fmla="*/ 1677119 h 1677119"/>
              <a:gd name="connsiteX4" fmla="*/ 161702 w 1201597"/>
              <a:gd name="connsiteY4" fmla="*/ 2985 h 1677119"/>
              <a:gd name="connsiteX0" fmla="*/ 156126 w 1201597"/>
              <a:gd name="connsiteY0" fmla="*/ 2984 h 1677119"/>
              <a:gd name="connsiteX1" fmla="*/ 1201597 w 1201597"/>
              <a:gd name="connsiteY1" fmla="*/ 0 h 1677119"/>
              <a:gd name="connsiteX2" fmla="*/ 1042248 w 1201597"/>
              <a:gd name="connsiteY2" fmla="*/ 1676049 h 1677119"/>
              <a:gd name="connsiteX3" fmla="*/ 0 w 1201597"/>
              <a:gd name="connsiteY3" fmla="*/ 1677119 h 1677119"/>
              <a:gd name="connsiteX4" fmla="*/ 156126 w 1201597"/>
              <a:gd name="connsiteY4" fmla="*/ 2984 h 1677119"/>
              <a:gd name="connsiteX0" fmla="*/ 150550 w 1196021"/>
              <a:gd name="connsiteY0" fmla="*/ 2984 h 1695488"/>
              <a:gd name="connsiteX1" fmla="*/ 1196021 w 1196021"/>
              <a:gd name="connsiteY1" fmla="*/ 0 h 1695488"/>
              <a:gd name="connsiteX2" fmla="*/ 1036672 w 1196021"/>
              <a:gd name="connsiteY2" fmla="*/ 1676049 h 1695488"/>
              <a:gd name="connsiteX3" fmla="*/ 0 w 1196021"/>
              <a:gd name="connsiteY3" fmla="*/ 1695488 h 1695488"/>
              <a:gd name="connsiteX4" fmla="*/ 150550 w 1196021"/>
              <a:gd name="connsiteY4" fmla="*/ 2984 h 1695488"/>
              <a:gd name="connsiteX0" fmla="*/ 156126 w 1201597"/>
              <a:gd name="connsiteY0" fmla="*/ 2984 h 1695488"/>
              <a:gd name="connsiteX1" fmla="*/ 1201597 w 1201597"/>
              <a:gd name="connsiteY1" fmla="*/ 0 h 1695488"/>
              <a:gd name="connsiteX2" fmla="*/ 1042248 w 1201597"/>
              <a:gd name="connsiteY2" fmla="*/ 1676049 h 1695488"/>
              <a:gd name="connsiteX3" fmla="*/ 0 w 1201597"/>
              <a:gd name="connsiteY3" fmla="*/ 1695488 h 1695488"/>
              <a:gd name="connsiteX4" fmla="*/ 156126 w 1201597"/>
              <a:gd name="connsiteY4" fmla="*/ 2984 h 1695488"/>
              <a:gd name="connsiteX0" fmla="*/ 161702 w 1207173"/>
              <a:gd name="connsiteY0" fmla="*/ 2984 h 1695488"/>
              <a:gd name="connsiteX1" fmla="*/ 1207173 w 1207173"/>
              <a:gd name="connsiteY1" fmla="*/ 0 h 1695488"/>
              <a:gd name="connsiteX2" fmla="*/ 1047824 w 1207173"/>
              <a:gd name="connsiteY2" fmla="*/ 1676049 h 1695488"/>
              <a:gd name="connsiteX3" fmla="*/ 0 w 1207173"/>
              <a:gd name="connsiteY3" fmla="*/ 1695488 h 1695488"/>
              <a:gd name="connsiteX4" fmla="*/ 161702 w 1207173"/>
              <a:gd name="connsiteY4" fmla="*/ 2984 h 1695488"/>
              <a:gd name="connsiteX0" fmla="*/ 156126 w 1207173"/>
              <a:gd name="connsiteY0" fmla="*/ 2984 h 1695488"/>
              <a:gd name="connsiteX1" fmla="*/ 1207173 w 1207173"/>
              <a:gd name="connsiteY1" fmla="*/ 0 h 1695488"/>
              <a:gd name="connsiteX2" fmla="*/ 1047824 w 1207173"/>
              <a:gd name="connsiteY2" fmla="*/ 1676049 h 1695488"/>
              <a:gd name="connsiteX3" fmla="*/ 0 w 1207173"/>
              <a:gd name="connsiteY3" fmla="*/ 1695488 h 1695488"/>
              <a:gd name="connsiteX4" fmla="*/ 156126 w 1207173"/>
              <a:gd name="connsiteY4" fmla="*/ 2984 h 1695488"/>
              <a:gd name="connsiteX0" fmla="*/ 156126 w 1207173"/>
              <a:gd name="connsiteY0" fmla="*/ 2984 h 1695488"/>
              <a:gd name="connsiteX1" fmla="*/ 1207173 w 1207173"/>
              <a:gd name="connsiteY1" fmla="*/ 0 h 1695488"/>
              <a:gd name="connsiteX2" fmla="*/ 1047824 w 1207173"/>
              <a:gd name="connsiteY2" fmla="*/ 1694418 h 1695488"/>
              <a:gd name="connsiteX3" fmla="*/ 0 w 1207173"/>
              <a:gd name="connsiteY3" fmla="*/ 1695488 h 1695488"/>
              <a:gd name="connsiteX4" fmla="*/ 156126 w 1207173"/>
              <a:gd name="connsiteY4" fmla="*/ 2984 h 1695488"/>
              <a:gd name="connsiteX0" fmla="*/ 167278 w 1207173"/>
              <a:gd name="connsiteY0" fmla="*/ 2984 h 1695488"/>
              <a:gd name="connsiteX1" fmla="*/ 1207173 w 1207173"/>
              <a:gd name="connsiteY1" fmla="*/ 0 h 1695488"/>
              <a:gd name="connsiteX2" fmla="*/ 1047824 w 1207173"/>
              <a:gd name="connsiteY2" fmla="*/ 1694418 h 1695488"/>
              <a:gd name="connsiteX3" fmla="*/ 0 w 1207173"/>
              <a:gd name="connsiteY3" fmla="*/ 1695488 h 1695488"/>
              <a:gd name="connsiteX4" fmla="*/ 167278 w 1207173"/>
              <a:gd name="connsiteY4" fmla="*/ 2984 h 1695488"/>
              <a:gd name="connsiteX0" fmla="*/ 167278 w 1207173"/>
              <a:gd name="connsiteY0" fmla="*/ 2984 h 1713857"/>
              <a:gd name="connsiteX1" fmla="*/ 1207173 w 1207173"/>
              <a:gd name="connsiteY1" fmla="*/ 0 h 1713857"/>
              <a:gd name="connsiteX2" fmla="*/ 1047824 w 1207173"/>
              <a:gd name="connsiteY2" fmla="*/ 1694418 h 1713857"/>
              <a:gd name="connsiteX3" fmla="*/ 0 w 1207173"/>
              <a:gd name="connsiteY3" fmla="*/ 1713857 h 1713857"/>
              <a:gd name="connsiteX4" fmla="*/ 167278 w 1207173"/>
              <a:gd name="connsiteY4" fmla="*/ 2984 h 1713857"/>
              <a:gd name="connsiteX0" fmla="*/ 167278 w 1207173"/>
              <a:gd name="connsiteY0" fmla="*/ 2984 h 1704672"/>
              <a:gd name="connsiteX1" fmla="*/ 1207173 w 1207173"/>
              <a:gd name="connsiteY1" fmla="*/ 0 h 1704672"/>
              <a:gd name="connsiteX2" fmla="*/ 1047824 w 1207173"/>
              <a:gd name="connsiteY2" fmla="*/ 1694418 h 1704672"/>
              <a:gd name="connsiteX3" fmla="*/ 0 w 1207173"/>
              <a:gd name="connsiteY3" fmla="*/ 1704672 h 1704672"/>
              <a:gd name="connsiteX4" fmla="*/ 167278 w 1207173"/>
              <a:gd name="connsiteY4" fmla="*/ 2984 h 1704672"/>
              <a:gd name="connsiteX0" fmla="*/ 161702 w 1207173"/>
              <a:gd name="connsiteY0" fmla="*/ 0 h 1710872"/>
              <a:gd name="connsiteX1" fmla="*/ 1207173 w 1207173"/>
              <a:gd name="connsiteY1" fmla="*/ 6200 h 1710872"/>
              <a:gd name="connsiteX2" fmla="*/ 1047824 w 1207173"/>
              <a:gd name="connsiteY2" fmla="*/ 1700618 h 1710872"/>
              <a:gd name="connsiteX3" fmla="*/ 0 w 1207173"/>
              <a:gd name="connsiteY3" fmla="*/ 1710872 h 1710872"/>
              <a:gd name="connsiteX4" fmla="*/ 161702 w 1207173"/>
              <a:gd name="connsiteY4" fmla="*/ 0 h 1710872"/>
              <a:gd name="connsiteX0" fmla="*/ 167278 w 1212749"/>
              <a:gd name="connsiteY0" fmla="*/ 0 h 1700618"/>
              <a:gd name="connsiteX1" fmla="*/ 1212749 w 1212749"/>
              <a:gd name="connsiteY1" fmla="*/ 6200 h 1700618"/>
              <a:gd name="connsiteX2" fmla="*/ 1053400 w 1212749"/>
              <a:gd name="connsiteY2" fmla="*/ 1700618 h 1700618"/>
              <a:gd name="connsiteX3" fmla="*/ 0 w 1212749"/>
              <a:gd name="connsiteY3" fmla="*/ 1683319 h 1700618"/>
              <a:gd name="connsiteX4" fmla="*/ 167278 w 1212749"/>
              <a:gd name="connsiteY4" fmla="*/ 0 h 1700618"/>
              <a:gd name="connsiteX0" fmla="*/ 161702 w 1207173"/>
              <a:gd name="connsiteY0" fmla="*/ 0 h 1700618"/>
              <a:gd name="connsiteX1" fmla="*/ 1207173 w 1207173"/>
              <a:gd name="connsiteY1" fmla="*/ 6200 h 1700618"/>
              <a:gd name="connsiteX2" fmla="*/ 1047824 w 1207173"/>
              <a:gd name="connsiteY2" fmla="*/ 1700618 h 1700618"/>
              <a:gd name="connsiteX3" fmla="*/ 0 w 1207173"/>
              <a:gd name="connsiteY3" fmla="*/ 1674134 h 1700618"/>
              <a:gd name="connsiteX4" fmla="*/ 161702 w 1207173"/>
              <a:gd name="connsiteY4" fmla="*/ 0 h 1700618"/>
              <a:gd name="connsiteX0" fmla="*/ 161702 w 1207173"/>
              <a:gd name="connsiteY0" fmla="*/ 0 h 1695056"/>
              <a:gd name="connsiteX1" fmla="*/ 1207173 w 1207173"/>
              <a:gd name="connsiteY1" fmla="*/ 638 h 1695056"/>
              <a:gd name="connsiteX2" fmla="*/ 1047824 w 1207173"/>
              <a:gd name="connsiteY2" fmla="*/ 1695056 h 1695056"/>
              <a:gd name="connsiteX3" fmla="*/ 0 w 1207173"/>
              <a:gd name="connsiteY3" fmla="*/ 1668572 h 1695056"/>
              <a:gd name="connsiteX4" fmla="*/ 161702 w 1207173"/>
              <a:gd name="connsiteY4" fmla="*/ 0 h 1695056"/>
              <a:gd name="connsiteX0" fmla="*/ 160014 w 1205485"/>
              <a:gd name="connsiteY0" fmla="*/ 0 h 1701942"/>
              <a:gd name="connsiteX1" fmla="*/ 1205485 w 1205485"/>
              <a:gd name="connsiteY1" fmla="*/ 638 h 1701942"/>
              <a:gd name="connsiteX2" fmla="*/ 1046136 w 1205485"/>
              <a:gd name="connsiteY2" fmla="*/ 1695056 h 1701942"/>
              <a:gd name="connsiteX3" fmla="*/ 0 w 1205485"/>
              <a:gd name="connsiteY3" fmla="*/ 1701942 h 1701942"/>
              <a:gd name="connsiteX4" fmla="*/ 160014 w 1205485"/>
              <a:gd name="connsiteY4" fmla="*/ 0 h 1701942"/>
              <a:gd name="connsiteX0" fmla="*/ 160014 w 1205485"/>
              <a:gd name="connsiteY0" fmla="*/ 0 h 1701942"/>
              <a:gd name="connsiteX1" fmla="*/ 1205485 w 1205485"/>
              <a:gd name="connsiteY1" fmla="*/ 638 h 1701942"/>
              <a:gd name="connsiteX2" fmla="*/ 1046136 w 1205485"/>
              <a:gd name="connsiteY2" fmla="*/ 1695056 h 1701942"/>
              <a:gd name="connsiteX3" fmla="*/ 0 w 1205485"/>
              <a:gd name="connsiteY3" fmla="*/ 1701942 h 1701942"/>
              <a:gd name="connsiteX4" fmla="*/ 160014 w 1205485"/>
              <a:gd name="connsiteY4" fmla="*/ 0 h 1701942"/>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1702 w 1205485"/>
              <a:gd name="connsiteY0" fmla="*/ 0 h 1704723"/>
              <a:gd name="connsiteX1" fmla="*/ 1205485 w 1205485"/>
              <a:gd name="connsiteY1" fmla="*/ 3419 h 1704723"/>
              <a:gd name="connsiteX2" fmla="*/ 1046136 w 1205485"/>
              <a:gd name="connsiteY2" fmla="*/ 1697837 h 1704723"/>
              <a:gd name="connsiteX3" fmla="*/ 0 w 1205485"/>
              <a:gd name="connsiteY3" fmla="*/ 1704723 h 1704723"/>
              <a:gd name="connsiteX4" fmla="*/ 161702 w 1205485"/>
              <a:gd name="connsiteY4" fmla="*/ 0 h 1704723"/>
              <a:gd name="connsiteX0" fmla="*/ 158325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58325 w 1205485"/>
              <a:gd name="connsiteY4" fmla="*/ 2143 h 1701304"/>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3390 w 1205485"/>
              <a:gd name="connsiteY0" fmla="*/ 0 h 1704723"/>
              <a:gd name="connsiteX1" fmla="*/ 1205485 w 1205485"/>
              <a:gd name="connsiteY1" fmla="*/ 3419 h 1704723"/>
              <a:gd name="connsiteX2" fmla="*/ 1046136 w 1205485"/>
              <a:gd name="connsiteY2" fmla="*/ 1697837 h 1704723"/>
              <a:gd name="connsiteX3" fmla="*/ 0 w 1205485"/>
              <a:gd name="connsiteY3" fmla="*/ 1704723 h 1704723"/>
              <a:gd name="connsiteX4" fmla="*/ 163390 w 1205485"/>
              <a:gd name="connsiteY4" fmla="*/ 0 h 1704723"/>
              <a:gd name="connsiteX0" fmla="*/ 163390 w 1205485"/>
              <a:gd name="connsiteY0" fmla="*/ 0 h 1710285"/>
              <a:gd name="connsiteX1" fmla="*/ 1205485 w 1205485"/>
              <a:gd name="connsiteY1" fmla="*/ 3419 h 1710285"/>
              <a:gd name="connsiteX2" fmla="*/ 1046136 w 1205485"/>
              <a:gd name="connsiteY2" fmla="*/ 1697837 h 1710285"/>
              <a:gd name="connsiteX3" fmla="*/ 0 w 1205485"/>
              <a:gd name="connsiteY3" fmla="*/ 1710285 h 1710285"/>
              <a:gd name="connsiteX4" fmla="*/ 163390 w 1205485"/>
              <a:gd name="connsiteY4" fmla="*/ 0 h 1710285"/>
              <a:gd name="connsiteX0" fmla="*/ 163390 w 1205485"/>
              <a:gd name="connsiteY0" fmla="*/ 0 h 1713066"/>
              <a:gd name="connsiteX1" fmla="*/ 1205485 w 1205485"/>
              <a:gd name="connsiteY1" fmla="*/ 3419 h 1713066"/>
              <a:gd name="connsiteX2" fmla="*/ 1046136 w 1205485"/>
              <a:gd name="connsiteY2" fmla="*/ 1697837 h 1713066"/>
              <a:gd name="connsiteX3" fmla="*/ 0 w 1205485"/>
              <a:gd name="connsiteY3" fmla="*/ 1713066 h 1713066"/>
              <a:gd name="connsiteX4" fmla="*/ 163390 w 1205485"/>
              <a:gd name="connsiteY4" fmla="*/ 0 h 1713066"/>
              <a:gd name="connsiteX0" fmla="*/ 163390 w 1205485"/>
              <a:gd name="connsiteY0" fmla="*/ 0 h 1707504"/>
              <a:gd name="connsiteX1" fmla="*/ 1205485 w 1205485"/>
              <a:gd name="connsiteY1" fmla="*/ 3419 h 1707504"/>
              <a:gd name="connsiteX2" fmla="*/ 1046136 w 1205485"/>
              <a:gd name="connsiteY2" fmla="*/ 1697837 h 1707504"/>
              <a:gd name="connsiteX3" fmla="*/ 0 w 1205485"/>
              <a:gd name="connsiteY3" fmla="*/ 1707504 h 1707504"/>
              <a:gd name="connsiteX4" fmla="*/ 163390 w 1205485"/>
              <a:gd name="connsiteY4" fmla="*/ 0 h 1707504"/>
              <a:gd name="connsiteX0" fmla="*/ 163390 w 1205485"/>
              <a:gd name="connsiteY0" fmla="*/ 0 h 1707504"/>
              <a:gd name="connsiteX1" fmla="*/ 1205485 w 1205485"/>
              <a:gd name="connsiteY1" fmla="*/ 3419 h 1707504"/>
              <a:gd name="connsiteX2" fmla="*/ 1046136 w 1205485"/>
              <a:gd name="connsiteY2" fmla="*/ 1706179 h 1707504"/>
              <a:gd name="connsiteX3" fmla="*/ 0 w 1205485"/>
              <a:gd name="connsiteY3" fmla="*/ 1707504 h 1707504"/>
              <a:gd name="connsiteX4" fmla="*/ 163390 w 1205485"/>
              <a:gd name="connsiteY4" fmla="*/ 0 h 1707504"/>
              <a:gd name="connsiteX0" fmla="*/ 163390 w 1205485"/>
              <a:gd name="connsiteY0" fmla="*/ 0 h 1711741"/>
              <a:gd name="connsiteX1" fmla="*/ 1205485 w 1205485"/>
              <a:gd name="connsiteY1" fmla="*/ 3419 h 1711741"/>
              <a:gd name="connsiteX2" fmla="*/ 1046136 w 1205485"/>
              <a:gd name="connsiteY2" fmla="*/ 1711741 h 1711741"/>
              <a:gd name="connsiteX3" fmla="*/ 0 w 1205485"/>
              <a:gd name="connsiteY3" fmla="*/ 1707504 h 1711741"/>
              <a:gd name="connsiteX4" fmla="*/ 163390 w 1205485"/>
              <a:gd name="connsiteY4" fmla="*/ 0 h 1711741"/>
              <a:gd name="connsiteX0" fmla="*/ 163390 w 1205485"/>
              <a:gd name="connsiteY0" fmla="*/ 2143 h 1708322"/>
              <a:gd name="connsiteX1" fmla="*/ 1205485 w 1205485"/>
              <a:gd name="connsiteY1" fmla="*/ 0 h 1708322"/>
              <a:gd name="connsiteX2" fmla="*/ 1046136 w 1205485"/>
              <a:gd name="connsiteY2" fmla="*/ 1708322 h 1708322"/>
              <a:gd name="connsiteX3" fmla="*/ 0 w 1205485"/>
              <a:gd name="connsiteY3" fmla="*/ 1704085 h 1708322"/>
              <a:gd name="connsiteX4" fmla="*/ 163390 w 1205485"/>
              <a:gd name="connsiteY4" fmla="*/ 2143 h 1708322"/>
              <a:gd name="connsiteX0" fmla="*/ 163390 w 1205485"/>
              <a:gd name="connsiteY0" fmla="*/ 24389 h 1708322"/>
              <a:gd name="connsiteX1" fmla="*/ 1205485 w 1205485"/>
              <a:gd name="connsiteY1" fmla="*/ 0 h 1708322"/>
              <a:gd name="connsiteX2" fmla="*/ 1046136 w 1205485"/>
              <a:gd name="connsiteY2" fmla="*/ 1708322 h 1708322"/>
              <a:gd name="connsiteX3" fmla="*/ 0 w 1205485"/>
              <a:gd name="connsiteY3" fmla="*/ 1704085 h 1708322"/>
              <a:gd name="connsiteX4" fmla="*/ 163390 w 1205485"/>
              <a:gd name="connsiteY4" fmla="*/ 24389 h 1708322"/>
              <a:gd name="connsiteX0" fmla="*/ 166766 w 1205485"/>
              <a:gd name="connsiteY0" fmla="*/ 7704 h 1708322"/>
              <a:gd name="connsiteX1" fmla="*/ 1205485 w 1205485"/>
              <a:gd name="connsiteY1" fmla="*/ 0 h 1708322"/>
              <a:gd name="connsiteX2" fmla="*/ 1046136 w 1205485"/>
              <a:gd name="connsiteY2" fmla="*/ 1708322 h 1708322"/>
              <a:gd name="connsiteX3" fmla="*/ 0 w 1205485"/>
              <a:gd name="connsiteY3" fmla="*/ 1704085 h 1708322"/>
              <a:gd name="connsiteX4" fmla="*/ 166766 w 1205485"/>
              <a:gd name="connsiteY4" fmla="*/ 7704 h 1708322"/>
              <a:gd name="connsiteX0" fmla="*/ 166766 w 1205485"/>
              <a:gd name="connsiteY0" fmla="*/ 0 h 1708960"/>
              <a:gd name="connsiteX1" fmla="*/ 1205485 w 1205485"/>
              <a:gd name="connsiteY1" fmla="*/ 638 h 1708960"/>
              <a:gd name="connsiteX2" fmla="*/ 1046136 w 1205485"/>
              <a:gd name="connsiteY2" fmla="*/ 1708960 h 1708960"/>
              <a:gd name="connsiteX3" fmla="*/ 0 w 1205485"/>
              <a:gd name="connsiteY3" fmla="*/ 1704723 h 1708960"/>
              <a:gd name="connsiteX4" fmla="*/ 166766 w 1205485"/>
              <a:gd name="connsiteY4" fmla="*/ 0 h 1708960"/>
              <a:gd name="connsiteX0" fmla="*/ 166766 w 1197592"/>
              <a:gd name="connsiteY0" fmla="*/ 6036 h 1714996"/>
              <a:gd name="connsiteX1" fmla="*/ 1197592 w 1197592"/>
              <a:gd name="connsiteY1" fmla="*/ 0 h 1714996"/>
              <a:gd name="connsiteX2" fmla="*/ 1046136 w 1197592"/>
              <a:gd name="connsiteY2" fmla="*/ 1714996 h 1714996"/>
              <a:gd name="connsiteX3" fmla="*/ 0 w 1197592"/>
              <a:gd name="connsiteY3" fmla="*/ 1710759 h 1714996"/>
              <a:gd name="connsiteX4" fmla="*/ 166766 w 1197592"/>
              <a:gd name="connsiteY4" fmla="*/ 6036 h 1714996"/>
              <a:gd name="connsiteX0" fmla="*/ 166766 w 1197592"/>
              <a:gd name="connsiteY0" fmla="*/ 6036 h 1714996"/>
              <a:gd name="connsiteX1" fmla="*/ 1197592 w 1197592"/>
              <a:gd name="connsiteY1" fmla="*/ 0 h 1714996"/>
              <a:gd name="connsiteX2" fmla="*/ 1046136 w 1197592"/>
              <a:gd name="connsiteY2" fmla="*/ 1714996 h 1714996"/>
              <a:gd name="connsiteX3" fmla="*/ 0 w 1197592"/>
              <a:gd name="connsiteY3" fmla="*/ 1710759 h 1714996"/>
              <a:gd name="connsiteX4" fmla="*/ 166766 w 1197592"/>
              <a:gd name="connsiteY4" fmla="*/ 6036 h 1714996"/>
              <a:gd name="connsiteX0" fmla="*/ 166766 w 1193645"/>
              <a:gd name="connsiteY0" fmla="*/ 6036 h 1714996"/>
              <a:gd name="connsiteX1" fmla="*/ 1193645 w 1193645"/>
              <a:gd name="connsiteY1" fmla="*/ 0 h 1714996"/>
              <a:gd name="connsiteX2" fmla="*/ 1046136 w 1193645"/>
              <a:gd name="connsiteY2" fmla="*/ 1714996 h 1714996"/>
              <a:gd name="connsiteX3" fmla="*/ 0 w 1193645"/>
              <a:gd name="connsiteY3" fmla="*/ 1710759 h 1714996"/>
              <a:gd name="connsiteX4" fmla="*/ 166766 w 1193645"/>
              <a:gd name="connsiteY4" fmla="*/ 6036 h 1714996"/>
              <a:gd name="connsiteX0" fmla="*/ 160188 w 1193645"/>
              <a:gd name="connsiteY0" fmla="*/ 6036 h 1714996"/>
              <a:gd name="connsiteX1" fmla="*/ 1193645 w 1193645"/>
              <a:gd name="connsiteY1" fmla="*/ 0 h 1714996"/>
              <a:gd name="connsiteX2" fmla="*/ 1046136 w 1193645"/>
              <a:gd name="connsiteY2" fmla="*/ 1714996 h 1714996"/>
              <a:gd name="connsiteX3" fmla="*/ 0 w 1193645"/>
              <a:gd name="connsiteY3" fmla="*/ 1710759 h 1714996"/>
              <a:gd name="connsiteX4" fmla="*/ 160188 w 1193645"/>
              <a:gd name="connsiteY4" fmla="*/ 6036 h 1714996"/>
              <a:gd name="connsiteX0" fmla="*/ 160188 w 1193645"/>
              <a:gd name="connsiteY0" fmla="*/ 3255 h 1712215"/>
              <a:gd name="connsiteX1" fmla="*/ 1193645 w 1193645"/>
              <a:gd name="connsiteY1" fmla="*/ 0 h 1712215"/>
              <a:gd name="connsiteX2" fmla="*/ 1046136 w 1193645"/>
              <a:gd name="connsiteY2" fmla="*/ 1712215 h 1712215"/>
              <a:gd name="connsiteX3" fmla="*/ 0 w 1193645"/>
              <a:gd name="connsiteY3" fmla="*/ 1707978 h 1712215"/>
              <a:gd name="connsiteX4" fmla="*/ 160188 w 1193645"/>
              <a:gd name="connsiteY4" fmla="*/ 3255 h 1712215"/>
              <a:gd name="connsiteX0" fmla="*/ 160188 w 1193645"/>
              <a:gd name="connsiteY0" fmla="*/ 3255 h 1712215"/>
              <a:gd name="connsiteX1" fmla="*/ 1193645 w 1193645"/>
              <a:gd name="connsiteY1" fmla="*/ 0 h 1712215"/>
              <a:gd name="connsiteX2" fmla="*/ 1041203 w 1193645"/>
              <a:gd name="connsiteY2" fmla="*/ 1712215 h 1712215"/>
              <a:gd name="connsiteX3" fmla="*/ 0 w 1193645"/>
              <a:gd name="connsiteY3" fmla="*/ 1707978 h 1712215"/>
              <a:gd name="connsiteX4" fmla="*/ 160188 w 1193645"/>
              <a:gd name="connsiteY4" fmla="*/ 3255 h 17122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3645" h="1712215">
                <a:moveTo>
                  <a:pt x="160188" y="3255"/>
                </a:moveTo>
                <a:lnTo>
                  <a:pt x="1193645" y="0"/>
                </a:lnTo>
                <a:lnTo>
                  <a:pt x="1041203" y="1712215"/>
                </a:lnTo>
                <a:lnTo>
                  <a:pt x="0" y="1707978"/>
                </a:lnTo>
                <a:lnTo>
                  <a:pt x="160188" y="3255"/>
                </a:lnTo>
                <a:close/>
              </a:path>
            </a:pathLst>
          </a:cu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smtClean="0"/>
              <a:t>Image</a:t>
            </a:r>
            <a:endParaRPr lang="en-US" noProof="0" dirty="0"/>
          </a:p>
        </p:txBody>
      </p:sp>
      <p:sp>
        <p:nvSpPr>
          <p:cNvPr id="59" name="Espace réservé pour une image  2"/>
          <p:cNvSpPr>
            <a:spLocks noGrp="1"/>
          </p:cNvSpPr>
          <p:nvPr>
            <p:ph type="pic" idx="28" hasCustomPrompt="1"/>
          </p:nvPr>
        </p:nvSpPr>
        <p:spPr>
          <a:xfrm>
            <a:off x="7180904" y="4237882"/>
            <a:ext cx="1843759" cy="1561612"/>
          </a:xfrm>
          <a:custGeom>
            <a:avLst/>
            <a:gdLst>
              <a:gd name="connsiteX0" fmla="*/ 0 w 2775973"/>
              <a:gd name="connsiteY0" fmla="*/ 0 h 2376338"/>
              <a:gd name="connsiteX1" fmla="*/ 2775973 w 2775973"/>
              <a:gd name="connsiteY1" fmla="*/ 0 h 2376338"/>
              <a:gd name="connsiteX2" fmla="*/ 2775973 w 2775973"/>
              <a:gd name="connsiteY2" fmla="*/ 2376338 h 2376338"/>
              <a:gd name="connsiteX3" fmla="*/ 0 w 2775973"/>
              <a:gd name="connsiteY3" fmla="*/ 2376338 h 2376338"/>
              <a:gd name="connsiteX4" fmla="*/ 0 w 2775973"/>
              <a:gd name="connsiteY4" fmla="*/ 0 h 2376338"/>
              <a:gd name="connsiteX0" fmla="*/ 0 w 2775973"/>
              <a:gd name="connsiteY0" fmla="*/ 0 h 2376338"/>
              <a:gd name="connsiteX1" fmla="*/ 2460663 w 2775973"/>
              <a:gd name="connsiteY1" fmla="*/ 31531 h 2376338"/>
              <a:gd name="connsiteX2" fmla="*/ 2775973 w 2775973"/>
              <a:gd name="connsiteY2" fmla="*/ 2376338 h 2376338"/>
              <a:gd name="connsiteX3" fmla="*/ 0 w 2775973"/>
              <a:gd name="connsiteY3" fmla="*/ 2376338 h 2376338"/>
              <a:gd name="connsiteX4" fmla="*/ 0 w 2775973"/>
              <a:gd name="connsiteY4" fmla="*/ 0 h 2376338"/>
              <a:gd name="connsiteX0" fmla="*/ 489014 w 3264987"/>
              <a:gd name="connsiteY0" fmla="*/ 0 h 3749042"/>
              <a:gd name="connsiteX1" fmla="*/ 2949677 w 3264987"/>
              <a:gd name="connsiteY1" fmla="*/ 31531 h 3749042"/>
              <a:gd name="connsiteX2" fmla="*/ 3264987 w 3264987"/>
              <a:gd name="connsiteY2" fmla="*/ 2376338 h 3749042"/>
              <a:gd name="connsiteX3" fmla="*/ 0 w 3264987"/>
              <a:gd name="connsiteY3" fmla="*/ 3749042 h 3749042"/>
              <a:gd name="connsiteX4" fmla="*/ 489014 w 3264987"/>
              <a:gd name="connsiteY4" fmla="*/ 0 h 3749042"/>
              <a:gd name="connsiteX0" fmla="*/ 489014 w 2949677"/>
              <a:gd name="connsiteY0" fmla="*/ 0 h 3749042"/>
              <a:gd name="connsiteX1" fmla="*/ 2949677 w 2949677"/>
              <a:gd name="connsiteY1" fmla="*/ 31531 h 3749042"/>
              <a:gd name="connsiteX2" fmla="*/ 2321888 w 2949677"/>
              <a:gd name="connsiteY2" fmla="*/ 3718537 h 3749042"/>
              <a:gd name="connsiteX3" fmla="*/ 0 w 2949677"/>
              <a:gd name="connsiteY3" fmla="*/ 3749042 h 3749042"/>
              <a:gd name="connsiteX4" fmla="*/ 489014 w 2949677"/>
              <a:gd name="connsiteY4" fmla="*/ 0 h 3749042"/>
              <a:gd name="connsiteX0" fmla="*/ 607775 w 2949677"/>
              <a:gd name="connsiteY0" fmla="*/ 59982 h 3717511"/>
              <a:gd name="connsiteX1" fmla="*/ 2949677 w 2949677"/>
              <a:gd name="connsiteY1" fmla="*/ 0 h 3717511"/>
              <a:gd name="connsiteX2" fmla="*/ 2321888 w 2949677"/>
              <a:gd name="connsiteY2" fmla="*/ 3687006 h 3717511"/>
              <a:gd name="connsiteX3" fmla="*/ 0 w 2949677"/>
              <a:gd name="connsiteY3" fmla="*/ 3717511 h 3717511"/>
              <a:gd name="connsiteX4" fmla="*/ 607775 w 2949677"/>
              <a:gd name="connsiteY4" fmla="*/ 59982 h 3717511"/>
              <a:gd name="connsiteX0" fmla="*/ 607775 w 2935705"/>
              <a:gd name="connsiteY0" fmla="*/ 0 h 3657529"/>
              <a:gd name="connsiteX1" fmla="*/ 2935705 w 2935705"/>
              <a:gd name="connsiteY1" fmla="*/ 21363 h 3657529"/>
              <a:gd name="connsiteX2" fmla="*/ 2321888 w 2935705"/>
              <a:gd name="connsiteY2" fmla="*/ 3627024 h 3657529"/>
              <a:gd name="connsiteX3" fmla="*/ 0 w 2935705"/>
              <a:gd name="connsiteY3" fmla="*/ 3657529 h 3657529"/>
              <a:gd name="connsiteX4" fmla="*/ 607775 w 2935705"/>
              <a:gd name="connsiteY4" fmla="*/ 0 h 3657529"/>
              <a:gd name="connsiteX0" fmla="*/ 607775 w 2935705"/>
              <a:gd name="connsiteY0" fmla="*/ 0 h 3657529"/>
              <a:gd name="connsiteX1" fmla="*/ 2935705 w 2935705"/>
              <a:gd name="connsiteY1" fmla="*/ 21363 h 3657529"/>
              <a:gd name="connsiteX2" fmla="*/ 2335860 w 2935705"/>
              <a:gd name="connsiteY2" fmla="*/ 3647361 h 3657529"/>
              <a:gd name="connsiteX3" fmla="*/ 0 w 2935705"/>
              <a:gd name="connsiteY3" fmla="*/ 3657529 h 3657529"/>
              <a:gd name="connsiteX4" fmla="*/ 607775 w 2935705"/>
              <a:gd name="connsiteY4" fmla="*/ 0 h 3657529"/>
              <a:gd name="connsiteX0" fmla="*/ 607775 w 2935705"/>
              <a:gd name="connsiteY0" fmla="*/ 0 h 3647361"/>
              <a:gd name="connsiteX1" fmla="*/ 2935705 w 2935705"/>
              <a:gd name="connsiteY1" fmla="*/ 21363 h 3647361"/>
              <a:gd name="connsiteX2" fmla="*/ 2335860 w 2935705"/>
              <a:gd name="connsiteY2" fmla="*/ 3647361 h 3647361"/>
              <a:gd name="connsiteX3" fmla="*/ 0 w 2935705"/>
              <a:gd name="connsiteY3" fmla="*/ 3647361 h 3647361"/>
              <a:gd name="connsiteX4" fmla="*/ 607775 w 2935705"/>
              <a:gd name="connsiteY4" fmla="*/ 0 h 3647361"/>
              <a:gd name="connsiteX0" fmla="*/ 512984 w 2935705"/>
              <a:gd name="connsiteY0" fmla="*/ 0 h 3671709"/>
              <a:gd name="connsiteX1" fmla="*/ 2935705 w 2935705"/>
              <a:gd name="connsiteY1" fmla="*/ 45711 h 3671709"/>
              <a:gd name="connsiteX2" fmla="*/ 2335860 w 2935705"/>
              <a:gd name="connsiteY2" fmla="*/ 3671709 h 3671709"/>
              <a:gd name="connsiteX3" fmla="*/ 0 w 2935705"/>
              <a:gd name="connsiteY3" fmla="*/ 3671709 h 3671709"/>
              <a:gd name="connsiteX4" fmla="*/ 512984 w 2935705"/>
              <a:gd name="connsiteY4" fmla="*/ 0 h 3671709"/>
              <a:gd name="connsiteX0" fmla="*/ 501832 w 2935705"/>
              <a:gd name="connsiteY0" fmla="*/ 92259 h 3625998"/>
              <a:gd name="connsiteX1" fmla="*/ 2935705 w 2935705"/>
              <a:gd name="connsiteY1" fmla="*/ 0 h 3625998"/>
              <a:gd name="connsiteX2" fmla="*/ 2335860 w 2935705"/>
              <a:gd name="connsiteY2" fmla="*/ 3625998 h 3625998"/>
              <a:gd name="connsiteX3" fmla="*/ 0 w 2935705"/>
              <a:gd name="connsiteY3" fmla="*/ 3625998 h 3625998"/>
              <a:gd name="connsiteX4" fmla="*/ 501832 w 2935705"/>
              <a:gd name="connsiteY4" fmla="*/ 92259 h 3625998"/>
              <a:gd name="connsiteX0" fmla="*/ 434921 w 2935705"/>
              <a:gd name="connsiteY0" fmla="*/ 498053 h 3625998"/>
              <a:gd name="connsiteX1" fmla="*/ 2935705 w 2935705"/>
              <a:gd name="connsiteY1" fmla="*/ 0 h 3625998"/>
              <a:gd name="connsiteX2" fmla="*/ 2335860 w 2935705"/>
              <a:gd name="connsiteY2" fmla="*/ 3625998 h 3625998"/>
              <a:gd name="connsiteX3" fmla="*/ 0 w 2935705"/>
              <a:gd name="connsiteY3" fmla="*/ 3625998 h 3625998"/>
              <a:gd name="connsiteX4" fmla="*/ 434921 w 2935705"/>
              <a:gd name="connsiteY4" fmla="*/ 498053 h 3625998"/>
              <a:gd name="connsiteX0" fmla="*/ 200732 w 2701516"/>
              <a:gd name="connsiteY0" fmla="*/ 498053 h 3625998"/>
              <a:gd name="connsiteX1" fmla="*/ 2701516 w 2701516"/>
              <a:gd name="connsiteY1" fmla="*/ 0 h 3625998"/>
              <a:gd name="connsiteX2" fmla="*/ 2101671 w 2701516"/>
              <a:gd name="connsiteY2" fmla="*/ 3625998 h 3625998"/>
              <a:gd name="connsiteX3" fmla="*/ 0 w 2701516"/>
              <a:gd name="connsiteY3" fmla="*/ 2181371 h 3625998"/>
              <a:gd name="connsiteX4" fmla="*/ 200732 w 2701516"/>
              <a:gd name="connsiteY4" fmla="*/ 498053 h 3625998"/>
              <a:gd name="connsiteX0" fmla="*/ 200732 w 2701516"/>
              <a:gd name="connsiteY0" fmla="*/ 498053 h 2189487"/>
              <a:gd name="connsiteX1" fmla="*/ 2701516 w 2701516"/>
              <a:gd name="connsiteY1" fmla="*/ 0 h 2189487"/>
              <a:gd name="connsiteX2" fmla="*/ 908425 w 2701516"/>
              <a:gd name="connsiteY2" fmla="*/ 2189487 h 2189487"/>
              <a:gd name="connsiteX3" fmla="*/ 0 w 2701516"/>
              <a:gd name="connsiteY3" fmla="*/ 2181371 h 2189487"/>
              <a:gd name="connsiteX4" fmla="*/ 200732 w 2701516"/>
              <a:gd name="connsiteY4" fmla="*/ 498053 h 2189487"/>
              <a:gd name="connsiteX0" fmla="*/ 200732 w 1156988"/>
              <a:gd name="connsiteY0" fmla="*/ 11101 h 1702535"/>
              <a:gd name="connsiteX1" fmla="*/ 1156988 w 1156988"/>
              <a:gd name="connsiteY1" fmla="*/ 0 h 1702535"/>
              <a:gd name="connsiteX2" fmla="*/ 908425 w 1156988"/>
              <a:gd name="connsiteY2" fmla="*/ 1702535 h 1702535"/>
              <a:gd name="connsiteX3" fmla="*/ 0 w 1156988"/>
              <a:gd name="connsiteY3" fmla="*/ 1694419 h 1702535"/>
              <a:gd name="connsiteX4" fmla="*/ 200732 w 1156988"/>
              <a:gd name="connsiteY4" fmla="*/ 11101 h 1702535"/>
              <a:gd name="connsiteX0" fmla="*/ 200732 w 1184868"/>
              <a:gd name="connsiteY0" fmla="*/ 2985 h 1694419"/>
              <a:gd name="connsiteX1" fmla="*/ 1184868 w 1184868"/>
              <a:gd name="connsiteY1" fmla="*/ 0 h 1694419"/>
              <a:gd name="connsiteX2" fmla="*/ 908425 w 1184868"/>
              <a:gd name="connsiteY2" fmla="*/ 1694419 h 1694419"/>
              <a:gd name="connsiteX3" fmla="*/ 0 w 1184868"/>
              <a:gd name="connsiteY3" fmla="*/ 1686303 h 1694419"/>
              <a:gd name="connsiteX4" fmla="*/ 200732 w 1184868"/>
              <a:gd name="connsiteY4" fmla="*/ 2985 h 1694419"/>
              <a:gd name="connsiteX0" fmla="*/ 184004 w 1184868"/>
              <a:gd name="connsiteY0" fmla="*/ 2984 h 1694419"/>
              <a:gd name="connsiteX1" fmla="*/ 1184868 w 1184868"/>
              <a:gd name="connsiteY1" fmla="*/ 0 h 1694419"/>
              <a:gd name="connsiteX2" fmla="*/ 908425 w 1184868"/>
              <a:gd name="connsiteY2" fmla="*/ 1694419 h 1694419"/>
              <a:gd name="connsiteX3" fmla="*/ 0 w 1184868"/>
              <a:gd name="connsiteY3" fmla="*/ 1686303 h 1694419"/>
              <a:gd name="connsiteX4" fmla="*/ 184004 w 1184868"/>
              <a:gd name="connsiteY4" fmla="*/ 2984 h 1694419"/>
              <a:gd name="connsiteX0" fmla="*/ 184004 w 1173716"/>
              <a:gd name="connsiteY0" fmla="*/ 0 h 1691435"/>
              <a:gd name="connsiteX1" fmla="*/ 1173716 w 1173716"/>
              <a:gd name="connsiteY1" fmla="*/ 6200 h 1691435"/>
              <a:gd name="connsiteX2" fmla="*/ 908425 w 1173716"/>
              <a:gd name="connsiteY2" fmla="*/ 1691435 h 1691435"/>
              <a:gd name="connsiteX3" fmla="*/ 0 w 1173716"/>
              <a:gd name="connsiteY3" fmla="*/ 1683319 h 1691435"/>
              <a:gd name="connsiteX4" fmla="*/ 184004 w 1173716"/>
              <a:gd name="connsiteY4" fmla="*/ 0 h 1691435"/>
              <a:gd name="connsiteX0" fmla="*/ 184004 w 1173716"/>
              <a:gd name="connsiteY0" fmla="*/ 0 h 1700620"/>
              <a:gd name="connsiteX1" fmla="*/ 1173716 w 1173716"/>
              <a:gd name="connsiteY1" fmla="*/ 6200 h 1700620"/>
              <a:gd name="connsiteX2" fmla="*/ 914001 w 1173716"/>
              <a:gd name="connsiteY2" fmla="*/ 1700620 h 1700620"/>
              <a:gd name="connsiteX3" fmla="*/ 0 w 1173716"/>
              <a:gd name="connsiteY3" fmla="*/ 1683319 h 1700620"/>
              <a:gd name="connsiteX4" fmla="*/ 184004 w 1173716"/>
              <a:gd name="connsiteY4" fmla="*/ 0 h 1700620"/>
              <a:gd name="connsiteX0" fmla="*/ 184004 w 1173716"/>
              <a:gd name="connsiteY0" fmla="*/ 0 h 1691435"/>
              <a:gd name="connsiteX1" fmla="*/ 1173716 w 1173716"/>
              <a:gd name="connsiteY1" fmla="*/ 6200 h 1691435"/>
              <a:gd name="connsiteX2" fmla="*/ 891697 w 1173716"/>
              <a:gd name="connsiteY2" fmla="*/ 1691435 h 1691435"/>
              <a:gd name="connsiteX3" fmla="*/ 0 w 1173716"/>
              <a:gd name="connsiteY3" fmla="*/ 1683319 h 1691435"/>
              <a:gd name="connsiteX4" fmla="*/ 184004 w 1173716"/>
              <a:gd name="connsiteY4" fmla="*/ 0 h 1691435"/>
              <a:gd name="connsiteX0" fmla="*/ 184004 w 1173716"/>
              <a:gd name="connsiteY0" fmla="*/ 0 h 1683319"/>
              <a:gd name="connsiteX1" fmla="*/ 1173716 w 1173716"/>
              <a:gd name="connsiteY1" fmla="*/ 6200 h 1683319"/>
              <a:gd name="connsiteX2" fmla="*/ 914001 w 1173716"/>
              <a:gd name="connsiteY2" fmla="*/ 1673066 h 1683319"/>
              <a:gd name="connsiteX3" fmla="*/ 0 w 1173716"/>
              <a:gd name="connsiteY3" fmla="*/ 1683319 h 1683319"/>
              <a:gd name="connsiteX4" fmla="*/ 184004 w 1173716"/>
              <a:gd name="connsiteY4" fmla="*/ 0 h 1683319"/>
              <a:gd name="connsiteX0" fmla="*/ 184004 w 1173716"/>
              <a:gd name="connsiteY0" fmla="*/ 0 h 1683319"/>
              <a:gd name="connsiteX1" fmla="*/ 1173716 w 1173716"/>
              <a:gd name="connsiteY1" fmla="*/ 6200 h 1683319"/>
              <a:gd name="connsiteX2" fmla="*/ 941880 w 1173716"/>
              <a:gd name="connsiteY2" fmla="*/ 1682250 h 1683319"/>
              <a:gd name="connsiteX3" fmla="*/ 0 w 1173716"/>
              <a:gd name="connsiteY3" fmla="*/ 1683319 h 1683319"/>
              <a:gd name="connsiteX4" fmla="*/ 184004 w 1173716"/>
              <a:gd name="connsiteY4" fmla="*/ 0 h 1683319"/>
              <a:gd name="connsiteX0" fmla="*/ 217460 w 1207172"/>
              <a:gd name="connsiteY0" fmla="*/ 0 h 1692504"/>
              <a:gd name="connsiteX1" fmla="*/ 1207172 w 1207172"/>
              <a:gd name="connsiteY1" fmla="*/ 6200 h 1692504"/>
              <a:gd name="connsiteX2" fmla="*/ 975336 w 1207172"/>
              <a:gd name="connsiteY2" fmla="*/ 1682250 h 1692504"/>
              <a:gd name="connsiteX3" fmla="*/ 0 w 1207172"/>
              <a:gd name="connsiteY3" fmla="*/ 1692504 h 1692504"/>
              <a:gd name="connsiteX4" fmla="*/ 217460 w 1207172"/>
              <a:gd name="connsiteY4" fmla="*/ 0 h 1692504"/>
              <a:gd name="connsiteX0" fmla="*/ 217460 w 1201596"/>
              <a:gd name="connsiteY0" fmla="*/ 2984 h 1695488"/>
              <a:gd name="connsiteX1" fmla="*/ 1201596 w 1201596"/>
              <a:gd name="connsiteY1" fmla="*/ 0 h 1695488"/>
              <a:gd name="connsiteX2" fmla="*/ 975336 w 1201596"/>
              <a:gd name="connsiteY2" fmla="*/ 1685234 h 1695488"/>
              <a:gd name="connsiteX3" fmla="*/ 0 w 1201596"/>
              <a:gd name="connsiteY3" fmla="*/ 1695488 h 1695488"/>
              <a:gd name="connsiteX4" fmla="*/ 217460 w 1201596"/>
              <a:gd name="connsiteY4" fmla="*/ 2984 h 1695488"/>
              <a:gd name="connsiteX0" fmla="*/ 217460 w 1201596"/>
              <a:gd name="connsiteY0" fmla="*/ 0 h 1692504"/>
              <a:gd name="connsiteX1" fmla="*/ 1201596 w 1201596"/>
              <a:gd name="connsiteY1" fmla="*/ 15385 h 1692504"/>
              <a:gd name="connsiteX2" fmla="*/ 975336 w 1201596"/>
              <a:gd name="connsiteY2" fmla="*/ 1682250 h 1692504"/>
              <a:gd name="connsiteX3" fmla="*/ 0 w 1201596"/>
              <a:gd name="connsiteY3" fmla="*/ 1692504 h 1692504"/>
              <a:gd name="connsiteX4" fmla="*/ 217460 w 1201596"/>
              <a:gd name="connsiteY4" fmla="*/ 0 h 1692504"/>
              <a:gd name="connsiteX0" fmla="*/ 217460 w 1201596"/>
              <a:gd name="connsiteY0" fmla="*/ 2984 h 1677119"/>
              <a:gd name="connsiteX1" fmla="*/ 1201596 w 1201596"/>
              <a:gd name="connsiteY1" fmla="*/ 0 h 1677119"/>
              <a:gd name="connsiteX2" fmla="*/ 975336 w 1201596"/>
              <a:gd name="connsiteY2" fmla="*/ 1666865 h 1677119"/>
              <a:gd name="connsiteX3" fmla="*/ 0 w 1201596"/>
              <a:gd name="connsiteY3" fmla="*/ 1677119 h 1677119"/>
              <a:gd name="connsiteX4" fmla="*/ 217460 w 1201596"/>
              <a:gd name="connsiteY4" fmla="*/ 2984 h 1677119"/>
              <a:gd name="connsiteX0" fmla="*/ 217460 w 1201596"/>
              <a:gd name="connsiteY0" fmla="*/ 2984 h 1677119"/>
              <a:gd name="connsiteX1" fmla="*/ 1201596 w 1201596"/>
              <a:gd name="connsiteY1" fmla="*/ 0 h 1677119"/>
              <a:gd name="connsiteX2" fmla="*/ 980912 w 1201596"/>
              <a:gd name="connsiteY2" fmla="*/ 1666865 h 1677119"/>
              <a:gd name="connsiteX3" fmla="*/ 0 w 1201596"/>
              <a:gd name="connsiteY3" fmla="*/ 1677119 h 1677119"/>
              <a:gd name="connsiteX4" fmla="*/ 217460 w 1201596"/>
              <a:gd name="connsiteY4" fmla="*/ 2984 h 1677119"/>
              <a:gd name="connsiteX0" fmla="*/ 217460 w 1201596"/>
              <a:gd name="connsiteY0" fmla="*/ 2984 h 1677119"/>
              <a:gd name="connsiteX1" fmla="*/ 1201596 w 1201596"/>
              <a:gd name="connsiteY1" fmla="*/ 0 h 1677119"/>
              <a:gd name="connsiteX2" fmla="*/ 1058974 w 1201596"/>
              <a:gd name="connsiteY2" fmla="*/ 1666865 h 1677119"/>
              <a:gd name="connsiteX3" fmla="*/ 0 w 1201596"/>
              <a:gd name="connsiteY3" fmla="*/ 1677119 h 1677119"/>
              <a:gd name="connsiteX4" fmla="*/ 217460 w 1201596"/>
              <a:gd name="connsiteY4" fmla="*/ 2984 h 1677119"/>
              <a:gd name="connsiteX0" fmla="*/ 217460 w 1201596"/>
              <a:gd name="connsiteY0" fmla="*/ 2984 h 1694418"/>
              <a:gd name="connsiteX1" fmla="*/ 1201596 w 1201596"/>
              <a:gd name="connsiteY1" fmla="*/ 0 h 1694418"/>
              <a:gd name="connsiteX2" fmla="*/ 1058974 w 1201596"/>
              <a:gd name="connsiteY2" fmla="*/ 1694418 h 1694418"/>
              <a:gd name="connsiteX3" fmla="*/ 0 w 1201596"/>
              <a:gd name="connsiteY3" fmla="*/ 1677119 h 1694418"/>
              <a:gd name="connsiteX4" fmla="*/ 217460 w 1201596"/>
              <a:gd name="connsiteY4" fmla="*/ 2984 h 1694418"/>
              <a:gd name="connsiteX0" fmla="*/ 217460 w 1223900"/>
              <a:gd name="connsiteY0" fmla="*/ 0 h 1691434"/>
              <a:gd name="connsiteX1" fmla="*/ 1223900 w 1223900"/>
              <a:gd name="connsiteY1" fmla="*/ 6200 h 1691434"/>
              <a:gd name="connsiteX2" fmla="*/ 1058974 w 1223900"/>
              <a:gd name="connsiteY2" fmla="*/ 1691434 h 1691434"/>
              <a:gd name="connsiteX3" fmla="*/ 0 w 1223900"/>
              <a:gd name="connsiteY3" fmla="*/ 1674135 h 1691434"/>
              <a:gd name="connsiteX4" fmla="*/ 217460 w 1223900"/>
              <a:gd name="connsiteY4" fmla="*/ 0 h 1691434"/>
              <a:gd name="connsiteX0" fmla="*/ 217460 w 1223900"/>
              <a:gd name="connsiteY0" fmla="*/ 0 h 1691434"/>
              <a:gd name="connsiteX1" fmla="*/ 1223900 w 1223900"/>
              <a:gd name="connsiteY1" fmla="*/ 6200 h 1691434"/>
              <a:gd name="connsiteX2" fmla="*/ 1058974 w 1223900"/>
              <a:gd name="connsiteY2" fmla="*/ 1691434 h 1691434"/>
              <a:gd name="connsiteX3" fmla="*/ 0 w 1223900"/>
              <a:gd name="connsiteY3" fmla="*/ 1683319 h 1691434"/>
              <a:gd name="connsiteX4" fmla="*/ 217460 w 1223900"/>
              <a:gd name="connsiteY4" fmla="*/ 0 h 1691434"/>
              <a:gd name="connsiteX0" fmla="*/ 217460 w 1212748"/>
              <a:gd name="connsiteY0" fmla="*/ 0 h 1691434"/>
              <a:gd name="connsiteX1" fmla="*/ 1212748 w 1212748"/>
              <a:gd name="connsiteY1" fmla="*/ 6200 h 1691434"/>
              <a:gd name="connsiteX2" fmla="*/ 1058974 w 1212748"/>
              <a:gd name="connsiteY2" fmla="*/ 1691434 h 1691434"/>
              <a:gd name="connsiteX3" fmla="*/ 0 w 1212748"/>
              <a:gd name="connsiteY3" fmla="*/ 1683319 h 1691434"/>
              <a:gd name="connsiteX4" fmla="*/ 217460 w 1212748"/>
              <a:gd name="connsiteY4" fmla="*/ 0 h 1691434"/>
              <a:gd name="connsiteX0" fmla="*/ 217460 w 1212748"/>
              <a:gd name="connsiteY0" fmla="*/ 0 h 1691434"/>
              <a:gd name="connsiteX1" fmla="*/ 1212748 w 1212748"/>
              <a:gd name="connsiteY1" fmla="*/ 6200 h 1691434"/>
              <a:gd name="connsiteX2" fmla="*/ 1053399 w 1212748"/>
              <a:gd name="connsiteY2" fmla="*/ 1691434 h 1691434"/>
              <a:gd name="connsiteX3" fmla="*/ 0 w 1212748"/>
              <a:gd name="connsiteY3" fmla="*/ 1683319 h 1691434"/>
              <a:gd name="connsiteX4" fmla="*/ 217460 w 1212748"/>
              <a:gd name="connsiteY4" fmla="*/ 0 h 1691434"/>
              <a:gd name="connsiteX0" fmla="*/ 178429 w 1212748"/>
              <a:gd name="connsiteY0" fmla="*/ 0 h 1691434"/>
              <a:gd name="connsiteX1" fmla="*/ 1212748 w 1212748"/>
              <a:gd name="connsiteY1" fmla="*/ 6200 h 1691434"/>
              <a:gd name="connsiteX2" fmla="*/ 1053399 w 1212748"/>
              <a:gd name="connsiteY2" fmla="*/ 1691434 h 1691434"/>
              <a:gd name="connsiteX3" fmla="*/ 0 w 1212748"/>
              <a:gd name="connsiteY3" fmla="*/ 1683319 h 1691434"/>
              <a:gd name="connsiteX4" fmla="*/ 178429 w 1212748"/>
              <a:gd name="connsiteY4" fmla="*/ 0 h 1691434"/>
              <a:gd name="connsiteX0" fmla="*/ 172853 w 1212748"/>
              <a:gd name="connsiteY0" fmla="*/ 0 h 1691434"/>
              <a:gd name="connsiteX1" fmla="*/ 1212748 w 1212748"/>
              <a:gd name="connsiteY1" fmla="*/ 6200 h 1691434"/>
              <a:gd name="connsiteX2" fmla="*/ 1053399 w 1212748"/>
              <a:gd name="connsiteY2" fmla="*/ 1691434 h 1691434"/>
              <a:gd name="connsiteX3" fmla="*/ 0 w 1212748"/>
              <a:gd name="connsiteY3" fmla="*/ 1683319 h 1691434"/>
              <a:gd name="connsiteX4" fmla="*/ 172853 w 1212748"/>
              <a:gd name="connsiteY4" fmla="*/ 0 h 1691434"/>
              <a:gd name="connsiteX0" fmla="*/ 161702 w 1201597"/>
              <a:gd name="connsiteY0" fmla="*/ 0 h 1691434"/>
              <a:gd name="connsiteX1" fmla="*/ 1201597 w 1201597"/>
              <a:gd name="connsiteY1" fmla="*/ 6200 h 1691434"/>
              <a:gd name="connsiteX2" fmla="*/ 1042248 w 1201597"/>
              <a:gd name="connsiteY2" fmla="*/ 1691434 h 1691434"/>
              <a:gd name="connsiteX3" fmla="*/ 0 w 1201597"/>
              <a:gd name="connsiteY3" fmla="*/ 1683319 h 1691434"/>
              <a:gd name="connsiteX4" fmla="*/ 161702 w 1201597"/>
              <a:gd name="connsiteY4" fmla="*/ 0 h 1691434"/>
              <a:gd name="connsiteX0" fmla="*/ 161702 w 1201597"/>
              <a:gd name="connsiteY0" fmla="*/ 0 h 1691434"/>
              <a:gd name="connsiteX1" fmla="*/ 1201597 w 1201597"/>
              <a:gd name="connsiteY1" fmla="*/ 6200 h 1691434"/>
              <a:gd name="connsiteX2" fmla="*/ 1042248 w 1201597"/>
              <a:gd name="connsiteY2" fmla="*/ 1691434 h 1691434"/>
              <a:gd name="connsiteX3" fmla="*/ 0 w 1201597"/>
              <a:gd name="connsiteY3" fmla="*/ 1683319 h 1691434"/>
              <a:gd name="connsiteX4" fmla="*/ 161702 w 1201597"/>
              <a:gd name="connsiteY4" fmla="*/ 0 h 1691434"/>
              <a:gd name="connsiteX0" fmla="*/ 161702 w 1201597"/>
              <a:gd name="connsiteY0" fmla="*/ 2985 h 1685234"/>
              <a:gd name="connsiteX1" fmla="*/ 1201597 w 1201597"/>
              <a:gd name="connsiteY1" fmla="*/ 0 h 1685234"/>
              <a:gd name="connsiteX2" fmla="*/ 1042248 w 1201597"/>
              <a:gd name="connsiteY2" fmla="*/ 1685234 h 1685234"/>
              <a:gd name="connsiteX3" fmla="*/ 0 w 1201597"/>
              <a:gd name="connsiteY3" fmla="*/ 1677119 h 1685234"/>
              <a:gd name="connsiteX4" fmla="*/ 161702 w 1201597"/>
              <a:gd name="connsiteY4" fmla="*/ 2985 h 1685234"/>
              <a:gd name="connsiteX0" fmla="*/ 161702 w 1201597"/>
              <a:gd name="connsiteY0" fmla="*/ 2985 h 1677119"/>
              <a:gd name="connsiteX1" fmla="*/ 1201597 w 1201597"/>
              <a:gd name="connsiteY1" fmla="*/ 0 h 1677119"/>
              <a:gd name="connsiteX2" fmla="*/ 1042248 w 1201597"/>
              <a:gd name="connsiteY2" fmla="*/ 1676049 h 1677119"/>
              <a:gd name="connsiteX3" fmla="*/ 0 w 1201597"/>
              <a:gd name="connsiteY3" fmla="*/ 1677119 h 1677119"/>
              <a:gd name="connsiteX4" fmla="*/ 161702 w 1201597"/>
              <a:gd name="connsiteY4" fmla="*/ 2985 h 1677119"/>
              <a:gd name="connsiteX0" fmla="*/ 156126 w 1201597"/>
              <a:gd name="connsiteY0" fmla="*/ 2984 h 1677119"/>
              <a:gd name="connsiteX1" fmla="*/ 1201597 w 1201597"/>
              <a:gd name="connsiteY1" fmla="*/ 0 h 1677119"/>
              <a:gd name="connsiteX2" fmla="*/ 1042248 w 1201597"/>
              <a:gd name="connsiteY2" fmla="*/ 1676049 h 1677119"/>
              <a:gd name="connsiteX3" fmla="*/ 0 w 1201597"/>
              <a:gd name="connsiteY3" fmla="*/ 1677119 h 1677119"/>
              <a:gd name="connsiteX4" fmla="*/ 156126 w 1201597"/>
              <a:gd name="connsiteY4" fmla="*/ 2984 h 1677119"/>
              <a:gd name="connsiteX0" fmla="*/ 150550 w 1196021"/>
              <a:gd name="connsiteY0" fmla="*/ 2984 h 1695488"/>
              <a:gd name="connsiteX1" fmla="*/ 1196021 w 1196021"/>
              <a:gd name="connsiteY1" fmla="*/ 0 h 1695488"/>
              <a:gd name="connsiteX2" fmla="*/ 1036672 w 1196021"/>
              <a:gd name="connsiteY2" fmla="*/ 1676049 h 1695488"/>
              <a:gd name="connsiteX3" fmla="*/ 0 w 1196021"/>
              <a:gd name="connsiteY3" fmla="*/ 1695488 h 1695488"/>
              <a:gd name="connsiteX4" fmla="*/ 150550 w 1196021"/>
              <a:gd name="connsiteY4" fmla="*/ 2984 h 1695488"/>
              <a:gd name="connsiteX0" fmla="*/ 156126 w 1201597"/>
              <a:gd name="connsiteY0" fmla="*/ 2984 h 1695488"/>
              <a:gd name="connsiteX1" fmla="*/ 1201597 w 1201597"/>
              <a:gd name="connsiteY1" fmla="*/ 0 h 1695488"/>
              <a:gd name="connsiteX2" fmla="*/ 1042248 w 1201597"/>
              <a:gd name="connsiteY2" fmla="*/ 1676049 h 1695488"/>
              <a:gd name="connsiteX3" fmla="*/ 0 w 1201597"/>
              <a:gd name="connsiteY3" fmla="*/ 1695488 h 1695488"/>
              <a:gd name="connsiteX4" fmla="*/ 156126 w 1201597"/>
              <a:gd name="connsiteY4" fmla="*/ 2984 h 1695488"/>
              <a:gd name="connsiteX0" fmla="*/ 161702 w 1207173"/>
              <a:gd name="connsiteY0" fmla="*/ 2984 h 1695488"/>
              <a:gd name="connsiteX1" fmla="*/ 1207173 w 1207173"/>
              <a:gd name="connsiteY1" fmla="*/ 0 h 1695488"/>
              <a:gd name="connsiteX2" fmla="*/ 1047824 w 1207173"/>
              <a:gd name="connsiteY2" fmla="*/ 1676049 h 1695488"/>
              <a:gd name="connsiteX3" fmla="*/ 0 w 1207173"/>
              <a:gd name="connsiteY3" fmla="*/ 1695488 h 1695488"/>
              <a:gd name="connsiteX4" fmla="*/ 161702 w 1207173"/>
              <a:gd name="connsiteY4" fmla="*/ 2984 h 1695488"/>
              <a:gd name="connsiteX0" fmla="*/ 156126 w 1207173"/>
              <a:gd name="connsiteY0" fmla="*/ 2984 h 1695488"/>
              <a:gd name="connsiteX1" fmla="*/ 1207173 w 1207173"/>
              <a:gd name="connsiteY1" fmla="*/ 0 h 1695488"/>
              <a:gd name="connsiteX2" fmla="*/ 1047824 w 1207173"/>
              <a:gd name="connsiteY2" fmla="*/ 1676049 h 1695488"/>
              <a:gd name="connsiteX3" fmla="*/ 0 w 1207173"/>
              <a:gd name="connsiteY3" fmla="*/ 1695488 h 1695488"/>
              <a:gd name="connsiteX4" fmla="*/ 156126 w 1207173"/>
              <a:gd name="connsiteY4" fmla="*/ 2984 h 1695488"/>
              <a:gd name="connsiteX0" fmla="*/ 156126 w 1207173"/>
              <a:gd name="connsiteY0" fmla="*/ 2984 h 1695488"/>
              <a:gd name="connsiteX1" fmla="*/ 1207173 w 1207173"/>
              <a:gd name="connsiteY1" fmla="*/ 0 h 1695488"/>
              <a:gd name="connsiteX2" fmla="*/ 1047824 w 1207173"/>
              <a:gd name="connsiteY2" fmla="*/ 1694418 h 1695488"/>
              <a:gd name="connsiteX3" fmla="*/ 0 w 1207173"/>
              <a:gd name="connsiteY3" fmla="*/ 1695488 h 1695488"/>
              <a:gd name="connsiteX4" fmla="*/ 156126 w 1207173"/>
              <a:gd name="connsiteY4" fmla="*/ 2984 h 1695488"/>
              <a:gd name="connsiteX0" fmla="*/ 167278 w 1207173"/>
              <a:gd name="connsiteY0" fmla="*/ 2984 h 1695488"/>
              <a:gd name="connsiteX1" fmla="*/ 1207173 w 1207173"/>
              <a:gd name="connsiteY1" fmla="*/ 0 h 1695488"/>
              <a:gd name="connsiteX2" fmla="*/ 1047824 w 1207173"/>
              <a:gd name="connsiteY2" fmla="*/ 1694418 h 1695488"/>
              <a:gd name="connsiteX3" fmla="*/ 0 w 1207173"/>
              <a:gd name="connsiteY3" fmla="*/ 1695488 h 1695488"/>
              <a:gd name="connsiteX4" fmla="*/ 167278 w 1207173"/>
              <a:gd name="connsiteY4" fmla="*/ 2984 h 1695488"/>
              <a:gd name="connsiteX0" fmla="*/ 167278 w 1207173"/>
              <a:gd name="connsiteY0" fmla="*/ 2984 h 1713857"/>
              <a:gd name="connsiteX1" fmla="*/ 1207173 w 1207173"/>
              <a:gd name="connsiteY1" fmla="*/ 0 h 1713857"/>
              <a:gd name="connsiteX2" fmla="*/ 1047824 w 1207173"/>
              <a:gd name="connsiteY2" fmla="*/ 1694418 h 1713857"/>
              <a:gd name="connsiteX3" fmla="*/ 0 w 1207173"/>
              <a:gd name="connsiteY3" fmla="*/ 1713857 h 1713857"/>
              <a:gd name="connsiteX4" fmla="*/ 167278 w 1207173"/>
              <a:gd name="connsiteY4" fmla="*/ 2984 h 1713857"/>
              <a:gd name="connsiteX0" fmla="*/ 167278 w 1207173"/>
              <a:gd name="connsiteY0" fmla="*/ 2984 h 1704672"/>
              <a:gd name="connsiteX1" fmla="*/ 1207173 w 1207173"/>
              <a:gd name="connsiteY1" fmla="*/ 0 h 1704672"/>
              <a:gd name="connsiteX2" fmla="*/ 1047824 w 1207173"/>
              <a:gd name="connsiteY2" fmla="*/ 1694418 h 1704672"/>
              <a:gd name="connsiteX3" fmla="*/ 0 w 1207173"/>
              <a:gd name="connsiteY3" fmla="*/ 1704672 h 1704672"/>
              <a:gd name="connsiteX4" fmla="*/ 167278 w 1207173"/>
              <a:gd name="connsiteY4" fmla="*/ 2984 h 1704672"/>
              <a:gd name="connsiteX0" fmla="*/ 161702 w 1207173"/>
              <a:gd name="connsiteY0" fmla="*/ 0 h 1710872"/>
              <a:gd name="connsiteX1" fmla="*/ 1207173 w 1207173"/>
              <a:gd name="connsiteY1" fmla="*/ 6200 h 1710872"/>
              <a:gd name="connsiteX2" fmla="*/ 1047824 w 1207173"/>
              <a:gd name="connsiteY2" fmla="*/ 1700618 h 1710872"/>
              <a:gd name="connsiteX3" fmla="*/ 0 w 1207173"/>
              <a:gd name="connsiteY3" fmla="*/ 1710872 h 1710872"/>
              <a:gd name="connsiteX4" fmla="*/ 161702 w 1207173"/>
              <a:gd name="connsiteY4" fmla="*/ 0 h 1710872"/>
              <a:gd name="connsiteX0" fmla="*/ 167278 w 1212749"/>
              <a:gd name="connsiteY0" fmla="*/ 0 h 1700618"/>
              <a:gd name="connsiteX1" fmla="*/ 1212749 w 1212749"/>
              <a:gd name="connsiteY1" fmla="*/ 6200 h 1700618"/>
              <a:gd name="connsiteX2" fmla="*/ 1053400 w 1212749"/>
              <a:gd name="connsiteY2" fmla="*/ 1700618 h 1700618"/>
              <a:gd name="connsiteX3" fmla="*/ 0 w 1212749"/>
              <a:gd name="connsiteY3" fmla="*/ 1683319 h 1700618"/>
              <a:gd name="connsiteX4" fmla="*/ 167278 w 1212749"/>
              <a:gd name="connsiteY4" fmla="*/ 0 h 1700618"/>
              <a:gd name="connsiteX0" fmla="*/ 161702 w 1207173"/>
              <a:gd name="connsiteY0" fmla="*/ 0 h 1700618"/>
              <a:gd name="connsiteX1" fmla="*/ 1207173 w 1207173"/>
              <a:gd name="connsiteY1" fmla="*/ 6200 h 1700618"/>
              <a:gd name="connsiteX2" fmla="*/ 1047824 w 1207173"/>
              <a:gd name="connsiteY2" fmla="*/ 1700618 h 1700618"/>
              <a:gd name="connsiteX3" fmla="*/ 0 w 1207173"/>
              <a:gd name="connsiteY3" fmla="*/ 1674134 h 1700618"/>
              <a:gd name="connsiteX4" fmla="*/ 161702 w 1207173"/>
              <a:gd name="connsiteY4" fmla="*/ 0 h 1700618"/>
              <a:gd name="connsiteX0" fmla="*/ 161702 w 1207173"/>
              <a:gd name="connsiteY0" fmla="*/ 0 h 1695056"/>
              <a:gd name="connsiteX1" fmla="*/ 1207173 w 1207173"/>
              <a:gd name="connsiteY1" fmla="*/ 638 h 1695056"/>
              <a:gd name="connsiteX2" fmla="*/ 1047824 w 1207173"/>
              <a:gd name="connsiteY2" fmla="*/ 1695056 h 1695056"/>
              <a:gd name="connsiteX3" fmla="*/ 0 w 1207173"/>
              <a:gd name="connsiteY3" fmla="*/ 1668572 h 1695056"/>
              <a:gd name="connsiteX4" fmla="*/ 161702 w 1207173"/>
              <a:gd name="connsiteY4" fmla="*/ 0 h 1695056"/>
              <a:gd name="connsiteX0" fmla="*/ 160014 w 1205485"/>
              <a:gd name="connsiteY0" fmla="*/ 0 h 1701942"/>
              <a:gd name="connsiteX1" fmla="*/ 1205485 w 1205485"/>
              <a:gd name="connsiteY1" fmla="*/ 638 h 1701942"/>
              <a:gd name="connsiteX2" fmla="*/ 1046136 w 1205485"/>
              <a:gd name="connsiteY2" fmla="*/ 1695056 h 1701942"/>
              <a:gd name="connsiteX3" fmla="*/ 0 w 1205485"/>
              <a:gd name="connsiteY3" fmla="*/ 1701942 h 1701942"/>
              <a:gd name="connsiteX4" fmla="*/ 160014 w 1205485"/>
              <a:gd name="connsiteY4" fmla="*/ 0 h 1701942"/>
              <a:gd name="connsiteX0" fmla="*/ 160014 w 1205485"/>
              <a:gd name="connsiteY0" fmla="*/ 0 h 1701942"/>
              <a:gd name="connsiteX1" fmla="*/ 1205485 w 1205485"/>
              <a:gd name="connsiteY1" fmla="*/ 638 h 1701942"/>
              <a:gd name="connsiteX2" fmla="*/ 1046136 w 1205485"/>
              <a:gd name="connsiteY2" fmla="*/ 1695056 h 1701942"/>
              <a:gd name="connsiteX3" fmla="*/ 0 w 1205485"/>
              <a:gd name="connsiteY3" fmla="*/ 1701942 h 1701942"/>
              <a:gd name="connsiteX4" fmla="*/ 160014 w 1205485"/>
              <a:gd name="connsiteY4" fmla="*/ 0 h 1701942"/>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1702 w 1205485"/>
              <a:gd name="connsiteY0" fmla="*/ 0 h 1704723"/>
              <a:gd name="connsiteX1" fmla="*/ 1205485 w 1205485"/>
              <a:gd name="connsiteY1" fmla="*/ 3419 h 1704723"/>
              <a:gd name="connsiteX2" fmla="*/ 1046136 w 1205485"/>
              <a:gd name="connsiteY2" fmla="*/ 1697837 h 1704723"/>
              <a:gd name="connsiteX3" fmla="*/ 0 w 1205485"/>
              <a:gd name="connsiteY3" fmla="*/ 1704723 h 1704723"/>
              <a:gd name="connsiteX4" fmla="*/ 161702 w 1205485"/>
              <a:gd name="connsiteY4" fmla="*/ 0 h 1704723"/>
              <a:gd name="connsiteX0" fmla="*/ 158325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58325 w 1205485"/>
              <a:gd name="connsiteY4" fmla="*/ 2143 h 1701304"/>
              <a:gd name="connsiteX0" fmla="*/ 161702 w 1205485"/>
              <a:gd name="connsiteY0" fmla="*/ 2143 h 1701304"/>
              <a:gd name="connsiteX1" fmla="*/ 1205485 w 1205485"/>
              <a:gd name="connsiteY1" fmla="*/ 0 h 1701304"/>
              <a:gd name="connsiteX2" fmla="*/ 1046136 w 1205485"/>
              <a:gd name="connsiteY2" fmla="*/ 1694418 h 1701304"/>
              <a:gd name="connsiteX3" fmla="*/ 0 w 1205485"/>
              <a:gd name="connsiteY3" fmla="*/ 1701304 h 1701304"/>
              <a:gd name="connsiteX4" fmla="*/ 161702 w 1205485"/>
              <a:gd name="connsiteY4" fmla="*/ 2143 h 1701304"/>
              <a:gd name="connsiteX0" fmla="*/ 163390 w 1205485"/>
              <a:gd name="connsiteY0" fmla="*/ 0 h 1704723"/>
              <a:gd name="connsiteX1" fmla="*/ 1205485 w 1205485"/>
              <a:gd name="connsiteY1" fmla="*/ 3419 h 1704723"/>
              <a:gd name="connsiteX2" fmla="*/ 1046136 w 1205485"/>
              <a:gd name="connsiteY2" fmla="*/ 1697837 h 1704723"/>
              <a:gd name="connsiteX3" fmla="*/ 0 w 1205485"/>
              <a:gd name="connsiteY3" fmla="*/ 1704723 h 1704723"/>
              <a:gd name="connsiteX4" fmla="*/ 163390 w 1205485"/>
              <a:gd name="connsiteY4" fmla="*/ 0 h 1704723"/>
              <a:gd name="connsiteX0" fmla="*/ 163390 w 1205485"/>
              <a:gd name="connsiteY0" fmla="*/ 0 h 1710285"/>
              <a:gd name="connsiteX1" fmla="*/ 1205485 w 1205485"/>
              <a:gd name="connsiteY1" fmla="*/ 3419 h 1710285"/>
              <a:gd name="connsiteX2" fmla="*/ 1046136 w 1205485"/>
              <a:gd name="connsiteY2" fmla="*/ 1697837 h 1710285"/>
              <a:gd name="connsiteX3" fmla="*/ 0 w 1205485"/>
              <a:gd name="connsiteY3" fmla="*/ 1710285 h 1710285"/>
              <a:gd name="connsiteX4" fmla="*/ 163390 w 1205485"/>
              <a:gd name="connsiteY4" fmla="*/ 0 h 1710285"/>
              <a:gd name="connsiteX0" fmla="*/ 163390 w 1205485"/>
              <a:gd name="connsiteY0" fmla="*/ 0 h 1713066"/>
              <a:gd name="connsiteX1" fmla="*/ 1205485 w 1205485"/>
              <a:gd name="connsiteY1" fmla="*/ 3419 h 1713066"/>
              <a:gd name="connsiteX2" fmla="*/ 1046136 w 1205485"/>
              <a:gd name="connsiteY2" fmla="*/ 1697837 h 1713066"/>
              <a:gd name="connsiteX3" fmla="*/ 0 w 1205485"/>
              <a:gd name="connsiteY3" fmla="*/ 1713066 h 1713066"/>
              <a:gd name="connsiteX4" fmla="*/ 163390 w 1205485"/>
              <a:gd name="connsiteY4" fmla="*/ 0 h 1713066"/>
              <a:gd name="connsiteX0" fmla="*/ 163390 w 1205485"/>
              <a:gd name="connsiteY0" fmla="*/ 0 h 1707504"/>
              <a:gd name="connsiteX1" fmla="*/ 1205485 w 1205485"/>
              <a:gd name="connsiteY1" fmla="*/ 3419 h 1707504"/>
              <a:gd name="connsiteX2" fmla="*/ 1046136 w 1205485"/>
              <a:gd name="connsiteY2" fmla="*/ 1697837 h 1707504"/>
              <a:gd name="connsiteX3" fmla="*/ 0 w 1205485"/>
              <a:gd name="connsiteY3" fmla="*/ 1707504 h 1707504"/>
              <a:gd name="connsiteX4" fmla="*/ 163390 w 1205485"/>
              <a:gd name="connsiteY4" fmla="*/ 0 h 1707504"/>
              <a:gd name="connsiteX0" fmla="*/ 163390 w 1205485"/>
              <a:gd name="connsiteY0" fmla="*/ 0 h 1707504"/>
              <a:gd name="connsiteX1" fmla="*/ 1205485 w 1205485"/>
              <a:gd name="connsiteY1" fmla="*/ 3419 h 1707504"/>
              <a:gd name="connsiteX2" fmla="*/ 1046136 w 1205485"/>
              <a:gd name="connsiteY2" fmla="*/ 1706179 h 1707504"/>
              <a:gd name="connsiteX3" fmla="*/ 0 w 1205485"/>
              <a:gd name="connsiteY3" fmla="*/ 1707504 h 1707504"/>
              <a:gd name="connsiteX4" fmla="*/ 163390 w 1205485"/>
              <a:gd name="connsiteY4" fmla="*/ 0 h 1707504"/>
              <a:gd name="connsiteX0" fmla="*/ 163390 w 1205485"/>
              <a:gd name="connsiteY0" fmla="*/ 0 h 1711741"/>
              <a:gd name="connsiteX1" fmla="*/ 1205485 w 1205485"/>
              <a:gd name="connsiteY1" fmla="*/ 3419 h 1711741"/>
              <a:gd name="connsiteX2" fmla="*/ 1046136 w 1205485"/>
              <a:gd name="connsiteY2" fmla="*/ 1711741 h 1711741"/>
              <a:gd name="connsiteX3" fmla="*/ 0 w 1205485"/>
              <a:gd name="connsiteY3" fmla="*/ 1707504 h 1711741"/>
              <a:gd name="connsiteX4" fmla="*/ 163390 w 1205485"/>
              <a:gd name="connsiteY4" fmla="*/ 0 h 1711741"/>
              <a:gd name="connsiteX0" fmla="*/ 163390 w 1205485"/>
              <a:gd name="connsiteY0" fmla="*/ 2143 h 1708322"/>
              <a:gd name="connsiteX1" fmla="*/ 1205485 w 1205485"/>
              <a:gd name="connsiteY1" fmla="*/ 0 h 1708322"/>
              <a:gd name="connsiteX2" fmla="*/ 1046136 w 1205485"/>
              <a:gd name="connsiteY2" fmla="*/ 1708322 h 1708322"/>
              <a:gd name="connsiteX3" fmla="*/ 0 w 1205485"/>
              <a:gd name="connsiteY3" fmla="*/ 1704085 h 1708322"/>
              <a:gd name="connsiteX4" fmla="*/ 163390 w 1205485"/>
              <a:gd name="connsiteY4" fmla="*/ 2143 h 1708322"/>
              <a:gd name="connsiteX0" fmla="*/ 163390 w 1205485"/>
              <a:gd name="connsiteY0" fmla="*/ 24389 h 1708322"/>
              <a:gd name="connsiteX1" fmla="*/ 1205485 w 1205485"/>
              <a:gd name="connsiteY1" fmla="*/ 0 h 1708322"/>
              <a:gd name="connsiteX2" fmla="*/ 1046136 w 1205485"/>
              <a:gd name="connsiteY2" fmla="*/ 1708322 h 1708322"/>
              <a:gd name="connsiteX3" fmla="*/ 0 w 1205485"/>
              <a:gd name="connsiteY3" fmla="*/ 1704085 h 1708322"/>
              <a:gd name="connsiteX4" fmla="*/ 163390 w 1205485"/>
              <a:gd name="connsiteY4" fmla="*/ 24389 h 1708322"/>
              <a:gd name="connsiteX0" fmla="*/ 166766 w 1205485"/>
              <a:gd name="connsiteY0" fmla="*/ 7704 h 1708322"/>
              <a:gd name="connsiteX1" fmla="*/ 1205485 w 1205485"/>
              <a:gd name="connsiteY1" fmla="*/ 0 h 1708322"/>
              <a:gd name="connsiteX2" fmla="*/ 1046136 w 1205485"/>
              <a:gd name="connsiteY2" fmla="*/ 1708322 h 1708322"/>
              <a:gd name="connsiteX3" fmla="*/ 0 w 1205485"/>
              <a:gd name="connsiteY3" fmla="*/ 1704085 h 1708322"/>
              <a:gd name="connsiteX4" fmla="*/ 166766 w 1205485"/>
              <a:gd name="connsiteY4" fmla="*/ 7704 h 1708322"/>
              <a:gd name="connsiteX0" fmla="*/ 166766 w 1205485"/>
              <a:gd name="connsiteY0" fmla="*/ 0 h 1708960"/>
              <a:gd name="connsiteX1" fmla="*/ 1205485 w 1205485"/>
              <a:gd name="connsiteY1" fmla="*/ 638 h 1708960"/>
              <a:gd name="connsiteX2" fmla="*/ 1046136 w 1205485"/>
              <a:gd name="connsiteY2" fmla="*/ 1708960 h 1708960"/>
              <a:gd name="connsiteX3" fmla="*/ 0 w 1205485"/>
              <a:gd name="connsiteY3" fmla="*/ 1704723 h 1708960"/>
              <a:gd name="connsiteX4" fmla="*/ 166766 w 1205485"/>
              <a:gd name="connsiteY4" fmla="*/ 0 h 1708960"/>
              <a:gd name="connsiteX0" fmla="*/ 166766 w 1197592"/>
              <a:gd name="connsiteY0" fmla="*/ 6036 h 1714996"/>
              <a:gd name="connsiteX1" fmla="*/ 1197592 w 1197592"/>
              <a:gd name="connsiteY1" fmla="*/ 0 h 1714996"/>
              <a:gd name="connsiteX2" fmla="*/ 1046136 w 1197592"/>
              <a:gd name="connsiteY2" fmla="*/ 1714996 h 1714996"/>
              <a:gd name="connsiteX3" fmla="*/ 0 w 1197592"/>
              <a:gd name="connsiteY3" fmla="*/ 1710759 h 1714996"/>
              <a:gd name="connsiteX4" fmla="*/ 166766 w 1197592"/>
              <a:gd name="connsiteY4" fmla="*/ 6036 h 1714996"/>
              <a:gd name="connsiteX0" fmla="*/ 166766 w 1197592"/>
              <a:gd name="connsiteY0" fmla="*/ 6036 h 1714996"/>
              <a:gd name="connsiteX1" fmla="*/ 1197592 w 1197592"/>
              <a:gd name="connsiteY1" fmla="*/ 0 h 1714996"/>
              <a:gd name="connsiteX2" fmla="*/ 1046136 w 1197592"/>
              <a:gd name="connsiteY2" fmla="*/ 1714996 h 1714996"/>
              <a:gd name="connsiteX3" fmla="*/ 0 w 1197592"/>
              <a:gd name="connsiteY3" fmla="*/ 1710759 h 1714996"/>
              <a:gd name="connsiteX4" fmla="*/ 166766 w 1197592"/>
              <a:gd name="connsiteY4" fmla="*/ 6036 h 1714996"/>
              <a:gd name="connsiteX0" fmla="*/ 166766 w 1193645"/>
              <a:gd name="connsiteY0" fmla="*/ 6036 h 1714996"/>
              <a:gd name="connsiteX1" fmla="*/ 1193645 w 1193645"/>
              <a:gd name="connsiteY1" fmla="*/ 0 h 1714996"/>
              <a:gd name="connsiteX2" fmla="*/ 1046136 w 1193645"/>
              <a:gd name="connsiteY2" fmla="*/ 1714996 h 1714996"/>
              <a:gd name="connsiteX3" fmla="*/ 0 w 1193645"/>
              <a:gd name="connsiteY3" fmla="*/ 1710759 h 1714996"/>
              <a:gd name="connsiteX4" fmla="*/ 166766 w 1193645"/>
              <a:gd name="connsiteY4" fmla="*/ 6036 h 1714996"/>
              <a:gd name="connsiteX0" fmla="*/ 160188 w 1193645"/>
              <a:gd name="connsiteY0" fmla="*/ 6036 h 1714996"/>
              <a:gd name="connsiteX1" fmla="*/ 1193645 w 1193645"/>
              <a:gd name="connsiteY1" fmla="*/ 0 h 1714996"/>
              <a:gd name="connsiteX2" fmla="*/ 1046136 w 1193645"/>
              <a:gd name="connsiteY2" fmla="*/ 1714996 h 1714996"/>
              <a:gd name="connsiteX3" fmla="*/ 0 w 1193645"/>
              <a:gd name="connsiteY3" fmla="*/ 1710759 h 1714996"/>
              <a:gd name="connsiteX4" fmla="*/ 160188 w 1193645"/>
              <a:gd name="connsiteY4" fmla="*/ 6036 h 1714996"/>
              <a:gd name="connsiteX0" fmla="*/ 160188 w 1193645"/>
              <a:gd name="connsiteY0" fmla="*/ 3255 h 1712215"/>
              <a:gd name="connsiteX1" fmla="*/ 1193645 w 1193645"/>
              <a:gd name="connsiteY1" fmla="*/ 0 h 1712215"/>
              <a:gd name="connsiteX2" fmla="*/ 1046136 w 1193645"/>
              <a:gd name="connsiteY2" fmla="*/ 1712215 h 1712215"/>
              <a:gd name="connsiteX3" fmla="*/ 0 w 1193645"/>
              <a:gd name="connsiteY3" fmla="*/ 1707978 h 1712215"/>
              <a:gd name="connsiteX4" fmla="*/ 160188 w 1193645"/>
              <a:gd name="connsiteY4" fmla="*/ 3255 h 1712215"/>
              <a:gd name="connsiteX0" fmla="*/ 160188 w 1193645"/>
              <a:gd name="connsiteY0" fmla="*/ 3255 h 1712215"/>
              <a:gd name="connsiteX1" fmla="*/ 1193645 w 1193645"/>
              <a:gd name="connsiteY1" fmla="*/ 0 h 1712215"/>
              <a:gd name="connsiteX2" fmla="*/ 1041203 w 1193645"/>
              <a:gd name="connsiteY2" fmla="*/ 1712215 h 1712215"/>
              <a:gd name="connsiteX3" fmla="*/ 0 w 1193645"/>
              <a:gd name="connsiteY3" fmla="*/ 1707978 h 1712215"/>
              <a:gd name="connsiteX4" fmla="*/ 160188 w 1193645"/>
              <a:gd name="connsiteY4" fmla="*/ 3255 h 17122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3645" h="1712215">
                <a:moveTo>
                  <a:pt x="160188" y="3255"/>
                </a:moveTo>
                <a:lnTo>
                  <a:pt x="1193645" y="0"/>
                </a:lnTo>
                <a:lnTo>
                  <a:pt x="1041203" y="1712215"/>
                </a:lnTo>
                <a:lnTo>
                  <a:pt x="0" y="1707978"/>
                </a:lnTo>
                <a:lnTo>
                  <a:pt x="160188" y="3255"/>
                </a:lnTo>
                <a:close/>
              </a:path>
            </a:pathLst>
          </a:cu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smtClean="0"/>
              <a:t>Image</a:t>
            </a:r>
            <a:endParaRPr lang="en-US" noProof="0" dirty="0"/>
          </a:p>
        </p:txBody>
      </p:sp>
    </p:spTree>
    <p:extLst>
      <p:ext uri="{BB962C8B-B14F-4D97-AF65-F5344CB8AC3E}">
        <p14:creationId xmlns:p14="http://schemas.microsoft.com/office/powerpoint/2010/main" val="266220362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page">
    <p:spTree>
      <p:nvGrpSpPr>
        <p:cNvPr id="1" name=""/>
        <p:cNvGrpSpPr/>
        <p:nvPr/>
      </p:nvGrpSpPr>
      <p:grpSpPr>
        <a:xfrm>
          <a:off x="0" y="0"/>
          <a:ext cx="0" cy="0"/>
          <a:chOff x="0" y="0"/>
          <a:chExt cx="0" cy="0"/>
        </a:xfrm>
      </p:grpSpPr>
      <p:sp>
        <p:nvSpPr>
          <p:cNvPr id="4" name="Parallélogramme 3"/>
          <p:cNvSpPr/>
          <p:nvPr userDrawn="1"/>
        </p:nvSpPr>
        <p:spPr>
          <a:xfrm>
            <a:off x="-816768" y="1196752"/>
            <a:ext cx="2572299" cy="2481520"/>
          </a:xfrm>
          <a:prstGeom prst="parallelogram">
            <a:avLst/>
          </a:prstGeom>
          <a:solidFill>
            <a:srgbClr val="DD2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arallélogramme 4"/>
          <p:cNvSpPr/>
          <p:nvPr userDrawn="1"/>
        </p:nvSpPr>
        <p:spPr>
          <a:xfrm>
            <a:off x="10992544" y="1196752"/>
            <a:ext cx="2572299" cy="2481520"/>
          </a:xfrm>
          <a:prstGeom prst="parallelogram">
            <a:avLst/>
          </a:prstGeom>
          <a:solidFill>
            <a:srgbClr val="DD2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7" name="Image 6"/>
          <p:cNvPicPr>
            <a:picLocks noChangeAspect="1"/>
          </p:cNvPicPr>
          <p:nvPr userDrawn="1"/>
        </p:nvPicPr>
        <p:blipFill>
          <a:blip r:embed="rId2"/>
          <a:stretch>
            <a:fillRect/>
          </a:stretch>
        </p:blipFill>
        <p:spPr>
          <a:xfrm>
            <a:off x="263352" y="4014763"/>
            <a:ext cx="975445" cy="518205"/>
          </a:xfrm>
          <a:prstGeom prst="rect">
            <a:avLst/>
          </a:prstGeom>
        </p:spPr>
      </p:pic>
      <p:pic>
        <p:nvPicPr>
          <p:cNvPr id="8" name="Image 7"/>
          <p:cNvPicPr>
            <a:picLocks noChangeAspect="1"/>
          </p:cNvPicPr>
          <p:nvPr userDrawn="1"/>
        </p:nvPicPr>
        <p:blipFill>
          <a:blip r:embed="rId3"/>
          <a:stretch>
            <a:fillRect/>
          </a:stretch>
        </p:blipFill>
        <p:spPr>
          <a:xfrm>
            <a:off x="10776520" y="5085184"/>
            <a:ext cx="784928" cy="548688"/>
          </a:xfrm>
          <a:prstGeom prst="rect">
            <a:avLst/>
          </a:prstGeom>
        </p:spPr>
      </p:pic>
      <p:sp>
        <p:nvSpPr>
          <p:cNvPr id="10" name="Titre 1"/>
          <p:cNvSpPr>
            <a:spLocks noGrp="1"/>
          </p:cNvSpPr>
          <p:nvPr>
            <p:ph type="title" hasCustomPrompt="1"/>
          </p:nvPr>
        </p:nvSpPr>
        <p:spPr>
          <a:xfrm>
            <a:off x="1919536" y="1340768"/>
            <a:ext cx="8217561" cy="2337503"/>
          </a:xfrm>
          <a:prstGeom prst="rect">
            <a:avLst/>
          </a:prstGeom>
        </p:spPr>
        <p:txBody>
          <a:bodyPr/>
          <a:lstStyle>
            <a:lvl1pPr algn="l">
              <a:defRPr lang="fr-FR" sz="4800" i="0" kern="1200" dirty="0">
                <a:solidFill>
                  <a:schemeClr val="tx1"/>
                </a:solidFill>
                <a:latin typeface="Segoe UI Light" panose="020B0502040204020203" pitchFamily="34" charset="0"/>
                <a:ea typeface="+mn-ea"/>
                <a:cs typeface="Segoe UI Light" panose="020B0502040204020203" pitchFamily="34" charset="0"/>
              </a:defRPr>
            </a:lvl1pPr>
          </a:lstStyle>
          <a:p>
            <a:r>
              <a:rPr lang="en-US" noProof="0" dirty="0" smtClean="0"/>
              <a:t>Title</a:t>
            </a:r>
            <a:endParaRPr lang="en-US" noProof="0" dirty="0"/>
          </a:p>
        </p:txBody>
      </p:sp>
      <p:sp>
        <p:nvSpPr>
          <p:cNvPr id="12" name="Sous-titre 2"/>
          <p:cNvSpPr>
            <a:spLocks noGrp="1"/>
          </p:cNvSpPr>
          <p:nvPr>
            <p:ph type="subTitle" idx="11" hasCustomPrompt="1"/>
          </p:nvPr>
        </p:nvSpPr>
        <p:spPr>
          <a:xfrm>
            <a:off x="1231962" y="4125228"/>
            <a:ext cx="9144000" cy="1655762"/>
          </a:xfrm>
          <a:prstGeom prst="rect">
            <a:avLst/>
          </a:prstGeom>
        </p:spPr>
        <p:txBody>
          <a:bodyPr/>
          <a:lstStyle>
            <a:lvl1pPr marL="0" indent="0" algn="ctr">
              <a:buNone/>
              <a:defRPr lang="fr-FR" sz="4400" i="1" kern="1200" dirty="0">
                <a:solidFill>
                  <a:schemeClr val="tx1">
                    <a:lumMod val="65000"/>
                    <a:lumOff val="35000"/>
                  </a:schemeClr>
                </a:solidFill>
                <a:latin typeface="Segoe UI Light" panose="020B0502040204020203" pitchFamily="34" charset="0"/>
                <a:ea typeface="+mn-ea"/>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smtClean="0"/>
              <a:t>Subtitle</a:t>
            </a:r>
            <a:endParaRPr lang="en-US" noProof="0" dirty="0"/>
          </a:p>
        </p:txBody>
      </p:sp>
    </p:spTree>
    <p:extLst>
      <p:ext uri="{BB962C8B-B14F-4D97-AF65-F5344CB8AC3E}">
        <p14:creationId xmlns:p14="http://schemas.microsoft.com/office/powerpoint/2010/main" val="416245473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page with image">
    <p:spTree>
      <p:nvGrpSpPr>
        <p:cNvPr id="1" name=""/>
        <p:cNvGrpSpPr/>
        <p:nvPr/>
      </p:nvGrpSpPr>
      <p:grpSpPr>
        <a:xfrm>
          <a:off x="0" y="0"/>
          <a:ext cx="0" cy="0"/>
          <a:chOff x="0" y="0"/>
          <a:chExt cx="0" cy="0"/>
        </a:xfrm>
      </p:grpSpPr>
      <p:sp>
        <p:nvSpPr>
          <p:cNvPr id="11" name="Espace réservé pour une image  2"/>
          <p:cNvSpPr>
            <a:spLocks noGrp="1"/>
          </p:cNvSpPr>
          <p:nvPr>
            <p:ph type="pic" idx="1" hasCustomPrompt="1"/>
          </p:nvPr>
        </p:nvSpPr>
        <p:spPr>
          <a:xfrm>
            <a:off x="-976429" y="-76807"/>
            <a:ext cx="4416782" cy="3770100"/>
          </a:xfrm>
          <a:custGeom>
            <a:avLst/>
            <a:gdLst>
              <a:gd name="connsiteX0" fmla="*/ 0 w 2775973"/>
              <a:gd name="connsiteY0" fmla="*/ 0 h 2376338"/>
              <a:gd name="connsiteX1" fmla="*/ 2775973 w 2775973"/>
              <a:gd name="connsiteY1" fmla="*/ 0 h 2376338"/>
              <a:gd name="connsiteX2" fmla="*/ 2775973 w 2775973"/>
              <a:gd name="connsiteY2" fmla="*/ 2376338 h 2376338"/>
              <a:gd name="connsiteX3" fmla="*/ 0 w 2775973"/>
              <a:gd name="connsiteY3" fmla="*/ 2376338 h 2376338"/>
              <a:gd name="connsiteX4" fmla="*/ 0 w 2775973"/>
              <a:gd name="connsiteY4" fmla="*/ 0 h 2376338"/>
              <a:gd name="connsiteX0" fmla="*/ 0 w 2775973"/>
              <a:gd name="connsiteY0" fmla="*/ 0 h 2376338"/>
              <a:gd name="connsiteX1" fmla="*/ 2460663 w 2775973"/>
              <a:gd name="connsiteY1" fmla="*/ 31531 h 2376338"/>
              <a:gd name="connsiteX2" fmla="*/ 2775973 w 2775973"/>
              <a:gd name="connsiteY2" fmla="*/ 2376338 h 2376338"/>
              <a:gd name="connsiteX3" fmla="*/ 0 w 2775973"/>
              <a:gd name="connsiteY3" fmla="*/ 2376338 h 2376338"/>
              <a:gd name="connsiteX4" fmla="*/ 0 w 2775973"/>
              <a:gd name="connsiteY4" fmla="*/ 0 h 2376338"/>
              <a:gd name="connsiteX0" fmla="*/ 489014 w 3264987"/>
              <a:gd name="connsiteY0" fmla="*/ 0 h 3749042"/>
              <a:gd name="connsiteX1" fmla="*/ 2949677 w 3264987"/>
              <a:gd name="connsiteY1" fmla="*/ 31531 h 3749042"/>
              <a:gd name="connsiteX2" fmla="*/ 3264987 w 3264987"/>
              <a:gd name="connsiteY2" fmla="*/ 2376338 h 3749042"/>
              <a:gd name="connsiteX3" fmla="*/ 0 w 3264987"/>
              <a:gd name="connsiteY3" fmla="*/ 3749042 h 3749042"/>
              <a:gd name="connsiteX4" fmla="*/ 489014 w 3264987"/>
              <a:gd name="connsiteY4" fmla="*/ 0 h 3749042"/>
              <a:gd name="connsiteX0" fmla="*/ 489014 w 2949677"/>
              <a:gd name="connsiteY0" fmla="*/ 0 h 3749042"/>
              <a:gd name="connsiteX1" fmla="*/ 2949677 w 2949677"/>
              <a:gd name="connsiteY1" fmla="*/ 31531 h 3749042"/>
              <a:gd name="connsiteX2" fmla="*/ 2321888 w 2949677"/>
              <a:gd name="connsiteY2" fmla="*/ 3718537 h 3749042"/>
              <a:gd name="connsiteX3" fmla="*/ 0 w 2949677"/>
              <a:gd name="connsiteY3" fmla="*/ 3749042 h 3749042"/>
              <a:gd name="connsiteX4" fmla="*/ 489014 w 2949677"/>
              <a:gd name="connsiteY4" fmla="*/ 0 h 3749042"/>
              <a:gd name="connsiteX0" fmla="*/ 607775 w 2949677"/>
              <a:gd name="connsiteY0" fmla="*/ 59982 h 3717511"/>
              <a:gd name="connsiteX1" fmla="*/ 2949677 w 2949677"/>
              <a:gd name="connsiteY1" fmla="*/ 0 h 3717511"/>
              <a:gd name="connsiteX2" fmla="*/ 2321888 w 2949677"/>
              <a:gd name="connsiteY2" fmla="*/ 3687006 h 3717511"/>
              <a:gd name="connsiteX3" fmla="*/ 0 w 2949677"/>
              <a:gd name="connsiteY3" fmla="*/ 3717511 h 3717511"/>
              <a:gd name="connsiteX4" fmla="*/ 607775 w 2949677"/>
              <a:gd name="connsiteY4" fmla="*/ 59982 h 3717511"/>
              <a:gd name="connsiteX0" fmla="*/ 607775 w 2935705"/>
              <a:gd name="connsiteY0" fmla="*/ 0 h 3657529"/>
              <a:gd name="connsiteX1" fmla="*/ 2935705 w 2935705"/>
              <a:gd name="connsiteY1" fmla="*/ 21363 h 3657529"/>
              <a:gd name="connsiteX2" fmla="*/ 2321888 w 2935705"/>
              <a:gd name="connsiteY2" fmla="*/ 3627024 h 3657529"/>
              <a:gd name="connsiteX3" fmla="*/ 0 w 2935705"/>
              <a:gd name="connsiteY3" fmla="*/ 3657529 h 3657529"/>
              <a:gd name="connsiteX4" fmla="*/ 607775 w 2935705"/>
              <a:gd name="connsiteY4" fmla="*/ 0 h 3657529"/>
              <a:gd name="connsiteX0" fmla="*/ 607775 w 2935705"/>
              <a:gd name="connsiteY0" fmla="*/ 0 h 3657529"/>
              <a:gd name="connsiteX1" fmla="*/ 2935705 w 2935705"/>
              <a:gd name="connsiteY1" fmla="*/ 21363 h 3657529"/>
              <a:gd name="connsiteX2" fmla="*/ 2335860 w 2935705"/>
              <a:gd name="connsiteY2" fmla="*/ 3647361 h 3657529"/>
              <a:gd name="connsiteX3" fmla="*/ 0 w 2935705"/>
              <a:gd name="connsiteY3" fmla="*/ 3657529 h 3657529"/>
              <a:gd name="connsiteX4" fmla="*/ 607775 w 2935705"/>
              <a:gd name="connsiteY4" fmla="*/ 0 h 3657529"/>
              <a:gd name="connsiteX0" fmla="*/ 607775 w 2935705"/>
              <a:gd name="connsiteY0" fmla="*/ 0 h 3647361"/>
              <a:gd name="connsiteX1" fmla="*/ 2935705 w 2935705"/>
              <a:gd name="connsiteY1" fmla="*/ 21363 h 3647361"/>
              <a:gd name="connsiteX2" fmla="*/ 2335860 w 2935705"/>
              <a:gd name="connsiteY2" fmla="*/ 3647361 h 3647361"/>
              <a:gd name="connsiteX3" fmla="*/ 0 w 2935705"/>
              <a:gd name="connsiteY3" fmla="*/ 3647361 h 3647361"/>
              <a:gd name="connsiteX4" fmla="*/ 607775 w 2935705"/>
              <a:gd name="connsiteY4" fmla="*/ 0 h 3647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5705" h="3647361">
                <a:moveTo>
                  <a:pt x="607775" y="0"/>
                </a:moveTo>
                <a:lnTo>
                  <a:pt x="2935705" y="21363"/>
                </a:lnTo>
                <a:lnTo>
                  <a:pt x="2335860" y="3647361"/>
                </a:lnTo>
                <a:lnTo>
                  <a:pt x="0" y="3647361"/>
                </a:lnTo>
                <a:lnTo>
                  <a:pt x="607775" y="0"/>
                </a:lnTo>
                <a:close/>
              </a:path>
            </a:pathLst>
          </a:cu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smtClean="0"/>
              <a:t>Image</a:t>
            </a:r>
            <a:endParaRPr lang="en-US" noProof="0" dirty="0"/>
          </a:p>
        </p:txBody>
      </p:sp>
      <p:sp>
        <p:nvSpPr>
          <p:cNvPr id="5" name="Parallélogramme 4"/>
          <p:cNvSpPr/>
          <p:nvPr userDrawn="1"/>
        </p:nvSpPr>
        <p:spPr>
          <a:xfrm>
            <a:off x="10992544" y="1196752"/>
            <a:ext cx="2572299" cy="2481520"/>
          </a:xfrm>
          <a:prstGeom prst="parallelogram">
            <a:avLst/>
          </a:prstGeom>
          <a:solidFill>
            <a:srgbClr val="DD2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rgbClr val="DD2515"/>
              </a:solidFill>
            </a:endParaRPr>
          </a:p>
        </p:txBody>
      </p:sp>
      <p:pic>
        <p:nvPicPr>
          <p:cNvPr id="7" name="Image 6"/>
          <p:cNvPicPr>
            <a:picLocks noChangeAspect="1"/>
          </p:cNvPicPr>
          <p:nvPr userDrawn="1"/>
        </p:nvPicPr>
        <p:blipFill>
          <a:blip r:embed="rId2"/>
          <a:stretch>
            <a:fillRect/>
          </a:stretch>
        </p:blipFill>
        <p:spPr>
          <a:xfrm>
            <a:off x="263352" y="4014763"/>
            <a:ext cx="975445" cy="518205"/>
          </a:xfrm>
          <a:prstGeom prst="rect">
            <a:avLst/>
          </a:prstGeom>
        </p:spPr>
      </p:pic>
      <p:pic>
        <p:nvPicPr>
          <p:cNvPr id="8" name="Image 7"/>
          <p:cNvPicPr>
            <a:picLocks noChangeAspect="1"/>
          </p:cNvPicPr>
          <p:nvPr userDrawn="1"/>
        </p:nvPicPr>
        <p:blipFill>
          <a:blip r:embed="rId3"/>
          <a:stretch>
            <a:fillRect/>
          </a:stretch>
        </p:blipFill>
        <p:spPr>
          <a:xfrm>
            <a:off x="10776520" y="5085184"/>
            <a:ext cx="784928" cy="548688"/>
          </a:xfrm>
          <a:prstGeom prst="rect">
            <a:avLst/>
          </a:prstGeom>
        </p:spPr>
      </p:pic>
      <p:sp>
        <p:nvSpPr>
          <p:cNvPr id="12" name="Titre 1"/>
          <p:cNvSpPr>
            <a:spLocks noGrp="1"/>
          </p:cNvSpPr>
          <p:nvPr>
            <p:ph type="title" hasCustomPrompt="1"/>
          </p:nvPr>
        </p:nvSpPr>
        <p:spPr>
          <a:xfrm>
            <a:off x="3232321" y="2245373"/>
            <a:ext cx="7552191" cy="822597"/>
          </a:xfrm>
          <a:prstGeom prst="rect">
            <a:avLst/>
          </a:prstGeom>
        </p:spPr>
        <p:txBody>
          <a:bodyPr/>
          <a:lstStyle>
            <a:lvl1pPr>
              <a:defRPr lang="fr-FR" sz="4800" i="0" kern="1200" dirty="0">
                <a:solidFill>
                  <a:schemeClr val="tx1"/>
                </a:solidFill>
                <a:latin typeface="Segoe UI Light" panose="020B0502040204020203" pitchFamily="34" charset="0"/>
                <a:ea typeface="+mn-ea"/>
                <a:cs typeface="Segoe UI Light" panose="020B0502040204020203" pitchFamily="34" charset="0"/>
              </a:defRPr>
            </a:lvl1pPr>
          </a:lstStyle>
          <a:p>
            <a:r>
              <a:rPr lang="en-US" noProof="0" dirty="0" smtClean="0"/>
              <a:t>Title</a:t>
            </a:r>
            <a:endParaRPr lang="en-US" noProof="0" dirty="0"/>
          </a:p>
        </p:txBody>
      </p:sp>
      <p:sp>
        <p:nvSpPr>
          <p:cNvPr id="14" name="Sous-titre 2"/>
          <p:cNvSpPr>
            <a:spLocks noGrp="1"/>
          </p:cNvSpPr>
          <p:nvPr>
            <p:ph type="subTitle" idx="11" hasCustomPrompt="1"/>
          </p:nvPr>
        </p:nvSpPr>
        <p:spPr>
          <a:xfrm>
            <a:off x="1231962" y="4125228"/>
            <a:ext cx="9144000" cy="1655762"/>
          </a:xfrm>
          <a:prstGeom prst="rect">
            <a:avLst/>
          </a:prstGeom>
        </p:spPr>
        <p:txBody>
          <a:bodyPr/>
          <a:lstStyle>
            <a:lvl1pPr marL="0" indent="0" algn="ctr">
              <a:buNone/>
              <a:defRPr lang="fr-FR" sz="4400" i="1" kern="1200" dirty="0">
                <a:solidFill>
                  <a:schemeClr val="tx1">
                    <a:lumMod val="65000"/>
                    <a:lumOff val="35000"/>
                  </a:schemeClr>
                </a:solidFill>
                <a:latin typeface="Segoe UI Light" panose="020B0502040204020203" pitchFamily="34" charset="0"/>
                <a:ea typeface="+mn-ea"/>
                <a:cs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smtClean="0"/>
              <a:t>Subtitle</a:t>
            </a:r>
            <a:endParaRPr lang="en-US" noProof="0" dirty="0"/>
          </a:p>
        </p:txBody>
      </p:sp>
      <p:sp>
        <p:nvSpPr>
          <p:cNvPr id="15" name="Espace réservé du texte 2"/>
          <p:cNvSpPr>
            <a:spLocks noGrp="1"/>
          </p:cNvSpPr>
          <p:nvPr>
            <p:ph type="body" idx="17" hasCustomPrompt="1"/>
          </p:nvPr>
        </p:nvSpPr>
        <p:spPr>
          <a:xfrm>
            <a:off x="0" y="2245372"/>
            <a:ext cx="2495601" cy="822597"/>
          </a:xfrm>
          <a:prstGeom prst="rect">
            <a:avLst/>
          </a:prstGeom>
        </p:spPr>
        <p:txBody>
          <a:bodyPr anchor="t" anchorCtr="0"/>
          <a:lstStyle>
            <a:lvl1pPr marL="0" indent="0">
              <a:buNone/>
              <a:defRPr lang="fr-FR" sz="4800" b="0" i="0" kern="1200" dirty="0" smtClean="0">
                <a:solidFill>
                  <a:schemeClr val="bg1"/>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noProof="0" dirty="0" smtClean="0"/>
              <a:t>Title04</a:t>
            </a:r>
            <a:endParaRPr lang="en-US" noProof="0" dirty="0"/>
          </a:p>
        </p:txBody>
      </p:sp>
    </p:spTree>
    <p:extLst>
      <p:ext uri="{BB962C8B-B14F-4D97-AF65-F5344CB8AC3E}">
        <p14:creationId xmlns:p14="http://schemas.microsoft.com/office/powerpoint/2010/main" val="383218080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gular page">
    <p:spTree>
      <p:nvGrpSpPr>
        <p:cNvPr id="1" name=""/>
        <p:cNvGrpSpPr/>
        <p:nvPr/>
      </p:nvGrpSpPr>
      <p:grpSpPr>
        <a:xfrm>
          <a:off x="0" y="0"/>
          <a:ext cx="0" cy="0"/>
          <a:chOff x="0" y="0"/>
          <a:chExt cx="0" cy="0"/>
        </a:xfrm>
      </p:grpSpPr>
      <p:grpSp>
        <p:nvGrpSpPr>
          <p:cNvPr id="16" name="Groupe 15"/>
          <p:cNvGrpSpPr/>
          <p:nvPr userDrawn="1"/>
        </p:nvGrpSpPr>
        <p:grpSpPr>
          <a:xfrm>
            <a:off x="10128448" y="0"/>
            <a:ext cx="3096344" cy="5733256"/>
            <a:chOff x="10128448" y="0"/>
            <a:chExt cx="3096344" cy="5733256"/>
          </a:xfrm>
        </p:grpSpPr>
        <p:sp>
          <p:nvSpPr>
            <p:cNvPr id="17" name="Parallélogramme 16"/>
            <p:cNvSpPr/>
            <p:nvPr userDrawn="1"/>
          </p:nvSpPr>
          <p:spPr>
            <a:xfrm>
              <a:off x="11474171" y="0"/>
              <a:ext cx="1534597" cy="720000"/>
            </a:xfrm>
            <a:prstGeom prst="parallelogram">
              <a:avLst/>
            </a:prstGeom>
            <a:solidFill>
              <a:srgbClr val="DD2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8" name="Groupe 17"/>
            <p:cNvGrpSpPr/>
            <p:nvPr userDrawn="1"/>
          </p:nvGrpSpPr>
          <p:grpSpPr>
            <a:xfrm>
              <a:off x="10128448" y="1412776"/>
              <a:ext cx="3096344" cy="4320480"/>
              <a:chOff x="10128448" y="1412776"/>
              <a:chExt cx="3096344" cy="4320480"/>
            </a:xfrm>
          </p:grpSpPr>
          <p:sp>
            <p:nvSpPr>
              <p:cNvPr id="19" name="Parallélogramme 18"/>
              <p:cNvSpPr/>
              <p:nvPr userDrawn="1"/>
            </p:nvSpPr>
            <p:spPr>
              <a:xfrm>
                <a:off x="10128448" y="1412776"/>
                <a:ext cx="3096344" cy="4320480"/>
              </a:xfrm>
              <a:prstGeom prst="parallelogram">
                <a:avLst>
                  <a:gd name="adj" fmla="val 3845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arallélogramme 19"/>
              <p:cNvSpPr/>
              <p:nvPr userDrawn="1"/>
            </p:nvSpPr>
            <p:spPr>
              <a:xfrm>
                <a:off x="11784632" y="4050054"/>
                <a:ext cx="1440160" cy="1683202"/>
              </a:xfrm>
              <a:prstGeom prst="parallelogram">
                <a:avLst>
                  <a:gd name="adj" fmla="val 3845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2" name="Parallélogramme 21"/>
          <p:cNvSpPr/>
          <p:nvPr userDrawn="1"/>
        </p:nvSpPr>
        <p:spPr>
          <a:xfrm>
            <a:off x="-384720" y="-27383"/>
            <a:ext cx="2592288" cy="1224135"/>
          </a:xfrm>
          <a:prstGeom prst="parallelogram">
            <a:avLst/>
          </a:prstGeom>
          <a:solidFill>
            <a:srgbClr val="DD2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itre 1"/>
          <p:cNvSpPr>
            <a:spLocks noGrp="1"/>
          </p:cNvSpPr>
          <p:nvPr>
            <p:ph type="title" hasCustomPrompt="1"/>
          </p:nvPr>
        </p:nvSpPr>
        <p:spPr>
          <a:xfrm>
            <a:off x="0" y="194057"/>
            <a:ext cx="1964824" cy="720000"/>
          </a:xfrm>
          <a:prstGeom prst="rect">
            <a:avLst/>
          </a:prstGeom>
        </p:spPr>
        <p:txBody>
          <a:bodyPr anchor="ctr" anchorCtr="0"/>
          <a:lstStyle>
            <a:lvl1pPr algn="ctr">
              <a:defRPr lang="fr-FR" sz="2000" i="0" kern="1200" dirty="0">
                <a:solidFill>
                  <a:schemeClr val="bg1"/>
                </a:solidFill>
                <a:latin typeface="Segoe UI" panose="020B0502040204020203" pitchFamily="34" charset="0"/>
                <a:ea typeface="+mn-ea"/>
                <a:cs typeface="Segoe UI" panose="020B0502040204020203" pitchFamily="34" charset="0"/>
              </a:defRPr>
            </a:lvl1pPr>
          </a:lstStyle>
          <a:p>
            <a:r>
              <a:rPr lang="en-US" noProof="0" dirty="0" smtClean="0"/>
              <a:t>Chapter</a:t>
            </a:r>
            <a:endParaRPr lang="en-US" noProof="0" dirty="0"/>
          </a:p>
        </p:txBody>
      </p:sp>
      <p:sp>
        <p:nvSpPr>
          <p:cNvPr id="24" name="Espace réservé du texte 3"/>
          <p:cNvSpPr>
            <a:spLocks noGrp="1"/>
          </p:cNvSpPr>
          <p:nvPr>
            <p:ph type="body" sz="half" idx="2" hasCustomPrompt="1"/>
          </p:nvPr>
        </p:nvSpPr>
        <p:spPr>
          <a:xfrm>
            <a:off x="2207568" y="0"/>
            <a:ext cx="9410619" cy="720000"/>
          </a:xfrm>
          <a:prstGeom prst="rect">
            <a:avLst/>
          </a:prstGeom>
        </p:spPr>
        <p:txBody>
          <a:bodyPr anchor="b" anchorCtr="0"/>
          <a:lstStyle>
            <a:lvl1pPr marL="0" indent="0">
              <a:buNone/>
              <a:defRPr sz="3600">
                <a:latin typeface="Segoe UI Light" panose="020B0502040204020203" pitchFamily="34" charset="0"/>
                <a:cs typeface="Segoe UI Light"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dirty="0" smtClean="0"/>
              <a:t>Title</a:t>
            </a:r>
          </a:p>
        </p:txBody>
      </p:sp>
      <p:sp>
        <p:nvSpPr>
          <p:cNvPr id="25" name="Espace réservé du contenu 2"/>
          <p:cNvSpPr>
            <a:spLocks noGrp="1"/>
          </p:cNvSpPr>
          <p:nvPr>
            <p:ph sz="half" idx="1" hasCustomPrompt="1"/>
          </p:nvPr>
        </p:nvSpPr>
        <p:spPr>
          <a:xfrm>
            <a:off x="407369" y="1722642"/>
            <a:ext cx="7200799" cy="698246"/>
          </a:xfrm>
          <a:prstGeom prst="rect">
            <a:avLst/>
          </a:prstGeom>
        </p:spPr>
        <p:txBody>
          <a:bodyPr/>
          <a:lstStyle>
            <a:lvl1pPr marL="0" indent="0">
              <a:lnSpc>
                <a:spcPct val="100000"/>
              </a:lnSpc>
              <a:buNone/>
              <a:defRPr lang="fr-FR" sz="2400" b="1" kern="1200" dirty="0" smtClean="0">
                <a:solidFill>
                  <a:schemeClr val="tx1"/>
                </a:solidFill>
                <a:latin typeface="Segoe UI" panose="020B0502040204020203" pitchFamily="34" charset="0"/>
                <a:ea typeface="+mn-ea"/>
                <a:cs typeface="Segoe UI" panose="020B0502040204020203" pitchFamily="34" charset="0"/>
              </a:defRPr>
            </a:lvl1pPr>
            <a:lvl2pPr>
              <a:lnSpc>
                <a:spcPct val="150000"/>
              </a:lnSpc>
              <a:defRPr lang="fr-FR" sz="2400" kern="1200" dirty="0" smtClean="0">
                <a:solidFill>
                  <a:schemeClr val="tx1"/>
                </a:solidFill>
                <a:latin typeface="Segoe UI" panose="020B0502040204020203" pitchFamily="34" charset="0"/>
                <a:ea typeface="+mn-ea"/>
                <a:cs typeface="Segoe UI" panose="020B0502040204020203" pitchFamily="34" charset="0"/>
              </a:defRPr>
            </a:lvl2pPr>
            <a:lvl3pPr>
              <a:defRPr lang="fr-FR" sz="2000" kern="1200" dirty="0" smtClean="0">
                <a:solidFill>
                  <a:schemeClr val="tx1"/>
                </a:solidFill>
                <a:latin typeface="Segoe UI" panose="020B0502040204020203" pitchFamily="34" charset="0"/>
                <a:ea typeface="+mn-ea"/>
                <a:cs typeface="Segoe UI" panose="020B0502040204020203" pitchFamily="34" charset="0"/>
              </a:defRPr>
            </a:lvl3pPr>
            <a:lvl4pPr>
              <a:defRPr lang="fr-FR" sz="1800" kern="1200" dirty="0" smtClean="0">
                <a:solidFill>
                  <a:schemeClr val="tx1"/>
                </a:solidFill>
                <a:latin typeface="Segoe UI" panose="020B0502040204020203" pitchFamily="34" charset="0"/>
                <a:ea typeface="+mn-ea"/>
                <a:cs typeface="Segoe UI" panose="020B0502040204020203" pitchFamily="34" charset="0"/>
              </a:defRPr>
            </a:lvl4pPr>
            <a:lvl5pPr>
              <a:defRPr lang="fr-FR" sz="2400" kern="1200" dirty="0">
                <a:solidFill>
                  <a:schemeClr val="tx1"/>
                </a:solidFill>
                <a:latin typeface="Segoe UI" panose="020B0502040204020203" pitchFamily="34" charset="0"/>
                <a:ea typeface="+mn-ea"/>
                <a:cs typeface="Segoe UI" panose="020B0502040204020203" pitchFamily="34" charset="0"/>
              </a:defRPr>
            </a:lvl5pPr>
          </a:lstStyle>
          <a:p>
            <a:pPr lvl="0"/>
            <a:r>
              <a:rPr lang="en-US" noProof="0" dirty="0" smtClean="0"/>
              <a:t>Title</a:t>
            </a:r>
          </a:p>
        </p:txBody>
      </p:sp>
      <p:sp>
        <p:nvSpPr>
          <p:cNvPr id="26" name="Espace réservé du texte 3"/>
          <p:cNvSpPr>
            <a:spLocks noGrp="1"/>
          </p:cNvSpPr>
          <p:nvPr>
            <p:ph type="body" sz="half" idx="11" hasCustomPrompt="1"/>
          </p:nvPr>
        </p:nvSpPr>
        <p:spPr>
          <a:xfrm>
            <a:off x="2207567" y="836712"/>
            <a:ext cx="9410619" cy="504056"/>
          </a:xfrm>
          <a:prstGeom prst="rect">
            <a:avLst/>
          </a:prstGeom>
        </p:spPr>
        <p:txBody>
          <a:bodyPr/>
          <a:lstStyle>
            <a:lvl1pPr marL="0" indent="0">
              <a:buNone/>
              <a:defRPr sz="2400" i="1" spc="100" baseline="0">
                <a:solidFill>
                  <a:srgbClr val="CC2412"/>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dirty="0" smtClean="0"/>
              <a:t>Subtitle</a:t>
            </a:r>
          </a:p>
        </p:txBody>
      </p:sp>
      <p:sp>
        <p:nvSpPr>
          <p:cNvPr id="27" name="Espace réservé du contenu 2"/>
          <p:cNvSpPr>
            <a:spLocks noGrp="1"/>
          </p:cNvSpPr>
          <p:nvPr>
            <p:ph sz="half" idx="12" hasCustomPrompt="1"/>
          </p:nvPr>
        </p:nvSpPr>
        <p:spPr>
          <a:xfrm>
            <a:off x="767408" y="2498366"/>
            <a:ext cx="6840760" cy="1002642"/>
          </a:xfrm>
          <a:prstGeom prst="rect">
            <a:avLst/>
          </a:prstGeom>
        </p:spPr>
        <p:txBody>
          <a:bodyPr/>
          <a:lstStyle>
            <a:lvl1pPr>
              <a:lnSpc>
                <a:spcPct val="100000"/>
              </a:lnSpc>
              <a:defRPr sz="2400">
                <a:latin typeface="Segoe UI" panose="020B0502040204020203" pitchFamily="34" charset="0"/>
                <a:cs typeface="Segoe UI" panose="020B0502040204020203" pitchFamily="34" charset="0"/>
              </a:defRPr>
            </a:lvl1pPr>
            <a:lvl2pPr>
              <a:defRPr sz="2000">
                <a:latin typeface="Segoe UI" panose="020B0502040204020203" pitchFamily="34" charset="0"/>
                <a:cs typeface="Segoe UI" panose="020B0502040204020203" pitchFamily="34" charset="0"/>
              </a:defRPr>
            </a:lvl2pPr>
          </a:lstStyle>
          <a:p>
            <a:pPr lvl="0"/>
            <a:r>
              <a:rPr lang="en-US" noProof="0" dirty="0" smtClean="0"/>
              <a:t>Subtitle</a:t>
            </a:r>
          </a:p>
          <a:p>
            <a:pPr lvl="1"/>
            <a:r>
              <a:rPr lang="en-US" noProof="0" dirty="0" smtClean="0"/>
              <a:t>Subtitle</a:t>
            </a:r>
          </a:p>
        </p:txBody>
      </p:sp>
    </p:spTree>
    <p:extLst>
      <p:ext uri="{BB962C8B-B14F-4D97-AF65-F5344CB8AC3E}">
        <p14:creationId xmlns:p14="http://schemas.microsoft.com/office/powerpoint/2010/main" val="207307985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gular page with image">
    <p:spTree>
      <p:nvGrpSpPr>
        <p:cNvPr id="1" name=""/>
        <p:cNvGrpSpPr/>
        <p:nvPr/>
      </p:nvGrpSpPr>
      <p:grpSpPr>
        <a:xfrm>
          <a:off x="0" y="0"/>
          <a:ext cx="0" cy="0"/>
          <a:chOff x="0" y="0"/>
          <a:chExt cx="0" cy="0"/>
        </a:xfrm>
      </p:grpSpPr>
      <p:grpSp>
        <p:nvGrpSpPr>
          <p:cNvPr id="14" name="Groupe 13"/>
          <p:cNvGrpSpPr/>
          <p:nvPr userDrawn="1"/>
        </p:nvGrpSpPr>
        <p:grpSpPr>
          <a:xfrm>
            <a:off x="10128448" y="0"/>
            <a:ext cx="3096344" cy="5733256"/>
            <a:chOff x="10128448" y="0"/>
            <a:chExt cx="3096344" cy="5733256"/>
          </a:xfrm>
        </p:grpSpPr>
        <p:sp>
          <p:nvSpPr>
            <p:cNvPr id="15" name="Parallélogramme 14"/>
            <p:cNvSpPr/>
            <p:nvPr userDrawn="1"/>
          </p:nvSpPr>
          <p:spPr>
            <a:xfrm>
              <a:off x="11474171" y="0"/>
              <a:ext cx="1534597" cy="720000"/>
            </a:xfrm>
            <a:prstGeom prst="parallelogram">
              <a:avLst/>
            </a:prstGeom>
            <a:solidFill>
              <a:srgbClr val="DD2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6" name="Groupe 15"/>
            <p:cNvGrpSpPr/>
            <p:nvPr userDrawn="1"/>
          </p:nvGrpSpPr>
          <p:grpSpPr>
            <a:xfrm>
              <a:off x="10128448" y="1412776"/>
              <a:ext cx="3096344" cy="4320480"/>
              <a:chOff x="10128448" y="1412776"/>
              <a:chExt cx="3096344" cy="4320480"/>
            </a:xfrm>
          </p:grpSpPr>
          <p:sp>
            <p:nvSpPr>
              <p:cNvPr id="17" name="Parallélogramme 16"/>
              <p:cNvSpPr/>
              <p:nvPr userDrawn="1"/>
            </p:nvSpPr>
            <p:spPr>
              <a:xfrm>
                <a:off x="10128448" y="1412776"/>
                <a:ext cx="3096344" cy="4320480"/>
              </a:xfrm>
              <a:prstGeom prst="parallelogram">
                <a:avLst>
                  <a:gd name="adj" fmla="val 3845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arallélogramme 17"/>
              <p:cNvSpPr/>
              <p:nvPr userDrawn="1"/>
            </p:nvSpPr>
            <p:spPr>
              <a:xfrm>
                <a:off x="11784632" y="4050054"/>
                <a:ext cx="1440160" cy="1683202"/>
              </a:xfrm>
              <a:prstGeom prst="parallelogram">
                <a:avLst>
                  <a:gd name="adj" fmla="val 3845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4" name="Parallélogramme 3"/>
          <p:cNvSpPr/>
          <p:nvPr userDrawn="1"/>
        </p:nvSpPr>
        <p:spPr>
          <a:xfrm>
            <a:off x="-384720" y="-27383"/>
            <a:ext cx="2592288" cy="1224135"/>
          </a:xfrm>
          <a:prstGeom prst="parallelogram">
            <a:avLst/>
          </a:prstGeom>
          <a:solidFill>
            <a:srgbClr val="DD25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Titre 1"/>
          <p:cNvSpPr>
            <a:spLocks noGrp="1"/>
          </p:cNvSpPr>
          <p:nvPr>
            <p:ph type="title" hasCustomPrompt="1"/>
          </p:nvPr>
        </p:nvSpPr>
        <p:spPr>
          <a:xfrm>
            <a:off x="0" y="194057"/>
            <a:ext cx="1964824" cy="720000"/>
          </a:xfrm>
          <a:prstGeom prst="rect">
            <a:avLst/>
          </a:prstGeom>
        </p:spPr>
        <p:txBody>
          <a:bodyPr anchor="ctr" anchorCtr="0"/>
          <a:lstStyle>
            <a:lvl1pPr algn="ctr">
              <a:defRPr lang="fr-FR" sz="2000" i="0" kern="1200" dirty="0">
                <a:solidFill>
                  <a:schemeClr val="bg1"/>
                </a:solidFill>
                <a:latin typeface="Segoe UI" panose="020B0502040204020203" pitchFamily="34" charset="0"/>
                <a:ea typeface="+mn-ea"/>
                <a:cs typeface="Segoe UI" panose="020B0502040204020203" pitchFamily="34" charset="0"/>
              </a:defRPr>
            </a:lvl1pPr>
          </a:lstStyle>
          <a:p>
            <a:r>
              <a:rPr lang="en-US" noProof="0" dirty="0" smtClean="0"/>
              <a:t>Chapter</a:t>
            </a:r>
            <a:endParaRPr lang="en-US" noProof="0" dirty="0"/>
          </a:p>
        </p:txBody>
      </p:sp>
      <p:sp>
        <p:nvSpPr>
          <p:cNvPr id="9" name="Espace réservé du texte 3"/>
          <p:cNvSpPr>
            <a:spLocks noGrp="1"/>
          </p:cNvSpPr>
          <p:nvPr>
            <p:ph type="body" sz="half" idx="2" hasCustomPrompt="1"/>
          </p:nvPr>
        </p:nvSpPr>
        <p:spPr>
          <a:xfrm>
            <a:off x="2207568" y="0"/>
            <a:ext cx="9410619" cy="720000"/>
          </a:xfrm>
          <a:prstGeom prst="rect">
            <a:avLst/>
          </a:prstGeom>
        </p:spPr>
        <p:txBody>
          <a:bodyPr anchor="b" anchorCtr="0"/>
          <a:lstStyle>
            <a:lvl1pPr marL="0" indent="0">
              <a:buNone/>
              <a:defRPr sz="3600">
                <a:latin typeface="Segoe UI Light" panose="020B0502040204020203" pitchFamily="34" charset="0"/>
                <a:cs typeface="Segoe UI Light"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dirty="0" smtClean="0"/>
              <a:t>Title</a:t>
            </a:r>
          </a:p>
        </p:txBody>
      </p:sp>
      <p:sp>
        <p:nvSpPr>
          <p:cNvPr id="7" name="Espace réservé du contenu 2"/>
          <p:cNvSpPr>
            <a:spLocks noGrp="1"/>
          </p:cNvSpPr>
          <p:nvPr>
            <p:ph sz="half" idx="1" hasCustomPrompt="1"/>
          </p:nvPr>
        </p:nvSpPr>
        <p:spPr>
          <a:xfrm>
            <a:off x="407369" y="1722642"/>
            <a:ext cx="7200799" cy="698246"/>
          </a:xfrm>
          <a:prstGeom prst="rect">
            <a:avLst/>
          </a:prstGeom>
        </p:spPr>
        <p:txBody>
          <a:bodyPr/>
          <a:lstStyle>
            <a:lvl1pPr marL="0" indent="0">
              <a:lnSpc>
                <a:spcPct val="100000"/>
              </a:lnSpc>
              <a:buNone/>
              <a:defRPr lang="fr-FR" sz="2400" b="1" kern="1200" dirty="0" smtClean="0">
                <a:solidFill>
                  <a:schemeClr val="tx1"/>
                </a:solidFill>
                <a:latin typeface="Segoe UI" panose="020B0502040204020203" pitchFamily="34" charset="0"/>
                <a:ea typeface="+mn-ea"/>
                <a:cs typeface="Segoe UI" panose="020B0502040204020203" pitchFamily="34" charset="0"/>
              </a:defRPr>
            </a:lvl1pPr>
            <a:lvl2pPr>
              <a:lnSpc>
                <a:spcPct val="150000"/>
              </a:lnSpc>
              <a:defRPr lang="fr-FR" sz="2400" kern="1200" dirty="0" smtClean="0">
                <a:solidFill>
                  <a:schemeClr val="tx1"/>
                </a:solidFill>
                <a:latin typeface="Segoe UI" panose="020B0502040204020203" pitchFamily="34" charset="0"/>
                <a:ea typeface="+mn-ea"/>
                <a:cs typeface="Segoe UI" panose="020B0502040204020203" pitchFamily="34" charset="0"/>
              </a:defRPr>
            </a:lvl2pPr>
            <a:lvl3pPr>
              <a:defRPr lang="fr-FR" sz="2000" kern="1200" dirty="0" smtClean="0">
                <a:solidFill>
                  <a:schemeClr val="tx1"/>
                </a:solidFill>
                <a:latin typeface="Segoe UI" panose="020B0502040204020203" pitchFamily="34" charset="0"/>
                <a:ea typeface="+mn-ea"/>
                <a:cs typeface="Segoe UI" panose="020B0502040204020203" pitchFamily="34" charset="0"/>
              </a:defRPr>
            </a:lvl3pPr>
            <a:lvl4pPr>
              <a:defRPr lang="fr-FR" sz="1800" kern="1200" dirty="0" smtClean="0">
                <a:solidFill>
                  <a:schemeClr val="tx1"/>
                </a:solidFill>
                <a:latin typeface="Segoe UI" panose="020B0502040204020203" pitchFamily="34" charset="0"/>
                <a:ea typeface="+mn-ea"/>
                <a:cs typeface="Segoe UI" panose="020B0502040204020203" pitchFamily="34" charset="0"/>
              </a:defRPr>
            </a:lvl4pPr>
            <a:lvl5pPr>
              <a:defRPr lang="fr-FR" sz="2400" kern="1200" dirty="0">
                <a:solidFill>
                  <a:schemeClr val="tx1"/>
                </a:solidFill>
                <a:latin typeface="Segoe UI" panose="020B0502040204020203" pitchFamily="34" charset="0"/>
                <a:ea typeface="+mn-ea"/>
                <a:cs typeface="Segoe UI" panose="020B0502040204020203" pitchFamily="34" charset="0"/>
              </a:defRPr>
            </a:lvl5pPr>
          </a:lstStyle>
          <a:p>
            <a:pPr lvl="0"/>
            <a:r>
              <a:rPr lang="en-US" noProof="0" dirty="0" smtClean="0"/>
              <a:t>Title</a:t>
            </a:r>
          </a:p>
        </p:txBody>
      </p:sp>
      <p:sp>
        <p:nvSpPr>
          <p:cNvPr id="8" name="Espace réservé du texte 3"/>
          <p:cNvSpPr>
            <a:spLocks noGrp="1"/>
          </p:cNvSpPr>
          <p:nvPr>
            <p:ph type="body" sz="half" idx="11" hasCustomPrompt="1"/>
          </p:nvPr>
        </p:nvSpPr>
        <p:spPr>
          <a:xfrm>
            <a:off x="2207567" y="836712"/>
            <a:ext cx="9410619" cy="504056"/>
          </a:xfrm>
          <a:prstGeom prst="rect">
            <a:avLst/>
          </a:prstGeom>
        </p:spPr>
        <p:txBody>
          <a:bodyPr/>
          <a:lstStyle>
            <a:lvl1pPr marL="0" indent="0">
              <a:buNone/>
              <a:defRPr sz="2400" i="1" spc="100" baseline="0">
                <a:solidFill>
                  <a:srgbClr val="CC2412"/>
                </a:solidFill>
                <a:latin typeface="Segoe UI" panose="020B0502040204020203" pitchFamily="34" charset="0"/>
                <a:cs typeface="Segoe UI" panose="020B05020402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dirty="0" smtClean="0"/>
              <a:t>Subtitle</a:t>
            </a:r>
          </a:p>
          <a:p>
            <a:pPr lvl="0"/>
            <a:endParaRPr lang="en-US" noProof="0" dirty="0" smtClean="0"/>
          </a:p>
        </p:txBody>
      </p:sp>
      <p:sp>
        <p:nvSpPr>
          <p:cNvPr id="12" name="Espace réservé du contenu 2"/>
          <p:cNvSpPr>
            <a:spLocks noGrp="1"/>
          </p:cNvSpPr>
          <p:nvPr>
            <p:ph sz="half" idx="12" hasCustomPrompt="1"/>
          </p:nvPr>
        </p:nvSpPr>
        <p:spPr>
          <a:xfrm>
            <a:off x="767408" y="2498366"/>
            <a:ext cx="6840760" cy="1002642"/>
          </a:xfrm>
          <a:prstGeom prst="rect">
            <a:avLst/>
          </a:prstGeom>
        </p:spPr>
        <p:txBody>
          <a:bodyPr/>
          <a:lstStyle>
            <a:lvl1pPr>
              <a:defRPr sz="2400">
                <a:latin typeface="Segoe UI" panose="020B0502040204020203" pitchFamily="34" charset="0"/>
                <a:cs typeface="Segoe UI" panose="020B0502040204020203" pitchFamily="34" charset="0"/>
              </a:defRPr>
            </a:lvl1pPr>
            <a:lvl2pPr>
              <a:defRPr sz="2000">
                <a:latin typeface="Segoe UI" panose="020B0502040204020203" pitchFamily="34" charset="0"/>
                <a:cs typeface="Segoe UI" panose="020B0502040204020203" pitchFamily="34" charset="0"/>
              </a:defRPr>
            </a:lvl2pPr>
          </a:lstStyle>
          <a:p>
            <a:pPr lvl="0"/>
            <a:r>
              <a:rPr lang="en-US" noProof="0" dirty="0" smtClean="0"/>
              <a:t>Subtitle</a:t>
            </a:r>
          </a:p>
          <a:p>
            <a:pPr lvl="1"/>
            <a:r>
              <a:rPr lang="en-US" noProof="0" dirty="0" smtClean="0"/>
              <a:t>Subtitle</a:t>
            </a:r>
          </a:p>
        </p:txBody>
      </p:sp>
      <p:sp>
        <p:nvSpPr>
          <p:cNvPr id="13" name="Espace réservé pour une image  2"/>
          <p:cNvSpPr>
            <a:spLocks noGrp="1"/>
          </p:cNvSpPr>
          <p:nvPr>
            <p:ph type="pic" idx="13" hasCustomPrompt="1"/>
          </p:nvPr>
        </p:nvSpPr>
        <p:spPr>
          <a:xfrm>
            <a:off x="8353844" y="1693893"/>
            <a:ext cx="3502796" cy="3679323"/>
          </a:xfrm>
          <a:custGeom>
            <a:avLst/>
            <a:gdLst>
              <a:gd name="connsiteX0" fmla="*/ 0 w 3924436"/>
              <a:gd name="connsiteY0" fmla="*/ 0 h 3679323"/>
              <a:gd name="connsiteX1" fmla="*/ 3924436 w 3924436"/>
              <a:gd name="connsiteY1" fmla="*/ 0 h 3679323"/>
              <a:gd name="connsiteX2" fmla="*/ 3924436 w 3924436"/>
              <a:gd name="connsiteY2" fmla="*/ 3679323 h 3679323"/>
              <a:gd name="connsiteX3" fmla="*/ 0 w 3924436"/>
              <a:gd name="connsiteY3" fmla="*/ 3679323 h 3679323"/>
              <a:gd name="connsiteX4" fmla="*/ 0 w 3924436"/>
              <a:gd name="connsiteY4" fmla="*/ 0 h 3679323"/>
              <a:gd name="connsiteX0" fmla="*/ 0 w 3924436"/>
              <a:gd name="connsiteY0" fmla="*/ 0 h 3679323"/>
              <a:gd name="connsiteX1" fmla="*/ 3558676 w 3924436"/>
              <a:gd name="connsiteY1" fmla="*/ 30480 h 3679323"/>
              <a:gd name="connsiteX2" fmla="*/ 3924436 w 3924436"/>
              <a:gd name="connsiteY2" fmla="*/ 3679323 h 3679323"/>
              <a:gd name="connsiteX3" fmla="*/ 0 w 3924436"/>
              <a:gd name="connsiteY3" fmla="*/ 3679323 h 3679323"/>
              <a:gd name="connsiteX4" fmla="*/ 0 w 3924436"/>
              <a:gd name="connsiteY4" fmla="*/ 0 h 3679323"/>
              <a:gd name="connsiteX0" fmla="*/ 0 w 3924436"/>
              <a:gd name="connsiteY0" fmla="*/ 0 h 3679323"/>
              <a:gd name="connsiteX1" fmla="*/ 3518036 w 3924436"/>
              <a:gd name="connsiteY1" fmla="*/ 30480 h 3679323"/>
              <a:gd name="connsiteX2" fmla="*/ 3924436 w 3924436"/>
              <a:gd name="connsiteY2" fmla="*/ 3679323 h 3679323"/>
              <a:gd name="connsiteX3" fmla="*/ 0 w 3924436"/>
              <a:gd name="connsiteY3" fmla="*/ 3679323 h 3679323"/>
              <a:gd name="connsiteX4" fmla="*/ 0 w 3924436"/>
              <a:gd name="connsiteY4" fmla="*/ 0 h 3679323"/>
              <a:gd name="connsiteX0" fmla="*/ 0 w 3924436"/>
              <a:gd name="connsiteY0" fmla="*/ 0 h 3679323"/>
              <a:gd name="connsiteX1" fmla="*/ 3507876 w 3924436"/>
              <a:gd name="connsiteY1" fmla="*/ 20320 h 3679323"/>
              <a:gd name="connsiteX2" fmla="*/ 3924436 w 3924436"/>
              <a:gd name="connsiteY2" fmla="*/ 3679323 h 3679323"/>
              <a:gd name="connsiteX3" fmla="*/ 0 w 3924436"/>
              <a:gd name="connsiteY3" fmla="*/ 3679323 h 3679323"/>
              <a:gd name="connsiteX4" fmla="*/ 0 w 3924436"/>
              <a:gd name="connsiteY4" fmla="*/ 0 h 3679323"/>
              <a:gd name="connsiteX0" fmla="*/ 0 w 3924436"/>
              <a:gd name="connsiteY0" fmla="*/ 0 h 3679323"/>
              <a:gd name="connsiteX1" fmla="*/ 3528196 w 3924436"/>
              <a:gd name="connsiteY1" fmla="*/ 30480 h 3679323"/>
              <a:gd name="connsiteX2" fmla="*/ 3924436 w 3924436"/>
              <a:gd name="connsiteY2" fmla="*/ 3679323 h 3679323"/>
              <a:gd name="connsiteX3" fmla="*/ 0 w 3924436"/>
              <a:gd name="connsiteY3" fmla="*/ 3679323 h 3679323"/>
              <a:gd name="connsiteX4" fmla="*/ 0 w 3924436"/>
              <a:gd name="connsiteY4" fmla="*/ 0 h 3679323"/>
              <a:gd name="connsiteX0" fmla="*/ 0 w 3924436"/>
              <a:gd name="connsiteY0" fmla="*/ 0 h 3679323"/>
              <a:gd name="connsiteX1" fmla="*/ 3518036 w 3924436"/>
              <a:gd name="connsiteY1" fmla="*/ 30480 h 3679323"/>
              <a:gd name="connsiteX2" fmla="*/ 3924436 w 3924436"/>
              <a:gd name="connsiteY2" fmla="*/ 3679323 h 3679323"/>
              <a:gd name="connsiteX3" fmla="*/ 0 w 3924436"/>
              <a:gd name="connsiteY3" fmla="*/ 3679323 h 3679323"/>
              <a:gd name="connsiteX4" fmla="*/ 0 w 3924436"/>
              <a:gd name="connsiteY4" fmla="*/ 0 h 3679323"/>
              <a:gd name="connsiteX0" fmla="*/ 0 w 3924436"/>
              <a:gd name="connsiteY0" fmla="*/ 10160 h 3689483"/>
              <a:gd name="connsiteX1" fmla="*/ 3518036 w 3924436"/>
              <a:gd name="connsiteY1" fmla="*/ 0 h 3689483"/>
              <a:gd name="connsiteX2" fmla="*/ 3924436 w 3924436"/>
              <a:gd name="connsiteY2" fmla="*/ 3689483 h 3689483"/>
              <a:gd name="connsiteX3" fmla="*/ 0 w 3924436"/>
              <a:gd name="connsiteY3" fmla="*/ 3689483 h 3689483"/>
              <a:gd name="connsiteX4" fmla="*/ 0 w 3924436"/>
              <a:gd name="connsiteY4" fmla="*/ 10160 h 3689483"/>
              <a:gd name="connsiteX0" fmla="*/ 0 w 3924436"/>
              <a:gd name="connsiteY0" fmla="*/ 0 h 3679323"/>
              <a:gd name="connsiteX1" fmla="*/ 3507876 w 3924436"/>
              <a:gd name="connsiteY1" fmla="*/ 10160 h 3679323"/>
              <a:gd name="connsiteX2" fmla="*/ 3924436 w 3924436"/>
              <a:gd name="connsiteY2" fmla="*/ 3679323 h 3679323"/>
              <a:gd name="connsiteX3" fmla="*/ 0 w 3924436"/>
              <a:gd name="connsiteY3" fmla="*/ 3679323 h 3679323"/>
              <a:gd name="connsiteX4" fmla="*/ 0 w 3924436"/>
              <a:gd name="connsiteY4" fmla="*/ 0 h 3679323"/>
              <a:gd name="connsiteX0" fmla="*/ 0 w 3924436"/>
              <a:gd name="connsiteY0" fmla="*/ 10160 h 3689483"/>
              <a:gd name="connsiteX1" fmla="*/ 3487556 w 3924436"/>
              <a:gd name="connsiteY1" fmla="*/ 0 h 3689483"/>
              <a:gd name="connsiteX2" fmla="*/ 3924436 w 3924436"/>
              <a:gd name="connsiteY2" fmla="*/ 3689483 h 3689483"/>
              <a:gd name="connsiteX3" fmla="*/ 0 w 3924436"/>
              <a:gd name="connsiteY3" fmla="*/ 3689483 h 3689483"/>
              <a:gd name="connsiteX4" fmla="*/ 0 w 3924436"/>
              <a:gd name="connsiteY4" fmla="*/ 10160 h 3689483"/>
              <a:gd name="connsiteX0" fmla="*/ 0 w 3924436"/>
              <a:gd name="connsiteY0" fmla="*/ 0 h 3679323"/>
              <a:gd name="connsiteX1" fmla="*/ 3548516 w 3924436"/>
              <a:gd name="connsiteY1" fmla="*/ 10160 h 3679323"/>
              <a:gd name="connsiteX2" fmla="*/ 3924436 w 3924436"/>
              <a:gd name="connsiteY2" fmla="*/ 3679323 h 3679323"/>
              <a:gd name="connsiteX3" fmla="*/ 0 w 3924436"/>
              <a:gd name="connsiteY3" fmla="*/ 3679323 h 3679323"/>
              <a:gd name="connsiteX4" fmla="*/ 0 w 3924436"/>
              <a:gd name="connsiteY4" fmla="*/ 0 h 3679323"/>
              <a:gd name="connsiteX0" fmla="*/ 0 w 3924436"/>
              <a:gd name="connsiteY0" fmla="*/ 0 h 3679323"/>
              <a:gd name="connsiteX1" fmla="*/ 3548516 w 3924436"/>
              <a:gd name="connsiteY1" fmla="*/ 10160 h 3679323"/>
              <a:gd name="connsiteX2" fmla="*/ 3924436 w 3924436"/>
              <a:gd name="connsiteY2" fmla="*/ 3679323 h 3679323"/>
              <a:gd name="connsiteX3" fmla="*/ 0 w 3924436"/>
              <a:gd name="connsiteY3" fmla="*/ 3679323 h 3679323"/>
              <a:gd name="connsiteX4" fmla="*/ 0 w 3924436"/>
              <a:gd name="connsiteY4" fmla="*/ 0 h 3679323"/>
              <a:gd name="connsiteX0" fmla="*/ 0 w 3924436"/>
              <a:gd name="connsiteY0" fmla="*/ 0 h 3679323"/>
              <a:gd name="connsiteX1" fmla="*/ 3548516 w 3924436"/>
              <a:gd name="connsiteY1" fmla="*/ 10160 h 3679323"/>
              <a:gd name="connsiteX2" fmla="*/ 3924436 w 3924436"/>
              <a:gd name="connsiteY2" fmla="*/ 3679323 h 3679323"/>
              <a:gd name="connsiteX3" fmla="*/ 0 w 3924436"/>
              <a:gd name="connsiteY3" fmla="*/ 3679323 h 3679323"/>
              <a:gd name="connsiteX4" fmla="*/ 0 w 3924436"/>
              <a:gd name="connsiteY4" fmla="*/ 0 h 3679323"/>
              <a:gd name="connsiteX0" fmla="*/ 0 w 3924436"/>
              <a:gd name="connsiteY0" fmla="*/ 0 h 3679323"/>
              <a:gd name="connsiteX1" fmla="*/ 3538356 w 3924436"/>
              <a:gd name="connsiteY1" fmla="*/ 0 h 3679323"/>
              <a:gd name="connsiteX2" fmla="*/ 3924436 w 3924436"/>
              <a:gd name="connsiteY2" fmla="*/ 3679323 h 3679323"/>
              <a:gd name="connsiteX3" fmla="*/ 0 w 3924436"/>
              <a:gd name="connsiteY3" fmla="*/ 3679323 h 3679323"/>
              <a:gd name="connsiteX4" fmla="*/ 0 w 3924436"/>
              <a:gd name="connsiteY4" fmla="*/ 0 h 3679323"/>
              <a:gd name="connsiteX0" fmla="*/ 0 w 3538356"/>
              <a:gd name="connsiteY0" fmla="*/ 0 h 3679323"/>
              <a:gd name="connsiteX1" fmla="*/ 3538356 w 3538356"/>
              <a:gd name="connsiteY1" fmla="*/ 0 h 3679323"/>
              <a:gd name="connsiteX2" fmla="*/ 2491876 w 3538356"/>
              <a:gd name="connsiteY2" fmla="*/ 3679323 h 3679323"/>
              <a:gd name="connsiteX3" fmla="*/ 0 w 3538356"/>
              <a:gd name="connsiteY3" fmla="*/ 3679323 h 3679323"/>
              <a:gd name="connsiteX4" fmla="*/ 0 w 3538356"/>
              <a:gd name="connsiteY4" fmla="*/ 0 h 3679323"/>
              <a:gd name="connsiteX0" fmla="*/ 0 w 3502796"/>
              <a:gd name="connsiteY0" fmla="*/ 0 h 3679323"/>
              <a:gd name="connsiteX1" fmla="*/ 3502796 w 3502796"/>
              <a:gd name="connsiteY1" fmla="*/ 5080 h 3679323"/>
              <a:gd name="connsiteX2" fmla="*/ 2491876 w 3502796"/>
              <a:gd name="connsiteY2" fmla="*/ 3679323 h 3679323"/>
              <a:gd name="connsiteX3" fmla="*/ 0 w 3502796"/>
              <a:gd name="connsiteY3" fmla="*/ 3679323 h 3679323"/>
              <a:gd name="connsiteX4" fmla="*/ 0 w 3502796"/>
              <a:gd name="connsiteY4" fmla="*/ 0 h 36793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02796" h="3679323">
                <a:moveTo>
                  <a:pt x="0" y="0"/>
                </a:moveTo>
                <a:lnTo>
                  <a:pt x="3502796" y="5080"/>
                </a:lnTo>
                <a:lnTo>
                  <a:pt x="2491876" y="3679323"/>
                </a:lnTo>
                <a:lnTo>
                  <a:pt x="0" y="3679323"/>
                </a:lnTo>
                <a:lnTo>
                  <a:pt x="0" y="0"/>
                </a:lnTo>
                <a:close/>
              </a:path>
            </a:pathLst>
          </a:cu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smtClean="0"/>
              <a:t>Image</a:t>
            </a:r>
            <a:endParaRPr lang="en-US" noProof="0" dirty="0"/>
          </a:p>
        </p:txBody>
      </p:sp>
    </p:spTree>
    <p:extLst>
      <p:ext uri="{BB962C8B-B14F-4D97-AF65-F5344CB8AC3E}">
        <p14:creationId xmlns:p14="http://schemas.microsoft.com/office/powerpoint/2010/main" val="182689606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microsoft.com/office/2007/relationships/hdphoto" Target="../media/hdphoto1.wdp"/><Relationship Id="rId5" Type="http://schemas.openxmlformats.org/officeDocument/2006/relationships/slideLayout" Target="../slideLayouts/slideLayout8.xml"/><Relationship Id="rId10" Type="http://schemas.openxmlformats.org/officeDocument/2006/relationships/image" Target="../media/image4.png"/><Relationship Id="rId4" Type="http://schemas.openxmlformats.org/officeDocument/2006/relationships/slideLayout" Target="../slideLayouts/slideLayout7.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microsoft.com/office/2007/relationships/hdphoto" Target="../media/hdphoto1.wdp"/><Relationship Id="rId4" Type="http://schemas.openxmlformats.org/officeDocument/2006/relationships/slideLayout" Target="../slideLayouts/slideLayout15.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Image 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663743" y="5157192"/>
            <a:ext cx="3038015" cy="1507232"/>
          </a:xfrm>
          <a:prstGeom prst="rect">
            <a:avLst/>
          </a:prstGeom>
        </p:spPr>
      </p:pic>
      <p:sp>
        <p:nvSpPr>
          <p:cNvPr id="9" name="ZoneTexte 8"/>
          <p:cNvSpPr txBox="1"/>
          <p:nvPr userDrawn="1"/>
        </p:nvSpPr>
        <p:spPr>
          <a:xfrm>
            <a:off x="4173473" y="188640"/>
            <a:ext cx="7807843" cy="400110"/>
          </a:xfrm>
          <a:prstGeom prst="rect">
            <a:avLst/>
          </a:prstGeom>
          <a:noFill/>
        </p:spPr>
        <p:txBody>
          <a:bodyPr wrap="none" rtlCol="0">
            <a:spAutoFit/>
          </a:bodyPr>
          <a:lstStyle/>
          <a:p>
            <a:r>
              <a:rPr lang="en-US" sz="2000" noProof="0" dirty="0" smtClean="0">
                <a:solidFill>
                  <a:schemeClr val="bg2">
                    <a:lumMod val="50000"/>
                  </a:schemeClr>
                </a:solidFill>
                <a:latin typeface="Segoe UI" panose="020B0502040204020203" pitchFamily="34" charset="0"/>
                <a:cs typeface="Segoe UI" panose="020B0502040204020203" pitchFamily="34" charset="0"/>
              </a:rPr>
              <a:t>Mastering interfaces between </a:t>
            </a:r>
            <a:r>
              <a:rPr lang="en-US" sz="2000" noProof="0" dirty="0" smtClean="0">
                <a:solidFill>
                  <a:srgbClr val="C00000"/>
                </a:solidFill>
                <a:latin typeface="Segoe UI" panose="020B0502040204020203" pitchFamily="34" charset="0"/>
                <a:cs typeface="Segoe UI" panose="020B0502040204020203" pitchFamily="34" charset="0"/>
              </a:rPr>
              <a:t>#</a:t>
            </a:r>
            <a:r>
              <a:rPr lang="en-US" sz="2000" noProof="0" dirty="0" smtClean="0">
                <a:solidFill>
                  <a:schemeClr val="bg2">
                    <a:lumMod val="50000"/>
                  </a:schemeClr>
                </a:solidFill>
                <a:latin typeface="Segoe UI" panose="020B0502040204020203" pitchFamily="34" charset="0"/>
                <a:cs typeface="Segoe UI" panose="020B0502040204020203" pitchFamily="34" charset="0"/>
              </a:rPr>
              <a:t>Humans </a:t>
            </a:r>
            <a:r>
              <a:rPr lang="en-US" sz="2000" i="1" kern="1200" noProof="0" dirty="0" smtClean="0">
                <a:solidFill>
                  <a:srgbClr val="C00000"/>
                </a:solidFill>
                <a:latin typeface="Segoe UI" panose="020B0502040204020203" pitchFamily="34" charset="0"/>
                <a:ea typeface="+mn-ea"/>
                <a:cs typeface="Segoe UI" panose="020B0502040204020203" pitchFamily="34" charset="0"/>
              </a:rPr>
              <a:t>#</a:t>
            </a:r>
            <a:r>
              <a:rPr lang="en-US" sz="2000" noProof="0" dirty="0" smtClean="0">
                <a:solidFill>
                  <a:schemeClr val="bg2">
                    <a:lumMod val="50000"/>
                  </a:schemeClr>
                </a:solidFill>
                <a:latin typeface="Segoe UI" panose="020B0502040204020203" pitchFamily="34" charset="0"/>
                <a:cs typeface="Segoe UI" panose="020B0502040204020203" pitchFamily="34" charset="0"/>
              </a:rPr>
              <a:t>Systems </a:t>
            </a:r>
            <a:r>
              <a:rPr lang="en-US" sz="2000" i="1" kern="1200" noProof="0" dirty="0" smtClean="0">
                <a:solidFill>
                  <a:srgbClr val="C00000"/>
                </a:solidFill>
                <a:latin typeface="Segoe UI" panose="020B0502040204020203" pitchFamily="34" charset="0"/>
                <a:ea typeface="+mn-ea"/>
                <a:cs typeface="Segoe UI" panose="020B0502040204020203" pitchFamily="34" charset="0"/>
              </a:rPr>
              <a:t>#</a:t>
            </a:r>
            <a:r>
              <a:rPr lang="en-US" sz="2000" noProof="0" dirty="0" smtClean="0">
                <a:solidFill>
                  <a:schemeClr val="bg2">
                    <a:lumMod val="50000"/>
                  </a:schemeClr>
                </a:solidFill>
                <a:latin typeface="Segoe UI" panose="020B0502040204020203" pitchFamily="34" charset="0"/>
                <a:cs typeface="Segoe UI" panose="020B0502040204020203" pitchFamily="34" charset="0"/>
              </a:rPr>
              <a:t>Connected things</a:t>
            </a:r>
            <a:endParaRPr lang="en-US" sz="2000" noProof="0" dirty="0">
              <a:solidFill>
                <a:schemeClr val="bg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060444187"/>
      </p:ext>
    </p:extLst>
  </p:cSld>
  <p:clrMap bg1="lt1" tx1="dk1" bg2="lt2" tx2="dk2" accent1="accent1" accent2="accent2" accent3="accent3" accent4="accent4" accent5="accent5" accent6="accent6" hlink="hlink" folHlink="folHlink"/>
  <p:sldLayoutIdLst>
    <p:sldLayoutId id="2147483975" r:id="rId1"/>
    <p:sldLayoutId id="2147484024" r:id="rId2"/>
    <p:sldLayoutId id="2147484023" r:id="rId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age 6"/>
          <p:cNvPicPr>
            <a:picLocks noChangeAspect="1"/>
          </p:cNvPicPr>
          <p:nvPr userDrawn="1"/>
        </p:nvPicPr>
        <p:blipFill rotWithShape="1">
          <a:blip r:embed="rId10">
            <a:duotone>
              <a:schemeClr val="bg2">
                <a:shade val="45000"/>
                <a:satMod val="135000"/>
              </a:schemeClr>
              <a:prstClr val="white"/>
            </a:duotone>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rcRect l="2514" r="1629"/>
          <a:stretch/>
        </p:blipFill>
        <p:spPr>
          <a:xfrm>
            <a:off x="10056439" y="5877272"/>
            <a:ext cx="1800201" cy="931726"/>
          </a:xfrm>
          <a:prstGeom prst="rect">
            <a:avLst/>
          </a:prstGeom>
        </p:spPr>
      </p:pic>
      <p:sp>
        <p:nvSpPr>
          <p:cNvPr id="10" name="Text Box 4"/>
          <p:cNvSpPr txBox="1">
            <a:spLocks noChangeArrowheads="1"/>
          </p:cNvSpPr>
          <p:nvPr userDrawn="1"/>
        </p:nvSpPr>
        <p:spPr bwMode="auto">
          <a:xfrm>
            <a:off x="7104112" y="6597352"/>
            <a:ext cx="6192688" cy="215444"/>
          </a:xfrm>
          <a:prstGeom prst="rect">
            <a:avLst/>
          </a:prstGeom>
          <a:noFill/>
          <a:ln w="9525">
            <a:noFill/>
            <a:miter lim="800000"/>
            <a:headEnd/>
            <a:tailEnd/>
          </a:ln>
          <a:effectLst/>
        </p:spPr>
        <p:txBody>
          <a:bodyPr wrap="square">
            <a:spAutoFit/>
          </a:bodyPr>
          <a:lstStyle/>
          <a:p>
            <a:pPr fontAlgn="base">
              <a:spcBef>
                <a:spcPct val="0"/>
              </a:spcBef>
              <a:spcAft>
                <a:spcPct val="0"/>
              </a:spcAft>
            </a:pPr>
            <a:r>
              <a:rPr lang="en-US" sz="800" dirty="0" smtClean="0">
                <a:solidFill>
                  <a:prstClr val="white">
                    <a:lumMod val="75000"/>
                  </a:prstClr>
                </a:solidFill>
              </a:rPr>
              <a:t>All marks or names of products mentioned in this document are the property of their respective owners.</a:t>
            </a:r>
          </a:p>
        </p:txBody>
      </p:sp>
    </p:spTree>
    <p:extLst>
      <p:ext uri="{BB962C8B-B14F-4D97-AF65-F5344CB8AC3E}">
        <p14:creationId xmlns:p14="http://schemas.microsoft.com/office/powerpoint/2010/main" val="2611413340"/>
      </p:ext>
    </p:extLst>
  </p:cSld>
  <p:clrMap bg1="lt1" tx1="dk1" bg2="lt2" tx2="dk2" accent1="accent1" accent2="accent2" accent3="accent3" accent4="accent4" accent5="accent5" accent6="accent6" hlink="hlink" folHlink="folHlink"/>
  <p:sldLayoutIdLst>
    <p:sldLayoutId id="2147483991" r:id="rId1"/>
    <p:sldLayoutId id="2147483993" r:id="rId2"/>
    <p:sldLayoutId id="2147483977" r:id="rId3"/>
    <p:sldLayoutId id="2147483978" r:id="rId4"/>
    <p:sldLayoutId id="2147484021" r:id="rId5"/>
    <p:sldLayoutId id="2147484022" r:id="rId6"/>
    <p:sldLayoutId id="2147484025" r:id="rId7"/>
    <p:sldLayoutId id="2147484035" r:id="rId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Image 6"/>
          <p:cNvPicPr>
            <a:picLocks noChangeAspect="1"/>
          </p:cNvPicPr>
          <p:nvPr userDrawn="1"/>
        </p:nvPicPr>
        <p:blipFill rotWithShape="1">
          <a:blip r:embed="rId9">
            <a:duotone>
              <a:schemeClr val="bg2">
                <a:shade val="45000"/>
                <a:satMod val="135000"/>
              </a:schemeClr>
              <a:prstClr val="white"/>
            </a:duotone>
            <a:extLst>
              <a:ext uri="{BEBA8EAE-BF5A-486C-A8C5-ECC9F3942E4B}">
                <a14:imgProps xmlns:a14="http://schemas.microsoft.com/office/drawing/2010/main">
                  <a14:imgLayer r:embed="rId10">
                    <a14:imgEffect>
                      <a14:saturation sat="0"/>
                    </a14:imgEffect>
                  </a14:imgLayer>
                </a14:imgProps>
              </a:ext>
              <a:ext uri="{28A0092B-C50C-407E-A947-70E740481C1C}">
                <a14:useLocalDpi xmlns:a14="http://schemas.microsoft.com/office/drawing/2010/main" val="0"/>
              </a:ext>
            </a:extLst>
          </a:blip>
          <a:srcRect l="2514" r="1629"/>
          <a:stretch/>
        </p:blipFill>
        <p:spPr>
          <a:xfrm>
            <a:off x="10056439" y="5877272"/>
            <a:ext cx="1800201" cy="931726"/>
          </a:xfrm>
          <a:prstGeom prst="rect">
            <a:avLst/>
          </a:prstGeom>
        </p:spPr>
      </p:pic>
      <p:sp>
        <p:nvSpPr>
          <p:cNvPr id="10" name="Text Box 4"/>
          <p:cNvSpPr txBox="1">
            <a:spLocks noChangeArrowheads="1"/>
          </p:cNvSpPr>
          <p:nvPr userDrawn="1"/>
        </p:nvSpPr>
        <p:spPr bwMode="auto">
          <a:xfrm>
            <a:off x="10044387" y="6580776"/>
            <a:ext cx="2016224" cy="215444"/>
          </a:xfrm>
          <a:prstGeom prst="rect">
            <a:avLst/>
          </a:prstGeom>
          <a:noFill/>
          <a:ln w="9525">
            <a:noFill/>
            <a:miter lim="800000"/>
            <a:headEnd/>
            <a:tailEnd/>
          </a:ln>
          <a:effectLst/>
        </p:spPr>
        <p:txBody>
          <a:bodyPr wrap="square">
            <a:spAutoFit/>
          </a:bodyPr>
          <a:lstStyle/>
          <a:p>
            <a:pPr fontAlgn="base">
              <a:spcBef>
                <a:spcPct val="0"/>
              </a:spcBef>
              <a:spcAft>
                <a:spcPct val="0"/>
              </a:spcAft>
            </a:pPr>
            <a:r>
              <a:rPr lang="en-US" sz="800" b="1" dirty="0" smtClean="0">
                <a:solidFill>
                  <a:srgbClr val="FF0000"/>
                </a:solidFill>
              </a:rPr>
              <a:t>Confidential – For internal use only</a:t>
            </a:r>
          </a:p>
        </p:txBody>
      </p:sp>
    </p:spTree>
    <p:extLst>
      <p:ext uri="{BB962C8B-B14F-4D97-AF65-F5344CB8AC3E}">
        <p14:creationId xmlns:p14="http://schemas.microsoft.com/office/powerpoint/2010/main" val="210291281"/>
      </p:ext>
    </p:extLst>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6.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37.pn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6.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17.png"/><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17.png"/><Relationship Id="rId5" Type="http://schemas.openxmlformats.org/officeDocument/2006/relationships/image" Target="../media/image1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18.png"/><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40.png"/><Relationship Id="rId5" Type="http://schemas.openxmlformats.org/officeDocument/2006/relationships/image" Target="../media/image23.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image" Target="../media/image42.pn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6.png"/><Relationship Id="rId7"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17.png"/><Relationship Id="rId5" Type="http://schemas.openxmlformats.org/officeDocument/2006/relationships/image" Target="../media/image1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7.png"/><Relationship Id="rId3" Type="http://schemas.openxmlformats.org/officeDocument/2006/relationships/image" Target="../media/image17.png"/><Relationship Id="rId7" Type="http://schemas.openxmlformats.org/officeDocument/2006/relationships/image" Target="../media/image34.png"/><Relationship Id="rId12"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image" Target="../media/image33.png"/><Relationship Id="rId11" Type="http://schemas.openxmlformats.org/officeDocument/2006/relationships/image" Target="../media/image28.png"/><Relationship Id="rId5" Type="http://schemas.openxmlformats.org/officeDocument/2006/relationships/image" Target="../media/image37.png"/><Relationship Id="rId15" Type="http://schemas.openxmlformats.org/officeDocument/2006/relationships/image" Target="../media/image26.png"/><Relationship Id="rId10" Type="http://schemas.openxmlformats.org/officeDocument/2006/relationships/image" Target="../media/image30.png"/><Relationship Id="rId4" Type="http://schemas.openxmlformats.org/officeDocument/2006/relationships/image" Target="../media/image36.png"/><Relationship Id="rId9" Type="http://schemas.openxmlformats.org/officeDocument/2006/relationships/image" Target="../media/image8.png"/><Relationship Id="rId14" Type="http://schemas.openxmlformats.org/officeDocument/2006/relationships/image" Target="../media/image25.png"/></Relationships>
</file>

<file path=ppt/slides/_rels/slide18.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33.png"/><Relationship Id="rId3" Type="http://schemas.openxmlformats.org/officeDocument/2006/relationships/image" Target="../media/image44.png"/><Relationship Id="rId7" Type="http://schemas.openxmlformats.org/officeDocument/2006/relationships/image" Target="../media/image37.png"/><Relationship Id="rId12"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1.xml"/><Relationship Id="rId6" Type="http://schemas.openxmlformats.org/officeDocument/2006/relationships/image" Target="../media/image36.png"/><Relationship Id="rId11" Type="http://schemas.openxmlformats.org/officeDocument/2006/relationships/image" Target="../media/image9.png"/><Relationship Id="rId5" Type="http://schemas.openxmlformats.org/officeDocument/2006/relationships/image" Target="../media/image45.png"/><Relationship Id="rId10" Type="http://schemas.openxmlformats.org/officeDocument/2006/relationships/image" Target="../media/image30.png"/><Relationship Id="rId4" Type="http://schemas.openxmlformats.org/officeDocument/2006/relationships/image" Target="../media/image18.png"/><Relationship Id="rId9" Type="http://schemas.openxmlformats.org/officeDocument/2006/relationships/image" Target="../media/image17.png"/><Relationship Id="rId14" Type="http://schemas.openxmlformats.org/officeDocument/2006/relationships/image" Target="../media/image34.png"/></Relationships>
</file>

<file path=ppt/slides/_rels/slide1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3.png"/><Relationship Id="rId3" Type="http://schemas.openxmlformats.org/officeDocument/2006/relationships/image" Target="../media/image44.png"/><Relationship Id="rId7" Type="http://schemas.openxmlformats.org/officeDocument/2006/relationships/image" Target="../media/image17.png"/><Relationship Id="rId12"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image" Target="../media/image37.png"/><Relationship Id="rId11" Type="http://schemas.openxmlformats.org/officeDocument/2006/relationships/image" Target="../media/image34.png"/><Relationship Id="rId5" Type="http://schemas.openxmlformats.org/officeDocument/2006/relationships/image" Target="../media/image36.png"/><Relationship Id="rId10" Type="http://schemas.openxmlformats.org/officeDocument/2006/relationships/image" Target="../media/image33.png"/><Relationship Id="rId4" Type="http://schemas.openxmlformats.org/officeDocument/2006/relationships/image" Target="../media/image45.png"/><Relationship Id="rId9" Type="http://schemas.openxmlformats.org/officeDocument/2006/relationships/image" Target="../media/image28.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2" Type="http://schemas.openxmlformats.org/officeDocument/2006/relationships/notesSlide" Target="../notesSlides/notesSlide1.xml"/><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png"/><Relationship Id="rId1" Type="http://schemas.openxmlformats.org/officeDocument/2006/relationships/slideLayout" Target="../slideLayouts/slideLayout10.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png"/></Relationships>
</file>

<file path=ppt/slides/_rels/slide20.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2.png"/><Relationship Id="rId3" Type="http://schemas.openxmlformats.org/officeDocument/2006/relationships/notesSlide" Target="../notesSlides/notesSlide19.xml"/><Relationship Id="rId7" Type="http://schemas.openxmlformats.org/officeDocument/2006/relationships/image" Target="../media/image48.png"/><Relationship Id="rId12" Type="http://schemas.openxmlformats.org/officeDocument/2006/relationships/image" Target="../media/image8.png"/><Relationship Id="rId2" Type="http://schemas.openxmlformats.org/officeDocument/2006/relationships/slideLayout" Target="../slideLayouts/slideLayout8.xml"/><Relationship Id="rId1" Type="http://schemas.openxmlformats.org/officeDocument/2006/relationships/tags" Target="../tags/tag1.xml"/><Relationship Id="rId6" Type="http://schemas.openxmlformats.org/officeDocument/2006/relationships/image" Target="../media/image47.jpeg"/><Relationship Id="rId11" Type="http://schemas.openxmlformats.org/officeDocument/2006/relationships/image" Target="../media/image50.png"/><Relationship Id="rId5" Type="http://schemas.openxmlformats.org/officeDocument/2006/relationships/image" Target="../media/image46.wmf"/><Relationship Id="rId10" Type="http://schemas.openxmlformats.org/officeDocument/2006/relationships/image" Target="../media/image17.png"/><Relationship Id="rId4" Type="http://schemas.openxmlformats.org/officeDocument/2006/relationships/image" Target="../media/image40.png"/><Relationship Id="rId9" Type="http://schemas.openxmlformats.org/officeDocument/2006/relationships/image" Target="../media/image49.png"/></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0.xml"/><Relationship Id="rId1" Type="http://schemas.openxmlformats.org/officeDocument/2006/relationships/slideLayout" Target="../slideLayouts/slideLayout10.xml"/><Relationship Id="rId4" Type="http://schemas.openxmlformats.org/officeDocument/2006/relationships/image" Target="../media/image5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5.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21.png"/><Relationship Id="rId5" Type="http://schemas.openxmlformats.org/officeDocument/2006/relationships/image" Target="../media/image7.png"/><Relationship Id="rId4" Type="http://schemas.openxmlformats.org/officeDocument/2006/relationships/image" Target="../media/image20.png"/><Relationship Id="rId9"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17.png"/><Relationship Id="rId5" Type="http://schemas.openxmlformats.org/officeDocument/2006/relationships/image" Target="../media/image20.png"/><Relationship Id="rId4" Type="http://schemas.openxmlformats.org/officeDocument/2006/relationships/image" Target="../media/image7.png"/><Relationship Id="rId9" Type="http://schemas.openxmlformats.org/officeDocument/2006/relationships/image" Target="../media/image34.png"/></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7.png"/><Relationship Id="rId7"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19.png"/><Relationship Id="rId5" Type="http://schemas.openxmlformats.org/officeDocument/2006/relationships/image" Target="../media/image20.png"/><Relationship Id="rId10" Type="http://schemas.openxmlformats.org/officeDocument/2006/relationships/image" Target="../media/image28.png"/><Relationship Id="rId4" Type="http://schemas.openxmlformats.org/officeDocument/2006/relationships/image" Target="../media/image7.png"/><Relationship Id="rId9" Type="http://schemas.openxmlformats.org/officeDocument/2006/relationships/image" Target="../media/image27.png"/></Relationships>
</file>

<file path=ppt/slides/_rels/slide7.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37.png"/><Relationship Id="rId4" Type="http://schemas.openxmlformats.org/officeDocument/2006/relationships/image" Target="../media/image36.png"/></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17.png"/><Relationship Id="rId5" Type="http://schemas.openxmlformats.org/officeDocument/2006/relationships/image" Target="../media/image18.png"/><Relationship Id="rId4" Type="http://schemas.openxmlformats.org/officeDocument/2006/relationships/image" Target="../media/image37.png"/></Relationships>
</file>

<file path=ppt/slides/_rels/slide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7.png"/><Relationship Id="rId7" Type="http://schemas.openxmlformats.org/officeDocument/2006/relationships/image" Target="../media/image38.png"/><Relationship Id="rId12"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8.png"/><Relationship Id="rId11" Type="http://schemas.openxmlformats.org/officeDocument/2006/relationships/image" Target="../media/image37.png"/><Relationship Id="rId5" Type="http://schemas.openxmlformats.org/officeDocument/2006/relationships/image" Target="../media/image20.png"/><Relationship Id="rId10" Type="http://schemas.openxmlformats.org/officeDocument/2006/relationships/image" Target="../media/image36.png"/><Relationship Id="rId4" Type="http://schemas.openxmlformats.org/officeDocument/2006/relationships/image" Target="../media/image28.png"/><Relationship Id="rId9"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idx="18"/>
          </p:nvPr>
        </p:nvSpPr>
        <p:spPr/>
        <p:txBody>
          <a:bodyPr/>
          <a:lstStyle/>
          <a:p>
            <a:r>
              <a:rPr lang="en-US" dirty="0" smtClean="0"/>
              <a:t>Architectures &amp; deployment</a:t>
            </a:r>
            <a:endParaRPr lang="en-US" dirty="0"/>
          </a:p>
        </p:txBody>
      </p:sp>
      <p:sp>
        <p:nvSpPr>
          <p:cNvPr id="7" name="Espace réservé du texte 6"/>
          <p:cNvSpPr>
            <a:spLocks noGrp="1"/>
          </p:cNvSpPr>
          <p:nvPr>
            <p:ph type="body" idx="19"/>
          </p:nvPr>
        </p:nvSpPr>
        <p:spPr/>
        <p:txBody>
          <a:bodyPr/>
          <a:lstStyle/>
          <a:p>
            <a:endParaRPr lang="en-US" dirty="0"/>
          </a:p>
        </p:txBody>
      </p:sp>
      <p:sp>
        <p:nvSpPr>
          <p:cNvPr id="8" name="Espace réservé du texte 7"/>
          <p:cNvSpPr>
            <a:spLocks noGrp="1"/>
          </p:cNvSpPr>
          <p:nvPr>
            <p:ph type="body" idx="20"/>
          </p:nvPr>
        </p:nvSpPr>
        <p:spPr/>
        <p:txBody>
          <a:bodyPr/>
          <a:lstStyle/>
          <a:p>
            <a:endParaRPr lang="en-US" dirty="0"/>
          </a:p>
        </p:txBody>
      </p:sp>
      <p:sp>
        <p:nvSpPr>
          <p:cNvPr id="9" name="Espace réservé du texte 8"/>
          <p:cNvSpPr>
            <a:spLocks noGrp="1"/>
          </p:cNvSpPr>
          <p:nvPr>
            <p:ph type="body" idx="21"/>
          </p:nvPr>
        </p:nvSpPr>
        <p:spPr/>
        <p:txBody>
          <a:bodyPr/>
          <a:lstStyle/>
          <a:p>
            <a:endParaRPr lang="en-US" dirty="0"/>
          </a:p>
        </p:txBody>
      </p:sp>
    </p:spTree>
    <p:extLst>
      <p:ext uri="{BB962C8B-B14F-4D97-AF65-F5344CB8AC3E}">
        <p14:creationId xmlns:p14="http://schemas.microsoft.com/office/powerpoint/2010/main" val="32707619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416"/>
          <p:cNvSpPr txBox="1">
            <a:spLocks noChangeArrowheads="1"/>
          </p:cNvSpPr>
          <p:nvPr/>
        </p:nvSpPr>
        <p:spPr bwMode="auto">
          <a:xfrm>
            <a:off x="6239490" y="1992899"/>
            <a:ext cx="4844194" cy="2972006"/>
          </a:xfrm>
          <a:prstGeom prst="rect">
            <a:avLst/>
          </a:prstGeom>
          <a:solidFill>
            <a:schemeClr val="accent6">
              <a:lumMod val="20000"/>
              <a:lumOff val="80000"/>
            </a:schemeClr>
          </a:solidFill>
          <a:ln w="9525">
            <a:solidFill>
              <a:srgbClr val="000000"/>
            </a:solidFill>
            <a:miter lim="800000"/>
            <a:headEnd/>
            <a:tailEnd/>
          </a:ln>
        </p:spPr>
        <p:txBody>
          <a:bodyPr rot="0" vert="horz" wrap="square" lIns="91440" tIns="45720" rIns="91440" bIns="45720" anchor="t" anchorCtr="0" upright="1">
            <a:noAutofit/>
          </a:bodyPr>
          <a:lstStyle/>
          <a:p>
            <a:pPr marL="457200" indent="-228600">
              <a:lnSpc>
                <a:spcPct val="115000"/>
              </a:lnSpc>
              <a:spcAft>
                <a:spcPts val="1000"/>
              </a:spcAft>
              <a:buFont typeface="Wingdings" panose="05000000000000000000" pitchFamily="2" charset="2"/>
              <a:buChar char="ü"/>
            </a:pPr>
            <a:r>
              <a:rPr lang="en-US" sz="2000" i="0" dirty="0">
                <a:solidFill>
                  <a:srgbClr val="333333"/>
                </a:solidFill>
                <a:effectLst/>
                <a:latin typeface="Segoe UI" panose="020B0502040204020203" pitchFamily="34" charset="0"/>
                <a:ea typeface="PMingLiU" panose="02020500000000000000" pitchFamily="18" charset="-120"/>
                <a:cs typeface="Segoe UI" panose="020B0502040204020203" pitchFamily="34" charset="0"/>
              </a:rPr>
              <a:t>Very high level of security and system/data availability</a:t>
            </a:r>
            <a:endParaRPr lang="fr-FR" sz="2000" i="0" dirty="0">
              <a:solidFill>
                <a:srgbClr val="333333"/>
              </a:solidFill>
              <a:effectLst/>
              <a:latin typeface="Segoe UI" panose="020B0502040204020203" pitchFamily="34" charset="0"/>
              <a:ea typeface="PMingLiU" panose="02020500000000000000" pitchFamily="18" charset="-120"/>
              <a:cs typeface="Segoe UI" panose="020B0502040204020203" pitchFamily="34" charset="0"/>
            </a:endParaRPr>
          </a:p>
          <a:p>
            <a:pPr marL="457200" indent="-228600">
              <a:lnSpc>
                <a:spcPct val="115000"/>
              </a:lnSpc>
              <a:spcAft>
                <a:spcPts val="1000"/>
              </a:spcAft>
              <a:buFont typeface="Wingdings" panose="05000000000000000000" pitchFamily="2" charset="2"/>
              <a:buChar char="ü"/>
            </a:pPr>
            <a:r>
              <a:rPr lang="en-US" sz="2000" i="0" dirty="0">
                <a:solidFill>
                  <a:srgbClr val="333333"/>
                </a:solidFill>
                <a:effectLst/>
                <a:latin typeface="Segoe UI" panose="020B0502040204020203" pitchFamily="34" charset="0"/>
                <a:ea typeface="PMingLiU" panose="02020500000000000000" pitchFamily="18" charset="-120"/>
                <a:cs typeface="Segoe UI" panose="020B0502040204020203" pitchFamily="34" charset="0"/>
              </a:rPr>
              <a:t>Secure Client-Server setup with dual networks</a:t>
            </a:r>
            <a:endParaRPr lang="fr-FR" sz="2000" i="0" dirty="0">
              <a:solidFill>
                <a:srgbClr val="333333"/>
              </a:solidFill>
              <a:effectLst/>
              <a:latin typeface="Segoe UI" panose="020B0502040204020203" pitchFamily="34" charset="0"/>
              <a:ea typeface="PMingLiU" panose="02020500000000000000" pitchFamily="18" charset="-120"/>
              <a:cs typeface="Segoe UI" panose="020B0502040204020203" pitchFamily="34" charset="0"/>
            </a:endParaRPr>
          </a:p>
          <a:p>
            <a:pPr marL="457200" indent="-228600">
              <a:lnSpc>
                <a:spcPct val="115000"/>
              </a:lnSpc>
              <a:spcAft>
                <a:spcPts val="1000"/>
              </a:spcAft>
              <a:buFont typeface="Wingdings" panose="05000000000000000000" pitchFamily="2" charset="2"/>
              <a:buChar char="ü"/>
            </a:pPr>
            <a:r>
              <a:rPr lang="en-US" sz="2000" i="0" dirty="0">
                <a:solidFill>
                  <a:srgbClr val="333333"/>
                </a:solidFill>
                <a:effectLst/>
                <a:latin typeface="Segoe UI" panose="020B0502040204020203" pitchFamily="34" charset="0"/>
                <a:ea typeface="PMingLiU" panose="02020500000000000000" pitchFamily="18" charset="-120"/>
                <a:cs typeface="Segoe UI" panose="020B0502040204020203" pitchFamily="34" charset="0"/>
              </a:rPr>
              <a:t>Several user stations</a:t>
            </a:r>
            <a:endParaRPr lang="fr-FR" sz="2000" i="0" dirty="0">
              <a:solidFill>
                <a:srgbClr val="333333"/>
              </a:solidFill>
              <a:effectLst/>
              <a:latin typeface="Segoe UI" panose="020B0502040204020203" pitchFamily="34" charset="0"/>
              <a:ea typeface="PMingLiU" panose="02020500000000000000" pitchFamily="18" charset="-120"/>
              <a:cs typeface="Segoe UI" panose="020B0502040204020203" pitchFamily="34" charset="0"/>
            </a:endParaRPr>
          </a:p>
          <a:p>
            <a:pPr marL="457200" indent="-228600">
              <a:lnSpc>
                <a:spcPct val="115000"/>
              </a:lnSpc>
              <a:spcAft>
                <a:spcPts val="1000"/>
              </a:spcAft>
              <a:buFont typeface="Wingdings" panose="05000000000000000000" pitchFamily="2" charset="2"/>
              <a:buChar char="ü"/>
            </a:pPr>
            <a:r>
              <a:rPr lang="en-US" sz="2000" i="0" dirty="0">
                <a:solidFill>
                  <a:srgbClr val="333333"/>
                </a:solidFill>
                <a:effectLst/>
                <a:latin typeface="Segoe UI" panose="020B0502040204020203" pitchFamily="34" charset="0"/>
                <a:ea typeface="PMingLiU" panose="02020500000000000000" pitchFamily="18" charset="-120"/>
                <a:cs typeface="Segoe UI" panose="020B0502040204020203" pitchFamily="34" charset="0"/>
              </a:rPr>
              <a:t>Data processing and field networks data load optimized </a:t>
            </a:r>
            <a:endParaRPr lang="fr-FR" sz="2000" i="0" dirty="0">
              <a:solidFill>
                <a:srgbClr val="333333"/>
              </a:solidFill>
              <a:effectLst/>
              <a:latin typeface="Segoe UI" panose="020B0502040204020203" pitchFamily="34" charset="0"/>
              <a:ea typeface="PMingLiU" panose="02020500000000000000" pitchFamily="18" charset="-120"/>
              <a:cs typeface="Segoe UI" panose="020B0502040204020203" pitchFamily="34" charset="0"/>
            </a:endParaRPr>
          </a:p>
        </p:txBody>
      </p:sp>
      <p:grpSp>
        <p:nvGrpSpPr>
          <p:cNvPr id="2" name="Groupe 1"/>
          <p:cNvGrpSpPr/>
          <p:nvPr/>
        </p:nvGrpSpPr>
        <p:grpSpPr>
          <a:xfrm>
            <a:off x="676933" y="1412776"/>
            <a:ext cx="5199657" cy="4416673"/>
            <a:chOff x="1490977" y="1373142"/>
            <a:chExt cx="5199657" cy="4416673"/>
          </a:xfrm>
        </p:grpSpPr>
        <p:sp>
          <p:nvSpPr>
            <p:cNvPr id="123" name="Line 86"/>
            <p:cNvSpPr>
              <a:spLocks noChangeShapeType="1"/>
            </p:cNvSpPr>
            <p:nvPr/>
          </p:nvSpPr>
          <p:spPr bwMode="auto">
            <a:xfrm>
              <a:off x="1584636" y="3371979"/>
              <a:ext cx="5105997" cy="14131"/>
            </a:xfrm>
            <a:prstGeom prst="line">
              <a:avLst/>
            </a:prstGeom>
            <a:noFill/>
            <a:ln w="38100">
              <a:solidFill>
                <a:schemeClr val="bg1">
                  <a:lumMod val="75000"/>
                </a:schemeClr>
              </a:solidFill>
              <a:round/>
              <a:headEnd/>
              <a:tailEnd/>
            </a:ln>
            <a:effectLst/>
          </p:spPr>
          <p:txBody>
            <a:bodyPr wrap="square" lIns="93600" tIns="46800" rIns="93600" bIns="46800">
              <a:spAutoFit/>
            </a:bodyPr>
            <a:lstStyle/>
            <a:p>
              <a:pPr>
                <a:defRPr/>
              </a:pPr>
              <a:endParaRPr lang="en-US" sz="1400">
                <a:latin typeface="Segoe UI" panose="020B0502040204020203" pitchFamily="34" charset="0"/>
                <a:cs typeface="Segoe UI" panose="020B0502040204020203" pitchFamily="34" charset="0"/>
              </a:endParaRPr>
            </a:p>
          </p:txBody>
        </p:sp>
        <p:sp>
          <p:nvSpPr>
            <p:cNvPr id="124" name="Line 86"/>
            <p:cNvSpPr>
              <a:spLocks noChangeShapeType="1"/>
            </p:cNvSpPr>
            <p:nvPr/>
          </p:nvSpPr>
          <p:spPr bwMode="auto">
            <a:xfrm>
              <a:off x="2327075" y="2970906"/>
              <a:ext cx="0" cy="417192"/>
            </a:xfrm>
            <a:prstGeom prst="line">
              <a:avLst/>
            </a:prstGeom>
            <a:noFill/>
            <a:ln w="38100">
              <a:solidFill>
                <a:schemeClr val="bg1">
                  <a:lumMod val="75000"/>
                </a:schemeClr>
              </a:solidFill>
              <a:round/>
              <a:headEnd/>
              <a:tailEnd/>
            </a:ln>
            <a:effectLst/>
          </p:spPr>
          <p:txBody>
            <a:bodyPr wrap="square" lIns="93600" tIns="46800" rIns="93600" bIns="46800">
              <a:spAutoFit/>
            </a:bodyPr>
            <a:lstStyle/>
            <a:p>
              <a:pPr>
                <a:defRPr/>
              </a:pPr>
              <a:endParaRPr lang="en-US" sz="1400">
                <a:latin typeface="Segoe UI" panose="020B0502040204020203" pitchFamily="34" charset="0"/>
                <a:cs typeface="Segoe UI" panose="020B0502040204020203" pitchFamily="34" charset="0"/>
              </a:endParaRPr>
            </a:p>
          </p:txBody>
        </p:sp>
        <p:sp>
          <p:nvSpPr>
            <p:cNvPr id="125" name="Line 86"/>
            <p:cNvSpPr>
              <a:spLocks noChangeShapeType="1"/>
            </p:cNvSpPr>
            <p:nvPr/>
          </p:nvSpPr>
          <p:spPr bwMode="auto">
            <a:xfrm>
              <a:off x="3918011" y="2970787"/>
              <a:ext cx="0" cy="417192"/>
            </a:xfrm>
            <a:prstGeom prst="line">
              <a:avLst/>
            </a:prstGeom>
            <a:noFill/>
            <a:ln w="38100">
              <a:solidFill>
                <a:schemeClr val="bg1">
                  <a:lumMod val="75000"/>
                </a:schemeClr>
              </a:solidFill>
              <a:round/>
              <a:headEnd/>
              <a:tailEnd/>
            </a:ln>
            <a:effectLst/>
          </p:spPr>
          <p:txBody>
            <a:bodyPr wrap="square" lIns="93600" tIns="46800" rIns="93600" bIns="46800">
              <a:spAutoFit/>
            </a:bodyPr>
            <a:lstStyle/>
            <a:p>
              <a:pPr>
                <a:defRPr/>
              </a:pPr>
              <a:endParaRPr lang="en-US" sz="1400">
                <a:latin typeface="Segoe UI" panose="020B0502040204020203" pitchFamily="34" charset="0"/>
                <a:cs typeface="Segoe UI" panose="020B0502040204020203" pitchFamily="34" charset="0"/>
              </a:endParaRPr>
            </a:p>
          </p:txBody>
        </p:sp>
        <p:sp>
          <p:nvSpPr>
            <p:cNvPr id="126" name="Line 86"/>
            <p:cNvSpPr>
              <a:spLocks noChangeShapeType="1"/>
            </p:cNvSpPr>
            <p:nvPr/>
          </p:nvSpPr>
          <p:spPr bwMode="auto">
            <a:xfrm>
              <a:off x="4637356" y="2768552"/>
              <a:ext cx="33932" cy="2127397"/>
            </a:xfrm>
            <a:prstGeom prst="line">
              <a:avLst/>
            </a:prstGeom>
            <a:noFill/>
            <a:ln w="38100">
              <a:solidFill>
                <a:schemeClr val="bg1">
                  <a:lumMod val="75000"/>
                </a:schemeClr>
              </a:solidFill>
              <a:round/>
              <a:headEnd/>
              <a:tailEnd/>
            </a:ln>
            <a:effectLst/>
          </p:spPr>
          <p:txBody>
            <a:bodyPr wrap="square" lIns="93600" tIns="46800" rIns="93600" bIns="46800">
              <a:spAutoFit/>
            </a:bodyPr>
            <a:lstStyle/>
            <a:p>
              <a:pPr>
                <a:defRPr/>
              </a:pPr>
              <a:endParaRPr lang="en-US" sz="1400">
                <a:latin typeface="Segoe UI" panose="020B0502040204020203" pitchFamily="34" charset="0"/>
                <a:cs typeface="Segoe UI" panose="020B0502040204020203" pitchFamily="34" charset="0"/>
              </a:endParaRPr>
            </a:p>
          </p:txBody>
        </p:sp>
        <p:sp>
          <p:nvSpPr>
            <p:cNvPr id="127" name="Line 86"/>
            <p:cNvSpPr>
              <a:spLocks noChangeShapeType="1"/>
            </p:cNvSpPr>
            <p:nvPr/>
          </p:nvSpPr>
          <p:spPr bwMode="auto">
            <a:xfrm flipH="1">
              <a:off x="6001017" y="2780168"/>
              <a:ext cx="7218" cy="2145103"/>
            </a:xfrm>
            <a:prstGeom prst="line">
              <a:avLst/>
            </a:prstGeom>
            <a:noFill/>
            <a:ln w="38100">
              <a:solidFill>
                <a:schemeClr val="bg1">
                  <a:lumMod val="75000"/>
                </a:schemeClr>
              </a:solidFill>
              <a:round/>
              <a:headEnd/>
              <a:tailEnd/>
            </a:ln>
            <a:effectLst/>
          </p:spPr>
          <p:txBody>
            <a:bodyPr wrap="square" lIns="93600" tIns="46800" rIns="93600" bIns="46800">
              <a:spAutoFit/>
            </a:bodyPr>
            <a:lstStyle/>
            <a:p>
              <a:pPr>
                <a:defRPr/>
              </a:pPr>
              <a:endParaRPr lang="en-US" sz="1400">
                <a:latin typeface="Segoe UI" panose="020B0502040204020203" pitchFamily="34" charset="0"/>
                <a:cs typeface="Segoe UI" panose="020B0502040204020203" pitchFamily="34" charset="0"/>
              </a:endParaRPr>
            </a:p>
          </p:txBody>
        </p:sp>
        <p:sp>
          <p:nvSpPr>
            <p:cNvPr id="128" name="Line 86"/>
            <p:cNvSpPr>
              <a:spLocks noChangeShapeType="1"/>
            </p:cNvSpPr>
            <p:nvPr/>
          </p:nvSpPr>
          <p:spPr bwMode="auto">
            <a:xfrm flipV="1">
              <a:off x="1941791" y="4910610"/>
              <a:ext cx="4061131" cy="0"/>
            </a:xfrm>
            <a:prstGeom prst="line">
              <a:avLst/>
            </a:prstGeom>
            <a:noFill/>
            <a:ln w="38100">
              <a:solidFill>
                <a:schemeClr val="bg1">
                  <a:lumMod val="75000"/>
                </a:schemeClr>
              </a:solidFill>
              <a:round/>
              <a:headEnd/>
              <a:tailEnd/>
            </a:ln>
            <a:effectLst/>
          </p:spPr>
          <p:txBody>
            <a:bodyPr wrap="square" lIns="93600" tIns="46800" rIns="93600" bIns="46800">
              <a:spAutoFit/>
            </a:bodyPr>
            <a:lstStyle/>
            <a:p>
              <a:pPr>
                <a:defRPr/>
              </a:pPr>
              <a:endParaRPr lang="en-US" sz="1400">
                <a:latin typeface="Segoe UI" panose="020B0502040204020203" pitchFamily="34" charset="0"/>
                <a:cs typeface="Segoe UI" panose="020B0502040204020203" pitchFamily="34" charset="0"/>
              </a:endParaRPr>
            </a:p>
          </p:txBody>
        </p:sp>
        <p:sp>
          <p:nvSpPr>
            <p:cNvPr id="133" name="Line 86"/>
            <p:cNvSpPr>
              <a:spLocks noChangeShapeType="1"/>
            </p:cNvSpPr>
            <p:nvPr/>
          </p:nvSpPr>
          <p:spPr bwMode="auto">
            <a:xfrm flipH="1">
              <a:off x="4765925" y="4288114"/>
              <a:ext cx="3167" cy="769274"/>
            </a:xfrm>
            <a:prstGeom prst="line">
              <a:avLst/>
            </a:prstGeom>
            <a:noFill/>
            <a:ln w="38100">
              <a:solidFill>
                <a:srgbClr val="00B050"/>
              </a:solidFill>
              <a:round/>
              <a:headEnd/>
              <a:tailEnd/>
            </a:ln>
            <a:effectLst/>
          </p:spPr>
          <p:txBody>
            <a:bodyPr wrap="square" lIns="93600" tIns="46800" rIns="93600" bIns="46800">
              <a:spAutoFit/>
            </a:bodyPr>
            <a:lstStyle/>
            <a:p>
              <a:pPr>
                <a:defRPr/>
              </a:pPr>
              <a:endParaRPr lang="en-US" sz="1400">
                <a:latin typeface="Segoe UI" panose="020B0502040204020203" pitchFamily="34" charset="0"/>
                <a:cs typeface="Segoe UI" panose="020B0502040204020203" pitchFamily="34" charset="0"/>
              </a:endParaRPr>
            </a:p>
          </p:txBody>
        </p:sp>
        <p:sp>
          <p:nvSpPr>
            <p:cNvPr id="130" name="Line 86"/>
            <p:cNvSpPr>
              <a:spLocks noChangeShapeType="1"/>
            </p:cNvSpPr>
            <p:nvPr/>
          </p:nvSpPr>
          <p:spPr bwMode="auto">
            <a:xfrm flipH="1">
              <a:off x="6129083" y="4402248"/>
              <a:ext cx="317" cy="684317"/>
            </a:xfrm>
            <a:prstGeom prst="line">
              <a:avLst/>
            </a:prstGeom>
            <a:noFill/>
            <a:ln w="38100">
              <a:solidFill>
                <a:srgbClr val="FF0000"/>
              </a:solidFill>
              <a:prstDash val="dash"/>
              <a:round/>
              <a:headEnd/>
              <a:tailEnd/>
            </a:ln>
            <a:effectLst/>
          </p:spPr>
          <p:txBody>
            <a:bodyPr wrap="square" lIns="93600" tIns="46800" rIns="93600" bIns="46800">
              <a:spAutoFit/>
            </a:bodyPr>
            <a:lstStyle/>
            <a:p>
              <a:pPr>
                <a:defRPr/>
              </a:pPr>
              <a:endParaRPr lang="en-US" sz="1400">
                <a:latin typeface="Segoe UI" panose="020B0502040204020203" pitchFamily="34" charset="0"/>
                <a:cs typeface="Segoe UI" panose="020B0502040204020203" pitchFamily="34" charset="0"/>
              </a:endParaRPr>
            </a:p>
          </p:txBody>
        </p:sp>
        <p:sp>
          <p:nvSpPr>
            <p:cNvPr id="62" name="Line 86"/>
            <p:cNvSpPr>
              <a:spLocks noChangeShapeType="1"/>
            </p:cNvSpPr>
            <p:nvPr/>
          </p:nvSpPr>
          <p:spPr bwMode="auto">
            <a:xfrm>
              <a:off x="1584638" y="3219595"/>
              <a:ext cx="5105996" cy="21793"/>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a:latin typeface="Segoe UI" panose="020B0502040204020203" pitchFamily="34" charset="0"/>
                <a:cs typeface="Segoe UI" panose="020B0502040204020203" pitchFamily="34" charset="0"/>
              </a:endParaRPr>
            </a:p>
          </p:txBody>
        </p:sp>
        <p:sp>
          <p:nvSpPr>
            <p:cNvPr id="64" name="Line 86"/>
            <p:cNvSpPr>
              <a:spLocks noChangeShapeType="1"/>
            </p:cNvSpPr>
            <p:nvPr/>
          </p:nvSpPr>
          <p:spPr bwMode="auto">
            <a:xfrm>
              <a:off x="1941791" y="5065030"/>
              <a:ext cx="2844728" cy="1568"/>
            </a:xfrm>
            <a:prstGeom prst="line">
              <a:avLst/>
            </a:prstGeom>
            <a:noFill/>
            <a:ln w="38100">
              <a:solidFill>
                <a:srgbClr val="00B050"/>
              </a:solidFill>
              <a:round/>
              <a:headEnd/>
              <a:tailEnd/>
            </a:ln>
            <a:effectLst/>
          </p:spPr>
          <p:txBody>
            <a:bodyPr wrap="square" lIns="93600" tIns="46800" rIns="93600" bIns="46800">
              <a:spAutoFit/>
            </a:bodyPr>
            <a:lstStyle/>
            <a:p>
              <a:pPr>
                <a:defRPr/>
              </a:pPr>
              <a:endParaRPr lang="en-US" sz="1400">
                <a:latin typeface="Segoe UI" panose="020B0502040204020203" pitchFamily="34" charset="0"/>
                <a:cs typeface="Segoe UI" panose="020B0502040204020203" pitchFamily="34" charset="0"/>
              </a:endParaRPr>
            </a:p>
          </p:txBody>
        </p:sp>
        <p:cxnSp>
          <p:nvCxnSpPr>
            <p:cNvPr id="65" name="Line 42"/>
            <p:cNvCxnSpPr>
              <a:cxnSpLocks noChangeShapeType="1"/>
            </p:cNvCxnSpPr>
            <p:nvPr/>
          </p:nvCxnSpPr>
          <p:spPr bwMode="auto">
            <a:xfrm>
              <a:off x="3961263" y="5074240"/>
              <a:ext cx="2136" cy="156467"/>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cxnSp>
        <p:pic>
          <p:nvPicPr>
            <p:cNvPr id="66" name="Picture 108" descr="D:\ARC\ARC_Libraries\V11.1\LIB\ACTUAL\PcVue\V1.8\FR\Lib\SH_SYSTEM\B\PCVUE_LIBS_SYSTEM_PLC_DRIVER_FRONT_6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1346" y="5208790"/>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109" descr="D:\ARC\ARC_Libraries\V11.1\LIB\ACTUAL\PcVue\V1.8\FR\Lib\SH_SYSTEM\B\PCVUE_LIBS_SYSTEM_PLC_CONTROLLER_FRONT_128.png"/>
            <p:cNvPicPr>
              <a:picLocks noChangeAspect="1" noChangeArrowheads="1"/>
            </p:cNvPicPr>
            <p:nvPr/>
          </p:nvPicPr>
          <p:blipFill rotWithShape="1">
            <a:blip r:embed="rId4">
              <a:extLst>
                <a:ext uri="{28A0092B-C50C-407E-A947-70E740481C1C}">
                  <a14:useLocalDpi xmlns:a14="http://schemas.microsoft.com/office/drawing/2010/main" val="0"/>
                </a:ext>
              </a:extLst>
            </a:blip>
            <a:srcRect t="22886" b="27114"/>
            <a:stretch/>
          </p:blipFill>
          <p:spPr bwMode="auto">
            <a:xfrm>
              <a:off x="1586862" y="5140380"/>
              <a:ext cx="1219200" cy="609601"/>
            </a:xfrm>
            <a:prstGeom prst="rect">
              <a:avLst/>
            </a:prstGeom>
            <a:noFill/>
            <a:extLst>
              <a:ext uri="{909E8E84-426E-40DD-AFC4-6F175D3DCCD1}">
                <a14:hiddenFill xmlns:a14="http://schemas.microsoft.com/office/drawing/2010/main">
                  <a:solidFill>
                    <a:srgbClr val="FFFFFF"/>
                  </a:solidFill>
                </a14:hiddenFill>
              </a:ext>
            </a:extLst>
          </p:spPr>
        </p:pic>
        <p:sp>
          <p:nvSpPr>
            <p:cNvPr id="69" name="Line 86"/>
            <p:cNvSpPr>
              <a:spLocks noChangeShapeType="1"/>
            </p:cNvSpPr>
            <p:nvPr/>
          </p:nvSpPr>
          <p:spPr bwMode="auto">
            <a:xfrm>
              <a:off x="4756856" y="2616781"/>
              <a:ext cx="9070" cy="615588"/>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a:latin typeface="Segoe UI" panose="020B0502040204020203" pitchFamily="34" charset="0"/>
                <a:cs typeface="Segoe UI" panose="020B0502040204020203" pitchFamily="34" charset="0"/>
              </a:endParaRPr>
            </a:p>
          </p:txBody>
        </p:sp>
        <p:cxnSp>
          <p:nvCxnSpPr>
            <p:cNvPr id="70" name="Line 42"/>
            <p:cNvCxnSpPr>
              <a:cxnSpLocks noChangeShapeType="1"/>
            </p:cNvCxnSpPr>
            <p:nvPr/>
          </p:nvCxnSpPr>
          <p:spPr bwMode="auto">
            <a:xfrm>
              <a:off x="2196462" y="5081259"/>
              <a:ext cx="2136" cy="156467"/>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cxnSp>
        <p:pic>
          <p:nvPicPr>
            <p:cNvPr id="72" name="Picture 2" descr="D:\ARC\ARC_Libraries\V11.1\LIB\ACTUAL\PcVue\V1.8\FR\Lib\SH_SYSTEM\B\PCVUE_LIBS_SYSTEM_WORKSTATION_LIGHT_FRONT_12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3633" y="2214243"/>
              <a:ext cx="894144" cy="894144"/>
            </a:xfrm>
            <a:prstGeom prst="rect">
              <a:avLst/>
            </a:prstGeom>
            <a:noFill/>
            <a:extLst>
              <a:ext uri="{909E8E84-426E-40DD-AFC4-6F175D3DCCD1}">
                <a14:hiddenFill xmlns:a14="http://schemas.microsoft.com/office/drawing/2010/main">
                  <a:solidFill>
                    <a:srgbClr val="FFFFFF"/>
                  </a:solidFill>
                </a14:hiddenFill>
              </a:ext>
            </a:extLst>
          </p:spPr>
        </p:pic>
        <p:sp>
          <p:nvSpPr>
            <p:cNvPr id="73" name="Line 86"/>
            <p:cNvSpPr>
              <a:spLocks noChangeShapeType="1"/>
            </p:cNvSpPr>
            <p:nvPr/>
          </p:nvSpPr>
          <p:spPr bwMode="auto">
            <a:xfrm>
              <a:off x="2459511" y="2820276"/>
              <a:ext cx="0" cy="417192"/>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a:latin typeface="Segoe UI" panose="020B0502040204020203" pitchFamily="34" charset="0"/>
                <a:cs typeface="Segoe UI" panose="020B0502040204020203" pitchFamily="34" charset="0"/>
              </a:endParaRPr>
            </a:p>
          </p:txBody>
        </p:sp>
        <p:pic>
          <p:nvPicPr>
            <p:cNvPr id="74" name="Picture 3" descr="C:\Users\bl\Desktop\NetworkingConfigurati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4000" y="2205034"/>
              <a:ext cx="300228" cy="300228"/>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 descr="D:\Marketting-Communication\_Logos\Arc\stu.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190233" y="2693183"/>
              <a:ext cx="299557" cy="299557"/>
            </a:xfrm>
            <a:prstGeom prst="rect">
              <a:avLst/>
            </a:prstGeom>
            <a:noFill/>
            <a:extLst>
              <a:ext uri="{909E8E84-426E-40DD-AFC4-6F175D3DCCD1}">
                <a14:hiddenFill xmlns:a14="http://schemas.microsoft.com/office/drawing/2010/main">
                  <a:solidFill>
                    <a:srgbClr val="FFFFFF"/>
                  </a:solidFill>
                </a14:hiddenFill>
              </a:ext>
            </a:extLst>
          </p:spPr>
        </p:pic>
        <p:sp>
          <p:nvSpPr>
            <p:cNvPr id="76" name="Organigramme : Disque magnétique 45"/>
            <p:cNvSpPr/>
            <p:nvPr/>
          </p:nvSpPr>
          <p:spPr>
            <a:xfrm>
              <a:off x="2459511" y="2616781"/>
              <a:ext cx="288895" cy="396467"/>
            </a:xfrm>
            <a:prstGeom prst="flowChartMagneticDisk">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8100000" scaled="1"/>
              <a:tileRect/>
            </a:gradFill>
            <a:scene3d>
              <a:camera prst="orthographicFront"/>
              <a:lightRig rig="threePt" dir="t"/>
            </a:scene3d>
            <a:sp3d prstMaterial="dk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Segoe UI" panose="020B0502040204020203" pitchFamily="34" charset="0"/>
                <a:cs typeface="Segoe UI" panose="020B0502040204020203" pitchFamily="34" charset="0"/>
              </a:endParaRPr>
            </a:p>
          </p:txBody>
        </p:sp>
        <p:pic>
          <p:nvPicPr>
            <p:cNvPr id="77" name="Picture 2" descr="D:\ARC\ARC_Libraries\V11.1\LIB\ACTUAL\PcVue\V1.8\FR\Lib\SH_SYSTEM\B\PCVUE_LIBS_SYSTEM_WORKSTATION_LIGHT_FRONT_12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1633" y="2214243"/>
              <a:ext cx="894144" cy="894144"/>
            </a:xfrm>
            <a:prstGeom prst="rect">
              <a:avLst/>
            </a:prstGeom>
            <a:noFill/>
            <a:extLst>
              <a:ext uri="{909E8E84-426E-40DD-AFC4-6F175D3DCCD1}">
                <a14:hiddenFill xmlns:a14="http://schemas.microsoft.com/office/drawing/2010/main">
                  <a:solidFill>
                    <a:srgbClr val="FFFFFF"/>
                  </a:solidFill>
                </a14:hiddenFill>
              </a:ext>
            </a:extLst>
          </p:spPr>
        </p:pic>
        <p:sp>
          <p:nvSpPr>
            <p:cNvPr id="78" name="Line 86"/>
            <p:cNvSpPr>
              <a:spLocks noChangeShapeType="1"/>
            </p:cNvSpPr>
            <p:nvPr/>
          </p:nvSpPr>
          <p:spPr bwMode="auto">
            <a:xfrm>
              <a:off x="4037511" y="2820276"/>
              <a:ext cx="0" cy="417192"/>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a:latin typeface="Segoe UI" panose="020B0502040204020203" pitchFamily="34" charset="0"/>
                <a:cs typeface="Segoe UI" panose="020B0502040204020203" pitchFamily="34" charset="0"/>
              </a:endParaRPr>
            </a:p>
          </p:txBody>
        </p:sp>
        <p:pic>
          <p:nvPicPr>
            <p:cNvPr id="79" name="Picture 3" descr="C:\Users\bl\Desktop\NetworkingConfigurati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2143" y="2226821"/>
              <a:ext cx="300228" cy="300228"/>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D:\Marketting-Communication\_Logos\Arc\stu.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68233" y="2693183"/>
              <a:ext cx="299557" cy="299557"/>
            </a:xfrm>
            <a:prstGeom prst="rect">
              <a:avLst/>
            </a:prstGeom>
            <a:noFill/>
            <a:extLst>
              <a:ext uri="{909E8E84-426E-40DD-AFC4-6F175D3DCCD1}">
                <a14:hiddenFill xmlns:a14="http://schemas.microsoft.com/office/drawing/2010/main">
                  <a:solidFill>
                    <a:srgbClr val="FFFFFF"/>
                  </a:solidFill>
                </a14:hiddenFill>
              </a:ext>
            </a:extLst>
          </p:spPr>
        </p:pic>
        <p:sp>
          <p:nvSpPr>
            <p:cNvPr id="81" name="Organigramme : Disque magnétique 45"/>
            <p:cNvSpPr/>
            <p:nvPr/>
          </p:nvSpPr>
          <p:spPr>
            <a:xfrm>
              <a:off x="4037511" y="2616781"/>
              <a:ext cx="288895" cy="396467"/>
            </a:xfrm>
            <a:prstGeom prst="flowChartMagneticDisk">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8100000" scaled="1"/>
              <a:tileRect/>
            </a:gradFill>
            <a:scene3d>
              <a:camera prst="orthographicFront"/>
              <a:lightRig rig="threePt" dir="t"/>
            </a:scene3d>
            <a:sp3d prstMaterial="dk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Segoe UI" panose="020B0502040204020203" pitchFamily="34" charset="0"/>
                <a:cs typeface="Segoe UI" panose="020B0502040204020203" pitchFamily="34" charset="0"/>
              </a:endParaRPr>
            </a:p>
          </p:txBody>
        </p:sp>
        <p:pic>
          <p:nvPicPr>
            <p:cNvPr id="82" name="Picture 6" descr="D:\ARC\ARC_Libraries\V11.1\LIB\ACTUAL\PcVue\V1.8\FR\Lib\SH_SYSTEM\B\PCVUE_LIBS_SYSTEM_SERVER_CABINET_FRONT_128.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74390" y="1995372"/>
              <a:ext cx="364931" cy="729862"/>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3" descr="C:\Users\bl\Desktop\NetworkingConfigurati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6518" y="1876234"/>
              <a:ext cx="300228" cy="300228"/>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 descr="D:\Marketting-Communication\_Logos\Arc\stu.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489455" y="2543404"/>
              <a:ext cx="299557" cy="299557"/>
            </a:xfrm>
            <a:prstGeom prst="rect">
              <a:avLst/>
            </a:prstGeom>
            <a:noFill/>
            <a:extLst>
              <a:ext uri="{909E8E84-426E-40DD-AFC4-6F175D3DCCD1}">
                <a14:hiddenFill xmlns:a14="http://schemas.microsoft.com/office/drawing/2010/main">
                  <a:solidFill>
                    <a:srgbClr val="FFFFFF"/>
                  </a:solidFill>
                </a14:hiddenFill>
              </a:ext>
            </a:extLst>
          </p:spPr>
        </p:pic>
        <p:sp>
          <p:nvSpPr>
            <p:cNvPr id="109" name="Line 86"/>
            <p:cNvSpPr>
              <a:spLocks noChangeShapeType="1"/>
            </p:cNvSpPr>
            <p:nvPr/>
          </p:nvSpPr>
          <p:spPr bwMode="auto">
            <a:xfrm>
              <a:off x="4769093" y="3250462"/>
              <a:ext cx="17425" cy="801559"/>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a:latin typeface="Segoe UI" panose="020B0502040204020203" pitchFamily="34" charset="0"/>
                <a:cs typeface="Segoe UI" panose="020B0502040204020203" pitchFamily="34" charset="0"/>
              </a:endParaRPr>
            </a:p>
          </p:txBody>
        </p:sp>
        <p:pic>
          <p:nvPicPr>
            <p:cNvPr id="110" name="Picture 6" descr="D:\ARC\ARC_Libraries\V11.1\LIB\ACTUAL\PcVue\V1.8\FR\Lib\SH_SYSTEM\B\PCVUE_LIBS_SYSTEM_SERVER_CABINET_FRONT_128.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27572" y="3824758"/>
              <a:ext cx="364931" cy="729862"/>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3" descr="C:\Users\bl\Desktop\NetworkingConfigurati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3505" y="3705620"/>
              <a:ext cx="300228" cy="300228"/>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 descr="D:\Marketting-Communication\_Logos\Arc\stu.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92892" y="4393603"/>
              <a:ext cx="299557" cy="299557"/>
            </a:xfrm>
            <a:prstGeom prst="rect">
              <a:avLst/>
            </a:prstGeom>
            <a:noFill/>
            <a:extLst>
              <a:ext uri="{909E8E84-426E-40DD-AFC4-6F175D3DCCD1}">
                <a14:hiddenFill xmlns:a14="http://schemas.microsoft.com/office/drawing/2010/main">
                  <a:solidFill>
                    <a:srgbClr val="FFFFFF"/>
                  </a:solidFill>
                </a14:hiddenFill>
              </a:ext>
            </a:extLst>
          </p:spPr>
        </p:pic>
        <p:sp>
          <p:nvSpPr>
            <p:cNvPr id="113" name="Line 86"/>
            <p:cNvSpPr>
              <a:spLocks noChangeShapeType="1"/>
            </p:cNvSpPr>
            <p:nvPr/>
          </p:nvSpPr>
          <p:spPr bwMode="auto">
            <a:xfrm flipH="1">
              <a:off x="6129083" y="3259373"/>
              <a:ext cx="317" cy="684317"/>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a:latin typeface="Segoe UI" panose="020B0502040204020203" pitchFamily="34" charset="0"/>
                <a:cs typeface="Segoe UI" panose="020B0502040204020203" pitchFamily="34" charset="0"/>
              </a:endParaRPr>
            </a:p>
          </p:txBody>
        </p:sp>
        <p:pic>
          <p:nvPicPr>
            <p:cNvPr id="114" name="Picture 6" descr="D:\ARC\ARC_Libraries\V11.1\LIB\ACTUAL\PcVue\V1.8\FR\Lib\SH_SYSTEM\B\PCVUE_LIBS_SYSTEM_SERVER_CABINET_FRONT_128.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68829" y="3833669"/>
              <a:ext cx="364931" cy="729862"/>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3" descr="C:\Users\bl\Desktop\NetworkingConfigurati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44762" y="3714531"/>
              <a:ext cx="300228" cy="300228"/>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2" descr="D:\Marketting-Communication\_Logos\Arc\stu.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53199" y="4402514"/>
              <a:ext cx="299557" cy="299557"/>
            </a:xfrm>
            <a:prstGeom prst="rect">
              <a:avLst/>
            </a:prstGeom>
            <a:noFill/>
            <a:extLst>
              <a:ext uri="{909E8E84-426E-40DD-AFC4-6F175D3DCCD1}">
                <a14:hiddenFill xmlns:a14="http://schemas.microsoft.com/office/drawing/2010/main">
                  <a:solidFill>
                    <a:srgbClr val="FFFFFF"/>
                  </a:solidFill>
                </a14:hiddenFill>
              </a:ext>
            </a:extLst>
          </p:spPr>
        </p:pic>
        <p:sp>
          <p:nvSpPr>
            <p:cNvPr id="117" name="Organigramme : Disque magnétique 21"/>
            <p:cNvSpPr/>
            <p:nvPr/>
          </p:nvSpPr>
          <p:spPr>
            <a:xfrm>
              <a:off x="4792136" y="2488469"/>
              <a:ext cx="288895" cy="409425"/>
            </a:xfrm>
            <a:prstGeom prst="flowChartMagneticDisk">
              <a:avLst/>
            </a:prstGeom>
            <a:solidFill>
              <a:srgbClr val="0070C0"/>
            </a:solidFill>
            <a:scene3d>
              <a:camera prst="orthographicFront"/>
              <a:lightRig rig="threePt" dir="t"/>
            </a:scene3d>
            <a:sp3d prstMaterial="dk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Segoe UI" panose="020B0502040204020203" pitchFamily="34" charset="0"/>
                <a:cs typeface="Segoe UI" panose="020B0502040204020203" pitchFamily="34" charset="0"/>
              </a:endParaRPr>
            </a:p>
          </p:txBody>
        </p:sp>
        <p:sp>
          <p:nvSpPr>
            <p:cNvPr id="118" name="Line 86"/>
            <p:cNvSpPr>
              <a:spLocks noChangeShapeType="1"/>
            </p:cNvSpPr>
            <p:nvPr/>
          </p:nvSpPr>
          <p:spPr bwMode="auto">
            <a:xfrm>
              <a:off x="6120013" y="2674377"/>
              <a:ext cx="9070" cy="615588"/>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a:latin typeface="Segoe UI" panose="020B0502040204020203" pitchFamily="34" charset="0"/>
                <a:cs typeface="Segoe UI" panose="020B0502040204020203" pitchFamily="34" charset="0"/>
              </a:endParaRPr>
            </a:p>
          </p:txBody>
        </p:sp>
        <p:pic>
          <p:nvPicPr>
            <p:cNvPr id="119" name="Picture 6" descr="D:\ARC\ARC_Libraries\V11.1\LIB\ACTUAL\PcVue\V1.8\FR\Lib\SH_SYSTEM\B\PCVUE_LIBS_SYSTEM_SERVER_CABINET_FRONT_128.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937547" y="2052968"/>
              <a:ext cx="364931" cy="729862"/>
            </a:xfrm>
            <a:prstGeom prst="rect">
              <a:avLst/>
            </a:prstGeom>
            <a:noFill/>
            <a:extLst>
              <a:ext uri="{909E8E84-426E-40DD-AFC4-6F175D3DCCD1}">
                <a14:hiddenFill xmlns:a14="http://schemas.microsoft.com/office/drawing/2010/main">
                  <a:solidFill>
                    <a:srgbClr val="FFFFFF"/>
                  </a:solidFill>
                </a14:hiddenFill>
              </a:ext>
            </a:extLst>
          </p:spPr>
        </p:pic>
        <p:pic>
          <p:nvPicPr>
            <p:cNvPr id="120" name="Picture 3" descr="C:\Users\bl\Desktop\NetworkingConfigurati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49675" y="1933830"/>
              <a:ext cx="300228" cy="300228"/>
            </a:xfrm>
            <a:prstGeom prst="rect">
              <a:avLst/>
            </a:prstGeom>
            <a:noFill/>
            <a:extLst>
              <a:ext uri="{909E8E84-426E-40DD-AFC4-6F175D3DCCD1}">
                <a14:hiddenFill xmlns:a14="http://schemas.microsoft.com/office/drawing/2010/main">
                  <a:solidFill>
                    <a:srgbClr val="FFFFFF"/>
                  </a:solidFill>
                </a14:hiddenFill>
              </a:ext>
            </a:extLst>
          </p:spPr>
        </p:pic>
        <p:pic>
          <p:nvPicPr>
            <p:cNvPr id="121" name="Picture 2" descr="D:\Marketting-Communication\_Logos\Arc\stu.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52612" y="2601000"/>
              <a:ext cx="299557" cy="299557"/>
            </a:xfrm>
            <a:prstGeom prst="rect">
              <a:avLst/>
            </a:prstGeom>
            <a:noFill/>
            <a:extLst>
              <a:ext uri="{909E8E84-426E-40DD-AFC4-6F175D3DCCD1}">
                <a14:hiddenFill xmlns:a14="http://schemas.microsoft.com/office/drawing/2010/main">
                  <a:solidFill>
                    <a:srgbClr val="FFFFFF"/>
                  </a:solidFill>
                </a14:hiddenFill>
              </a:ext>
            </a:extLst>
          </p:spPr>
        </p:pic>
        <p:sp>
          <p:nvSpPr>
            <p:cNvPr id="122" name="Organigramme : Disque magnétique 21"/>
            <p:cNvSpPr/>
            <p:nvPr/>
          </p:nvSpPr>
          <p:spPr>
            <a:xfrm>
              <a:off x="6155293" y="2546065"/>
              <a:ext cx="288895" cy="409425"/>
            </a:xfrm>
            <a:prstGeom prst="flowChartMagneticDisk">
              <a:avLst/>
            </a:prstGeom>
            <a:solidFill>
              <a:srgbClr val="0070C0"/>
            </a:solidFill>
            <a:scene3d>
              <a:camera prst="orthographicFront"/>
              <a:lightRig rig="threePt" dir="t"/>
            </a:scene3d>
            <a:sp3d prstMaterial="dk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Segoe UI" panose="020B0502040204020203" pitchFamily="34" charset="0"/>
                <a:cs typeface="Segoe UI" panose="020B0502040204020203" pitchFamily="34" charset="0"/>
              </a:endParaRPr>
            </a:p>
          </p:txBody>
        </p:sp>
        <p:sp>
          <p:nvSpPr>
            <p:cNvPr id="129" name="Line 86"/>
            <p:cNvSpPr>
              <a:spLocks noChangeShapeType="1"/>
            </p:cNvSpPr>
            <p:nvPr/>
          </p:nvSpPr>
          <p:spPr bwMode="auto">
            <a:xfrm>
              <a:off x="4738612" y="5065329"/>
              <a:ext cx="1399857" cy="1583"/>
            </a:xfrm>
            <a:prstGeom prst="line">
              <a:avLst/>
            </a:prstGeom>
            <a:noFill/>
            <a:ln w="38100">
              <a:solidFill>
                <a:srgbClr val="FF0000"/>
              </a:solidFill>
              <a:prstDash val="dash"/>
              <a:round/>
              <a:headEnd/>
              <a:tailEnd/>
            </a:ln>
            <a:effectLst/>
          </p:spPr>
          <p:txBody>
            <a:bodyPr wrap="square" lIns="93600" tIns="46800" rIns="93600" bIns="46800">
              <a:spAutoFit/>
            </a:bodyPr>
            <a:lstStyle/>
            <a:p>
              <a:pPr>
                <a:defRPr/>
              </a:pPr>
              <a:endParaRPr lang="en-US" sz="1400">
                <a:latin typeface="Segoe UI" panose="020B0502040204020203" pitchFamily="34" charset="0"/>
                <a:cs typeface="Segoe UI" panose="020B0502040204020203" pitchFamily="34" charset="0"/>
              </a:endParaRPr>
            </a:p>
          </p:txBody>
        </p:sp>
        <p:grpSp>
          <p:nvGrpSpPr>
            <p:cNvPr id="23" name="Groupe 22"/>
            <p:cNvGrpSpPr/>
            <p:nvPr/>
          </p:nvGrpSpPr>
          <p:grpSpPr>
            <a:xfrm>
              <a:off x="5260853" y="2071770"/>
              <a:ext cx="408448" cy="414512"/>
              <a:chOff x="2130252" y="1726397"/>
              <a:chExt cx="408448" cy="414512"/>
            </a:xfrm>
          </p:grpSpPr>
          <p:sp>
            <p:nvSpPr>
              <p:cNvPr id="3" name="Flèche courbée vers le bas 2"/>
              <p:cNvSpPr/>
              <p:nvPr/>
            </p:nvSpPr>
            <p:spPr>
              <a:xfrm>
                <a:off x="2133600" y="1726397"/>
                <a:ext cx="405100" cy="181090"/>
              </a:xfrm>
              <a:prstGeom prst="curved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solidFill>
                    <a:schemeClr val="tx1"/>
                  </a:solidFill>
                  <a:latin typeface="Segoe UI" panose="020B0502040204020203" pitchFamily="34" charset="0"/>
                  <a:cs typeface="Segoe UI" panose="020B0502040204020203" pitchFamily="34" charset="0"/>
                </a:endParaRPr>
              </a:p>
            </p:txBody>
          </p:sp>
          <p:sp>
            <p:nvSpPr>
              <p:cNvPr id="135" name="Flèche courbée vers le bas 134"/>
              <p:cNvSpPr/>
              <p:nvPr/>
            </p:nvSpPr>
            <p:spPr>
              <a:xfrm rot="10800000">
                <a:off x="2130252" y="1959819"/>
                <a:ext cx="405100" cy="181090"/>
              </a:xfrm>
              <a:prstGeom prst="curvedDown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a:solidFill>
                    <a:schemeClr val="tx1"/>
                  </a:solidFill>
                  <a:latin typeface="Segoe UI" panose="020B0502040204020203" pitchFamily="34" charset="0"/>
                  <a:cs typeface="Segoe UI" panose="020B0502040204020203" pitchFamily="34" charset="0"/>
                </a:endParaRPr>
              </a:p>
            </p:txBody>
          </p:sp>
        </p:grpSp>
        <p:sp>
          <p:nvSpPr>
            <p:cNvPr id="136" name="Rectangle 135"/>
            <p:cNvSpPr/>
            <p:nvPr/>
          </p:nvSpPr>
          <p:spPr>
            <a:xfrm>
              <a:off x="2771915" y="1839968"/>
              <a:ext cx="712287" cy="523220"/>
            </a:xfrm>
            <a:prstGeom prst="rect">
              <a:avLst/>
            </a:prstGeom>
          </p:spPr>
          <p:txBody>
            <a:bodyPr wrap="square">
              <a:spAutoFit/>
            </a:bodyPr>
            <a:lstStyle/>
            <a:p>
              <a:pPr>
                <a:defRPr/>
              </a:pPr>
              <a:r>
                <a:rPr lang="en-US" sz="1400" i="0" dirty="0" err="1" smtClean="0">
                  <a:solidFill>
                    <a:srgbClr val="C00000"/>
                  </a:solidFill>
                  <a:latin typeface="Segoe UI" panose="020B0502040204020203" pitchFamily="34" charset="0"/>
                  <a:cs typeface="Segoe UI" panose="020B0502040204020203" pitchFamily="34" charset="0"/>
                </a:rPr>
                <a:t>PcVue</a:t>
              </a:r>
              <a:r>
                <a:rPr lang="en-US" sz="1400" i="0" dirty="0" smtClean="0">
                  <a:solidFill>
                    <a:schemeClr val="tx1"/>
                  </a:solidFill>
                  <a:latin typeface="Segoe UI" panose="020B0502040204020203" pitchFamily="34" charset="0"/>
                  <a:cs typeface="Segoe UI" panose="020B0502040204020203" pitchFamily="34" charset="0"/>
                </a:rPr>
                <a:t> </a:t>
              </a:r>
              <a:r>
                <a:rPr lang="en-US" sz="1400" i="0" dirty="0">
                  <a:solidFill>
                    <a:schemeClr val="tx1"/>
                  </a:solidFill>
                  <a:latin typeface="Segoe UI" panose="020B0502040204020203" pitchFamily="34" charset="0"/>
                  <a:cs typeface="Segoe UI" panose="020B0502040204020203" pitchFamily="34" charset="0"/>
                </a:rPr>
                <a:t>Clients </a:t>
              </a:r>
            </a:p>
          </p:txBody>
        </p:sp>
        <p:sp>
          <p:nvSpPr>
            <p:cNvPr id="138" name="Text Box 383"/>
            <p:cNvSpPr txBox="1">
              <a:spLocks noChangeArrowheads="1"/>
            </p:cNvSpPr>
            <p:nvPr/>
          </p:nvSpPr>
          <p:spPr bwMode="auto">
            <a:xfrm>
              <a:off x="4181958" y="3991525"/>
              <a:ext cx="2433320" cy="553872"/>
            </a:xfrm>
            <a:prstGeom prst="rect">
              <a:avLst/>
            </a:prstGeom>
            <a:solidFill>
              <a:schemeClr val="bg1">
                <a:lumMod val="95000"/>
                <a:alpha val="50000"/>
              </a:schemeClr>
            </a:solidFill>
            <a:ln>
              <a:noFill/>
            </a:ln>
            <a:effectLst/>
            <a:extLst/>
          </p:spPr>
          <p:txBody>
            <a:bodyPr rot="0" vert="horz" wrap="square" lIns="93600" tIns="46800" rIns="93600" bIns="46800" anchor="t" anchorCtr="0" upright="1">
              <a:noAutofit/>
            </a:bodyPr>
            <a:lstStyle/>
            <a:p>
              <a:pPr algn="ctr">
                <a:spcAft>
                  <a:spcPts val="0"/>
                </a:spcAft>
              </a:pPr>
              <a:r>
                <a:rPr lang="en-US" sz="1400" i="0" kern="1200" dirty="0" smtClean="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Association of redundant </a:t>
              </a:r>
              <a:r>
                <a:rPr lang="en-US" sz="1400" i="0" kern="1200" dirty="0" smtClean="0">
                  <a:solidFill>
                    <a:srgbClr val="FF0000"/>
                  </a:solidFill>
                  <a:effectLst/>
                  <a:latin typeface="Segoe UI" panose="020B0502040204020203" pitchFamily="34" charset="0"/>
                  <a:ea typeface="Times New Roman" panose="02020603050405020304" pitchFamily="18" charset="0"/>
                  <a:cs typeface="Segoe UI" panose="020B0502040204020203" pitchFamily="34" charset="0"/>
                </a:rPr>
                <a:t>PcVue</a:t>
              </a:r>
              <a:r>
                <a:rPr lang="en-US" sz="1400" i="0" kern="1200" dirty="0" smtClean="0">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 acquisition servers</a:t>
              </a:r>
              <a:endParaRPr lang="fr-FR" sz="1400" i="0" dirty="0">
                <a:solidFill>
                  <a:srgbClr val="333333"/>
                </a:solidFill>
                <a:effectLst/>
                <a:latin typeface="Segoe UI" panose="020B0502040204020203" pitchFamily="34" charset="0"/>
                <a:ea typeface="Times New Roman" panose="02020603050405020304" pitchFamily="18" charset="0"/>
                <a:cs typeface="Segoe UI" panose="020B0502040204020203" pitchFamily="34" charset="0"/>
              </a:endParaRPr>
            </a:p>
          </p:txBody>
        </p:sp>
        <p:sp>
          <p:nvSpPr>
            <p:cNvPr id="139" name="Rectangle 138"/>
            <p:cNvSpPr/>
            <p:nvPr/>
          </p:nvSpPr>
          <p:spPr>
            <a:xfrm>
              <a:off x="5081031" y="1373142"/>
              <a:ext cx="1309302" cy="738664"/>
            </a:xfrm>
            <a:prstGeom prst="rect">
              <a:avLst/>
            </a:prstGeom>
          </p:spPr>
          <p:txBody>
            <a:bodyPr wrap="square">
              <a:spAutoFit/>
            </a:bodyPr>
            <a:lstStyle/>
            <a:p>
              <a:pPr>
                <a:defRPr/>
              </a:pPr>
              <a:r>
                <a:rPr lang="en-US" sz="1400" i="0" dirty="0" err="1" smtClean="0">
                  <a:solidFill>
                    <a:srgbClr val="C00000"/>
                  </a:solidFill>
                  <a:latin typeface="Segoe UI" panose="020B0502040204020203" pitchFamily="34" charset="0"/>
                  <a:cs typeface="Segoe UI" panose="020B0502040204020203" pitchFamily="34" charset="0"/>
                </a:rPr>
                <a:t>PcVue</a:t>
              </a:r>
              <a:r>
                <a:rPr lang="en-US" sz="1400" i="0" dirty="0" smtClean="0">
                  <a:solidFill>
                    <a:schemeClr val="tx1"/>
                  </a:solidFill>
                  <a:latin typeface="Segoe UI" panose="020B0502040204020203" pitchFamily="34" charset="0"/>
                  <a:cs typeface="Segoe UI" panose="020B0502040204020203" pitchFamily="34" charset="0"/>
                </a:rPr>
                <a:t> Historical Data Servers</a:t>
              </a:r>
              <a:endParaRPr lang="en-US" sz="1400" i="0" dirty="0">
                <a:solidFill>
                  <a:schemeClr val="tx1"/>
                </a:solidFill>
                <a:latin typeface="Segoe UI" panose="020B0502040204020203" pitchFamily="34" charset="0"/>
                <a:cs typeface="Segoe UI" panose="020B0502040204020203" pitchFamily="34" charset="0"/>
              </a:endParaRPr>
            </a:p>
          </p:txBody>
        </p:sp>
        <p:sp>
          <p:nvSpPr>
            <p:cNvPr id="58" name="Rectangle 57"/>
            <p:cNvSpPr/>
            <p:nvPr/>
          </p:nvSpPr>
          <p:spPr>
            <a:xfrm>
              <a:off x="3010370" y="5432880"/>
              <a:ext cx="1006731" cy="307777"/>
            </a:xfrm>
            <a:prstGeom prst="rect">
              <a:avLst/>
            </a:prstGeom>
          </p:spPr>
          <p:txBody>
            <a:bodyPr wrap="square">
              <a:spAutoFit/>
            </a:bodyPr>
            <a:lstStyle/>
            <a:p>
              <a:pPr>
                <a:defRPr/>
              </a:pPr>
              <a:r>
                <a:rPr lang="en-US" sz="1400" i="0" dirty="0" smtClean="0">
                  <a:solidFill>
                    <a:schemeClr val="tx1"/>
                  </a:solidFill>
                  <a:latin typeface="Segoe UI" panose="020B0502040204020203" pitchFamily="34" charset="0"/>
                  <a:cs typeface="Segoe UI" panose="020B0502040204020203" pitchFamily="34" charset="0"/>
                </a:rPr>
                <a:t>Devices</a:t>
              </a:r>
              <a:endParaRPr lang="en-US" sz="1400" i="0" dirty="0">
                <a:solidFill>
                  <a:schemeClr val="tx1"/>
                </a:solidFill>
                <a:latin typeface="Segoe UI" panose="020B0502040204020203" pitchFamily="34" charset="0"/>
                <a:cs typeface="Segoe UI" panose="020B0502040204020203" pitchFamily="34" charset="0"/>
              </a:endParaRPr>
            </a:p>
          </p:txBody>
        </p:sp>
        <p:sp>
          <p:nvSpPr>
            <p:cNvPr id="59" name="Rectangle 58"/>
            <p:cNvSpPr/>
            <p:nvPr/>
          </p:nvSpPr>
          <p:spPr>
            <a:xfrm>
              <a:off x="1509444" y="3346412"/>
              <a:ext cx="1940983" cy="307777"/>
            </a:xfrm>
            <a:prstGeom prst="rect">
              <a:avLst/>
            </a:prstGeom>
          </p:spPr>
          <p:txBody>
            <a:bodyPr wrap="square">
              <a:spAutoFit/>
            </a:bodyPr>
            <a:lstStyle/>
            <a:p>
              <a:pPr>
                <a:defRPr/>
              </a:pPr>
              <a:r>
                <a:rPr lang="en-US" sz="1400" i="0" dirty="0" smtClean="0">
                  <a:solidFill>
                    <a:schemeClr val="tx1"/>
                  </a:solidFill>
                  <a:latin typeface="Segoe UI" panose="020B0502040204020203" pitchFamily="34" charset="0"/>
                  <a:cs typeface="Segoe UI" panose="020B0502040204020203" pitchFamily="34" charset="0"/>
                </a:rPr>
                <a:t>IT Network</a:t>
              </a:r>
              <a:endParaRPr lang="en-US" sz="1400" i="0" dirty="0">
                <a:solidFill>
                  <a:schemeClr val="tx1"/>
                </a:solidFill>
                <a:latin typeface="Segoe UI" panose="020B0502040204020203" pitchFamily="34" charset="0"/>
                <a:cs typeface="Segoe UI" panose="020B0502040204020203" pitchFamily="34" charset="0"/>
              </a:endParaRPr>
            </a:p>
          </p:txBody>
        </p:sp>
        <p:sp>
          <p:nvSpPr>
            <p:cNvPr id="60" name="Rectangle 59"/>
            <p:cNvSpPr/>
            <p:nvPr/>
          </p:nvSpPr>
          <p:spPr>
            <a:xfrm>
              <a:off x="1490977" y="4368949"/>
              <a:ext cx="1697363" cy="523220"/>
            </a:xfrm>
            <a:prstGeom prst="rect">
              <a:avLst/>
            </a:prstGeom>
          </p:spPr>
          <p:txBody>
            <a:bodyPr wrap="square">
              <a:spAutoFit/>
            </a:bodyPr>
            <a:lstStyle/>
            <a:p>
              <a:pPr>
                <a:defRPr/>
              </a:pPr>
              <a:r>
                <a:rPr lang="en-US" sz="1400" i="0" dirty="0" smtClean="0">
                  <a:solidFill>
                    <a:schemeClr val="tx1"/>
                  </a:solidFill>
                  <a:latin typeface="Segoe UI" panose="020B0502040204020203" pitchFamily="34" charset="0"/>
                  <a:cs typeface="Segoe UI" panose="020B0502040204020203" pitchFamily="34" charset="0"/>
                </a:rPr>
                <a:t>Data acquisition network</a:t>
              </a:r>
              <a:endParaRPr lang="en-US" sz="1400" i="0" dirty="0">
                <a:solidFill>
                  <a:schemeClr val="tx1"/>
                </a:solidFill>
                <a:latin typeface="Segoe UI" panose="020B0502040204020203" pitchFamily="34" charset="0"/>
                <a:cs typeface="Segoe UI" panose="020B0502040204020203" pitchFamily="34" charset="0"/>
              </a:endParaRPr>
            </a:p>
          </p:txBody>
        </p:sp>
      </p:grpSp>
      <p:sp>
        <p:nvSpPr>
          <p:cNvPr id="4" name="Espace réservé du texte 3"/>
          <p:cNvSpPr>
            <a:spLocks noGrp="1"/>
          </p:cNvSpPr>
          <p:nvPr>
            <p:ph type="body" sz="half" idx="2"/>
          </p:nvPr>
        </p:nvSpPr>
        <p:spPr/>
        <p:txBody>
          <a:bodyPr/>
          <a:lstStyle/>
          <a:p>
            <a:r>
              <a:rPr lang="fr-FR" dirty="0" smtClean="0"/>
              <a:t>High </a:t>
            </a:r>
            <a:r>
              <a:rPr lang="fr-FR" dirty="0" err="1" smtClean="0"/>
              <a:t>availability</a:t>
            </a:r>
            <a:endParaRPr lang="fr-FR" dirty="0"/>
          </a:p>
        </p:txBody>
      </p:sp>
    </p:spTree>
    <p:extLst>
      <p:ext uri="{BB962C8B-B14F-4D97-AF65-F5344CB8AC3E}">
        <p14:creationId xmlns:p14="http://schemas.microsoft.com/office/powerpoint/2010/main" val="3930110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Line 86"/>
          <p:cNvSpPr>
            <a:spLocks noChangeShapeType="1"/>
          </p:cNvSpPr>
          <p:nvPr/>
        </p:nvSpPr>
        <p:spPr bwMode="auto">
          <a:xfrm flipH="1">
            <a:off x="2093093" y="4141870"/>
            <a:ext cx="3167" cy="769274"/>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solidFill>
                <a:schemeClr val="tx1"/>
              </a:solidFill>
              <a:latin typeface="Segoe UI" panose="020B0502040204020203" pitchFamily="34" charset="0"/>
              <a:cs typeface="Segoe UI" panose="020B0502040204020203" pitchFamily="34" charset="0"/>
            </a:endParaRPr>
          </a:p>
        </p:txBody>
      </p:sp>
      <p:sp>
        <p:nvSpPr>
          <p:cNvPr id="64" name="Line 86"/>
          <p:cNvSpPr>
            <a:spLocks noChangeShapeType="1"/>
          </p:cNvSpPr>
          <p:nvPr/>
        </p:nvSpPr>
        <p:spPr bwMode="auto">
          <a:xfrm>
            <a:off x="945359" y="4918786"/>
            <a:ext cx="2040352" cy="5220"/>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solidFill>
                <a:schemeClr val="tx1"/>
              </a:solidFill>
              <a:latin typeface="Segoe UI" panose="020B0502040204020203" pitchFamily="34" charset="0"/>
              <a:cs typeface="Segoe UI" panose="020B0502040204020203" pitchFamily="34" charset="0"/>
            </a:endParaRPr>
          </a:p>
        </p:txBody>
      </p:sp>
      <p:cxnSp>
        <p:nvCxnSpPr>
          <p:cNvPr id="65" name="Line 42"/>
          <p:cNvCxnSpPr>
            <a:cxnSpLocks noChangeShapeType="1"/>
          </p:cNvCxnSpPr>
          <p:nvPr/>
        </p:nvCxnSpPr>
        <p:spPr bwMode="auto">
          <a:xfrm>
            <a:off x="2548271" y="4927996"/>
            <a:ext cx="2136" cy="156467"/>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cxnSp>
      <p:pic>
        <p:nvPicPr>
          <p:cNvPr id="66" name="Picture 108" descr="D:\ARC\ARC_Libraries\V11.1\LIB\ACTUAL\PcVue\V1.8\FR\Lib\SH_SYSTEM\B\PCVUE_LIBS_SYSTEM_PLC_DRIVER_FRONT_6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8354" y="5062546"/>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109" descr="D:\ARC\ARC_Libraries\V11.1\LIB\ACTUAL\PcVue\V1.8\FR\Lib\SH_SYSTEM\B\PCVUE_LIBS_SYSTEM_PLC_CONTROLLER_FRONT_128.png"/>
          <p:cNvPicPr>
            <a:picLocks noChangeAspect="1" noChangeArrowheads="1"/>
          </p:cNvPicPr>
          <p:nvPr/>
        </p:nvPicPr>
        <p:blipFill rotWithShape="1">
          <a:blip r:embed="rId4">
            <a:extLst>
              <a:ext uri="{28A0092B-C50C-407E-A947-70E740481C1C}">
                <a14:useLocalDpi xmlns:a14="http://schemas.microsoft.com/office/drawing/2010/main" val="0"/>
              </a:ext>
            </a:extLst>
          </a:blip>
          <a:srcRect t="22886" b="27114"/>
          <a:stretch/>
        </p:blipFill>
        <p:spPr bwMode="auto">
          <a:xfrm>
            <a:off x="925710" y="4994136"/>
            <a:ext cx="1219200" cy="609601"/>
          </a:xfrm>
          <a:prstGeom prst="rect">
            <a:avLst/>
          </a:prstGeom>
          <a:noFill/>
          <a:extLst>
            <a:ext uri="{909E8E84-426E-40DD-AFC4-6F175D3DCCD1}">
              <a14:hiddenFill xmlns:a14="http://schemas.microsoft.com/office/drawing/2010/main">
                <a:solidFill>
                  <a:srgbClr val="FFFFFF"/>
                </a:solidFill>
              </a14:hiddenFill>
            </a:ext>
          </a:extLst>
        </p:spPr>
      </p:pic>
      <p:cxnSp>
        <p:nvCxnSpPr>
          <p:cNvPr id="70" name="Line 42"/>
          <p:cNvCxnSpPr>
            <a:cxnSpLocks noChangeShapeType="1"/>
          </p:cNvCxnSpPr>
          <p:nvPr/>
        </p:nvCxnSpPr>
        <p:spPr bwMode="auto">
          <a:xfrm>
            <a:off x="1535310" y="4935015"/>
            <a:ext cx="2136" cy="156467"/>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cxnSp>
      <p:sp>
        <p:nvSpPr>
          <p:cNvPr id="109" name="Line 86"/>
          <p:cNvSpPr>
            <a:spLocks noChangeShapeType="1"/>
          </p:cNvSpPr>
          <p:nvPr/>
        </p:nvSpPr>
        <p:spPr bwMode="auto">
          <a:xfrm>
            <a:off x="2096261" y="3104218"/>
            <a:ext cx="17425" cy="801559"/>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solidFill>
                <a:schemeClr val="tx1"/>
              </a:solidFill>
              <a:latin typeface="Segoe UI" panose="020B0502040204020203" pitchFamily="34" charset="0"/>
              <a:cs typeface="Segoe UI" panose="020B0502040204020203" pitchFamily="34" charset="0"/>
            </a:endParaRPr>
          </a:p>
        </p:txBody>
      </p:sp>
      <p:pic>
        <p:nvPicPr>
          <p:cNvPr id="110" name="Picture 6" descr="D:\ARC\ARC_Libraries\V11.1\LIB\ACTUAL\PcVue\V1.8\FR\Lib\SH_SYSTEM\B\PCVUE_LIBS_SYSTEM_SERVER_CABINET_FRONT_12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54740" y="3678514"/>
            <a:ext cx="364931" cy="729862"/>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 descr="D:\Marketting-Communication\_Logos\Arc\stu.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020060" y="4247359"/>
            <a:ext cx="299557" cy="299557"/>
          </a:xfrm>
          <a:prstGeom prst="rect">
            <a:avLst/>
          </a:prstGeom>
          <a:noFill/>
          <a:extLst>
            <a:ext uri="{909E8E84-426E-40DD-AFC4-6F175D3DCCD1}">
              <a14:hiddenFill xmlns:a14="http://schemas.microsoft.com/office/drawing/2010/main">
                <a:solidFill>
                  <a:srgbClr val="FFFFFF"/>
                </a:solidFill>
              </a14:hiddenFill>
            </a:ext>
          </a:extLst>
        </p:spPr>
      </p:pic>
      <p:sp>
        <p:nvSpPr>
          <p:cNvPr id="197" name="Rectangle 196"/>
          <p:cNvSpPr/>
          <p:nvPr/>
        </p:nvSpPr>
        <p:spPr>
          <a:xfrm>
            <a:off x="1364082" y="3915302"/>
            <a:ext cx="712287" cy="307777"/>
          </a:xfrm>
          <a:prstGeom prst="rect">
            <a:avLst/>
          </a:prstGeom>
        </p:spPr>
        <p:txBody>
          <a:bodyPr wrap="square">
            <a:spAutoFit/>
          </a:bodyPr>
          <a:lstStyle/>
          <a:p>
            <a:pPr>
              <a:defRPr/>
            </a:pPr>
            <a:r>
              <a:rPr lang="en-US" sz="1400" i="0" dirty="0" smtClean="0">
                <a:solidFill>
                  <a:schemeClr val="tx1"/>
                </a:solidFill>
                <a:latin typeface="Segoe UI" panose="020B0502040204020203" pitchFamily="34" charset="0"/>
                <a:cs typeface="Segoe UI" panose="020B0502040204020203" pitchFamily="34" charset="0"/>
              </a:rPr>
              <a:t>S1</a:t>
            </a:r>
            <a:endParaRPr lang="en-US" sz="1400" i="0" dirty="0">
              <a:solidFill>
                <a:schemeClr val="tx1"/>
              </a:solidFill>
              <a:latin typeface="Segoe UI" panose="020B0502040204020203" pitchFamily="34" charset="0"/>
              <a:cs typeface="Segoe UI" panose="020B0502040204020203" pitchFamily="34" charset="0"/>
            </a:endParaRPr>
          </a:p>
        </p:txBody>
      </p:sp>
      <p:sp>
        <p:nvSpPr>
          <p:cNvPr id="198" name="Rectangle 197"/>
          <p:cNvSpPr/>
          <p:nvPr/>
        </p:nvSpPr>
        <p:spPr>
          <a:xfrm>
            <a:off x="8653163" y="4033050"/>
            <a:ext cx="712287" cy="307777"/>
          </a:xfrm>
          <a:prstGeom prst="rect">
            <a:avLst/>
          </a:prstGeom>
        </p:spPr>
        <p:txBody>
          <a:bodyPr wrap="square">
            <a:spAutoFit/>
          </a:bodyPr>
          <a:lstStyle/>
          <a:p>
            <a:pPr>
              <a:defRPr/>
            </a:pPr>
            <a:r>
              <a:rPr lang="en-US" sz="1400" i="0" dirty="0" smtClean="0">
                <a:solidFill>
                  <a:schemeClr val="tx1"/>
                </a:solidFill>
                <a:latin typeface="Segoe UI" panose="020B0502040204020203" pitchFamily="34" charset="0"/>
                <a:cs typeface="Segoe UI" panose="020B0502040204020203" pitchFamily="34" charset="0"/>
              </a:rPr>
              <a:t>S3</a:t>
            </a:r>
            <a:endParaRPr lang="en-US" sz="1400" i="0" dirty="0">
              <a:solidFill>
                <a:schemeClr val="tx1"/>
              </a:solidFill>
              <a:latin typeface="Segoe UI" panose="020B0502040204020203" pitchFamily="34" charset="0"/>
              <a:cs typeface="Segoe UI" panose="020B0502040204020203" pitchFamily="34" charset="0"/>
            </a:endParaRPr>
          </a:p>
        </p:txBody>
      </p:sp>
      <p:sp>
        <p:nvSpPr>
          <p:cNvPr id="199" name="Rectangle 198"/>
          <p:cNvSpPr/>
          <p:nvPr/>
        </p:nvSpPr>
        <p:spPr>
          <a:xfrm>
            <a:off x="4927295" y="3983811"/>
            <a:ext cx="712287" cy="307777"/>
          </a:xfrm>
          <a:prstGeom prst="rect">
            <a:avLst/>
          </a:prstGeom>
        </p:spPr>
        <p:txBody>
          <a:bodyPr wrap="square">
            <a:spAutoFit/>
          </a:bodyPr>
          <a:lstStyle/>
          <a:p>
            <a:pPr>
              <a:defRPr/>
            </a:pPr>
            <a:r>
              <a:rPr lang="en-US" sz="1400" i="0" dirty="0" smtClean="0">
                <a:solidFill>
                  <a:schemeClr val="tx1"/>
                </a:solidFill>
                <a:latin typeface="Segoe UI" panose="020B0502040204020203" pitchFamily="34" charset="0"/>
                <a:cs typeface="Segoe UI" panose="020B0502040204020203" pitchFamily="34" charset="0"/>
              </a:rPr>
              <a:t>S2</a:t>
            </a:r>
            <a:endParaRPr lang="en-US" sz="1400" i="0" dirty="0">
              <a:solidFill>
                <a:schemeClr val="tx1"/>
              </a:solidFill>
              <a:latin typeface="Segoe UI" panose="020B0502040204020203" pitchFamily="34" charset="0"/>
              <a:cs typeface="Segoe UI" panose="020B0502040204020203" pitchFamily="34" charset="0"/>
            </a:endParaRPr>
          </a:p>
        </p:txBody>
      </p:sp>
      <p:sp>
        <p:nvSpPr>
          <p:cNvPr id="85" name="Line 86"/>
          <p:cNvSpPr>
            <a:spLocks noChangeShapeType="1"/>
          </p:cNvSpPr>
          <p:nvPr/>
        </p:nvSpPr>
        <p:spPr bwMode="auto">
          <a:xfrm flipH="1">
            <a:off x="5647981" y="4164817"/>
            <a:ext cx="3167" cy="769274"/>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solidFill>
                <a:schemeClr val="tx1"/>
              </a:solidFill>
              <a:latin typeface="Segoe UI" panose="020B0502040204020203" pitchFamily="34" charset="0"/>
              <a:cs typeface="Segoe UI" panose="020B0502040204020203" pitchFamily="34" charset="0"/>
            </a:endParaRPr>
          </a:p>
        </p:txBody>
      </p:sp>
      <p:sp>
        <p:nvSpPr>
          <p:cNvPr id="86" name="Line 86"/>
          <p:cNvSpPr>
            <a:spLocks noChangeShapeType="1"/>
          </p:cNvSpPr>
          <p:nvPr/>
        </p:nvSpPr>
        <p:spPr bwMode="auto">
          <a:xfrm>
            <a:off x="527618" y="3109467"/>
            <a:ext cx="9261400" cy="34683"/>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solidFill>
                <a:schemeClr val="tx1"/>
              </a:solidFill>
              <a:latin typeface="Segoe UI" panose="020B0502040204020203" pitchFamily="34" charset="0"/>
              <a:cs typeface="Segoe UI" panose="020B0502040204020203" pitchFamily="34" charset="0"/>
            </a:endParaRPr>
          </a:p>
        </p:txBody>
      </p:sp>
      <p:sp>
        <p:nvSpPr>
          <p:cNvPr id="88" name="Line 86"/>
          <p:cNvSpPr>
            <a:spLocks noChangeShapeType="1"/>
          </p:cNvSpPr>
          <p:nvPr/>
        </p:nvSpPr>
        <p:spPr bwMode="auto">
          <a:xfrm>
            <a:off x="4500247" y="4941733"/>
            <a:ext cx="2040352" cy="5220"/>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solidFill>
                <a:schemeClr val="tx1"/>
              </a:solidFill>
              <a:latin typeface="Segoe UI" panose="020B0502040204020203" pitchFamily="34" charset="0"/>
              <a:cs typeface="Segoe UI" panose="020B0502040204020203" pitchFamily="34" charset="0"/>
            </a:endParaRPr>
          </a:p>
        </p:txBody>
      </p:sp>
      <p:cxnSp>
        <p:nvCxnSpPr>
          <p:cNvPr id="89" name="Line 42"/>
          <p:cNvCxnSpPr>
            <a:cxnSpLocks noChangeShapeType="1"/>
          </p:cNvCxnSpPr>
          <p:nvPr/>
        </p:nvCxnSpPr>
        <p:spPr bwMode="auto">
          <a:xfrm>
            <a:off x="6103159" y="4950943"/>
            <a:ext cx="2136" cy="156467"/>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cxnSp>
      <p:pic>
        <p:nvPicPr>
          <p:cNvPr id="90" name="Picture 108" descr="D:\ARC\ARC_Libraries\V11.1\LIB\ACTUAL\PcVue\V1.8\FR\Lib\SH_SYSTEM\B\PCVUE_LIBS_SYSTEM_PLC_DRIVER_FRONT_6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3242" y="5085493"/>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109" descr="D:\ARC\ARC_Libraries\V11.1\LIB\ACTUAL\PcVue\V1.8\FR\Lib\SH_SYSTEM\B\PCVUE_LIBS_SYSTEM_PLC_CONTROLLER_FRONT_128.png"/>
          <p:cNvPicPr>
            <a:picLocks noChangeAspect="1" noChangeArrowheads="1"/>
          </p:cNvPicPr>
          <p:nvPr/>
        </p:nvPicPr>
        <p:blipFill rotWithShape="1">
          <a:blip r:embed="rId4">
            <a:extLst>
              <a:ext uri="{28A0092B-C50C-407E-A947-70E740481C1C}">
                <a14:useLocalDpi xmlns:a14="http://schemas.microsoft.com/office/drawing/2010/main" val="0"/>
              </a:ext>
            </a:extLst>
          </a:blip>
          <a:srcRect t="22886" b="27114"/>
          <a:stretch/>
        </p:blipFill>
        <p:spPr bwMode="auto">
          <a:xfrm>
            <a:off x="4480598" y="5017083"/>
            <a:ext cx="1219200" cy="609601"/>
          </a:xfrm>
          <a:prstGeom prst="rect">
            <a:avLst/>
          </a:prstGeom>
          <a:noFill/>
          <a:extLst>
            <a:ext uri="{909E8E84-426E-40DD-AFC4-6F175D3DCCD1}">
              <a14:hiddenFill xmlns:a14="http://schemas.microsoft.com/office/drawing/2010/main">
                <a:solidFill>
                  <a:srgbClr val="FFFFFF"/>
                </a:solidFill>
              </a14:hiddenFill>
            </a:ext>
          </a:extLst>
        </p:spPr>
      </p:pic>
      <p:cxnSp>
        <p:nvCxnSpPr>
          <p:cNvPr id="93" name="Line 42"/>
          <p:cNvCxnSpPr>
            <a:cxnSpLocks noChangeShapeType="1"/>
          </p:cNvCxnSpPr>
          <p:nvPr/>
        </p:nvCxnSpPr>
        <p:spPr bwMode="auto">
          <a:xfrm>
            <a:off x="5090198" y="4957962"/>
            <a:ext cx="2136" cy="156467"/>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cxnSp>
      <p:pic>
        <p:nvPicPr>
          <p:cNvPr id="95" name="Picture 2" descr="D:\ARC\ARC_Libraries\V11.1\LIB\ACTUAL\PcVue\V1.8\FR\Lib\SH_SYSTEM\B\PCVUE_LIBS_SYSTEM_WORKSTATION_LIGHT_FRONT_128.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22265" y="2091182"/>
            <a:ext cx="894144" cy="894144"/>
          </a:xfrm>
          <a:prstGeom prst="rect">
            <a:avLst/>
          </a:prstGeom>
          <a:noFill/>
          <a:extLst>
            <a:ext uri="{909E8E84-426E-40DD-AFC4-6F175D3DCCD1}">
              <a14:hiddenFill xmlns:a14="http://schemas.microsoft.com/office/drawing/2010/main">
                <a:solidFill>
                  <a:srgbClr val="FFFFFF"/>
                </a:solidFill>
              </a14:hiddenFill>
            </a:ext>
          </a:extLst>
        </p:spPr>
      </p:pic>
      <p:sp>
        <p:nvSpPr>
          <p:cNvPr id="96" name="Line 86"/>
          <p:cNvSpPr>
            <a:spLocks noChangeShapeType="1"/>
          </p:cNvSpPr>
          <p:nvPr/>
        </p:nvSpPr>
        <p:spPr bwMode="auto">
          <a:xfrm>
            <a:off x="4498143" y="2697215"/>
            <a:ext cx="0" cy="417192"/>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solidFill>
                <a:schemeClr val="tx1"/>
              </a:solidFill>
              <a:latin typeface="Segoe UI" panose="020B0502040204020203" pitchFamily="34" charset="0"/>
              <a:cs typeface="Segoe UI" panose="020B0502040204020203" pitchFamily="34" charset="0"/>
            </a:endParaRPr>
          </a:p>
        </p:txBody>
      </p:sp>
      <p:pic>
        <p:nvPicPr>
          <p:cNvPr id="98" name="Picture 2" descr="D:\Marketting-Communication\_Logos\Arc\stu.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28865" y="2570122"/>
            <a:ext cx="299557" cy="299557"/>
          </a:xfrm>
          <a:prstGeom prst="rect">
            <a:avLst/>
          </a:prstGeom>
          <a:noFill/>
          <a:extLst>
            <a:ext uri="{909E8E84-426E-40DD-AFC4-6F175D3DCCD1}">
              <a14:hiddenFill xmlns:a14="http://schemas.microsoft.com/office/drawing/2010/main">
                <a:solidFill>
                  <a:srgbClr val="FFFFFF"/>
                </a:solidFill>
              </a14:hiddenFill>
            </a:ext>
          </a:extLst>
        </p:spPr>
      </p:pic>
      <p:sp>
        <p:nvSpPr>
          <p:cNvPr id="99" name="Organigramme : Disque magnétique 45"/>
          <p:cNvSpPr/>
          <p:nvPr/>
        </p:nvSpPr>
        <p:spPr>
          <a:xfrm>
            <a:off x="4498143" y="2493720"/>
            <a:ext cx="288895" cy="396467"/>
          </a:xfrm>
          <a:prstGeom prst="flowChartMagneticDisk">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8100000" scaled="1"/>
            <a:tileRect/>
          </a:gradFill>
          <a:scene3d>
            <a:camera prst="orthographicFront"/>
            <a:lightRig rig="threePt" dir="t"/>
          </a:scene3d>
          <a:sp3d prstMaterial="dk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i="0">
              <a:solidFill>
                <a:schemeClr val="tx1"/>
              </a:solidFill>
              <a:latin typeface="Segoe UI" panose="020B0502040204020203" pitchFamily="34" charset="0"/>
              <a:cs typeface="Segoe UI" panose="020B0502040204020203" pitchFamily="34" charset="0"/>
            </a:endParaRPr>
          </a:p>
        </p:txBody>
      </p:sp>
      <p:pic>
        <p:nvPicPr>
          <p:cNvPr id="100" name="Picture 2" descr="D:\ARC\ARC_Libraries\V11.1\LIB\ACTUAL\PcVue\V1.8\FR\Lib\SH_SYSTEM\B\PCVUE_LIBS_SYSTEM_WORKSTATION_LIGHT_FRONT_128.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00265" y="2091182"/>
            <a:ext cx="894144" cy="894144"/>
          </a:xfrm>
          <a:prstGeom prst="rect">
            <a:avLst/>
          </a:prstGeom>
          <a:noFill/>
          <a:extLst>
            <a:ext uri="{909E8E84-426E-40DD-AFC4-6F175D3DCCD1}">
              <a14:hiddenFill xmlns:a14="http://schemas.microsoft.com/office/drawing/2010/main">
                <a:solidFill>
                  <a:srgbClr val="FFFFFF"/>
                </a:solidFill>
              </a14:hiddenFill>
            </a:ext>
          </a:extLst>
        </p:spPr>
      </p:pic>
      <p:sp>
        <p:nvSpPr>
          <p:cNvPr id="101" name="Line 86"/>
          <p:cNvSpPr>
            <a:spLocks noChangeShapeType="1"/>
          </p:cNvSpPr>
          <p:nvPr/>
        </p:nvSpPr>
        <p:spPr bwMode="auto">
          <a:xfrm>
            <a:off x="6076143" y="2697215"/>
            <a:ext cx="0" cy="417192"/>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solidFill>
                <a:schemeClr val="tx1"/>
              </a:solidFill>
              <a:latin typeface="Segoe UI" panose="020B0502040204020203" pitchFamily="34" charset="0"/>
              <a:cs typeface="Segoe UI" panose="020B0502040204020203" pitchFamily="34" charset="0"/>
            </a:endParaRPr>
          </a:p>
        </p:txBody>
      </p:sp>
      <p:pic>
        <p:nvPicPr>
          <p:cNvPr id="103" name="Picture 2" descr="D:\Marketting-Communication\_Logos\Arc\stu.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06865" y="2570122"/>
            <a:ext cx="299557" cy="299557"/>
          </a:xfrm>
          <a:prstGeom prst="rect">
            <a:avLst/>
          </a:prstGeom>
          <a:noFill/>
          <a:extLst>
            <a:ext uri="{909E8E84-426E-40DD-AFC4-6F175D3DCCD1}">
              <a14:hiddenFill xmlns:a14="http://schemas.microsoft.com/office/drawing/2010/main">
                <a:solidFill>
                  <a:srgbClr val="FFFFFF"/>
                </a:solidFill>
              </a14:hiddenFill>
            </a:ext>
          </a:extLst>
        </p:spPr>
      </p:pic>
      <p:sp>
        <p:nvSpPr>
          <p:cNvPr id="104" name="Organigramme : Disque magnétique 45"/>
          <p:cNvSpPr/>
          <p:nvPr/>
        </p:nvSpPr>
        <p:spPr>
          <a:xfrm>
            <a:off x="6076143" y="2493720"/>
            <a:ext cx="288895" cy="396467"/>
          </a:xfrm>
          <a:prstGeom prst="flowChartMagneticDisk">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8100000" scaled="1"/>
            <a:tileRect/>
          </a:gradFill>
          <a:scene3d>
            <a:camera prst="orthographicFront"/>
            <a:lightRig rig="threePt" dir="t"/>
          </a:scene3d>
          <a:sp3d prstMaterial="dk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i="0">
              <a:solidFill>
                <a:schemeClr val="tx1"/>
              </a:solidFill>
              <a:latin typeface="Segoe UI" panose="020B0502040204020203" pitchFamily="34" charset="0"/>
              <a:cs typeface="Segoe UI" panose="020B0502040204020203" pitchFamily="34" charset="0"/>
            </a:endParaRPr>
          </a:p>
        </p:txBody>
      </p:sp>
      <p:sp>
        <p:nvSpPr>
          <p:cNvPr id="105" name="Line 86"/>
          <p:cNvSpPr>
            <a:spLocks noChangeShapeType="1"/>
          </p:cNvSpPr>
          <p:nvPr/>
        </p:nvSpPr>
        <p:spPr bwMode="auto">
          <a:xfrm>
            <a:off x="5651149" y="3127165"/>
            <a:ext cx="17425" cy="801559"/>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solidFill>
                <a:schemeClr val="tx1"/>
              </a:solidFill>
              <a:latin typeface="Segoe UI" panose="020B0502040204020203" pitchFamily="34" charset="0"/>
              <a:cs typeface="Segoe UI" panose="020B0502040204020203" pitchFamily="34" charset="0"/>
            </a:endParaRPr>
          </a:p>
        </p:txBody>
      </p:sp>
      <p:pic>
        <p:nvPicPr>
          <p:cNvPr id="106" name="Picture 6" descr="D:\ARC\ARC_Libraries\V11.1\LIB\ACTUAL\PcVue\V1.8\FR\Lib\SH_SYSTEM\B\PCVUE_LIBS_SYSTEM_SERVER_CABINET_FRONT_12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09628" y="3701461"/>
            <a:ext cx="364931" cy="729862"/>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 descr="D:\Marketting-Communication\_Logos\Arc\stu.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74948" y="4270306"/>
            <a:ext cx="299557" cy="299557"/>
          </a:xfrm>
          <a:prstGeom prst="rect">
            <a:avLst/>
          </a:prstGeom>
          <a:noFill/>
          <a:extLst>
            <a:ext uri="{909E8E84-426E-40DD-AFC4-6F175D3DCCD1}">
              <a14:hiddenFill xmlns:a14="http://schemas.microsoft.com/office/drawing/2010/main">
                <a:solidFill>
                  <a:srgbClr val="FFFFFF"/>
                </a:solidFill>
              </a14:hiddenFill>
            </a:ext>
          </a:extLst>
        </p:spPr>
      </p:pic>
      <p:sp>
        <p:nvSpPr>
          <p:cNvPr id="131" name="Rectangle 130"/>
          <p:cNvSpPr/>
          <p:nvPr/>
        </p:nvSpPr>
        <p:spPr>
          <a:xfrm>
            <a:off x="5283438" y="1451122"/>
            <a:ext cx="712287" cy="523220"/>
          </a:xfrm>
          <a:prstGeom prst="rect">
            <a:avLst/>
          </a:prstGeom>
        </p:spPr>
        <p:txBody>
          <a:bodyPr wrap="square">
            <a:spAutoFit/>
          </a:bodyPr>
          <a:lstStyle/>
          <a:p>
            <a:pPr>
              <a:defRPr/>
            </a:pPr>
            <a:r>
              <a:rPr lang="en-US" sz="1400" i="0" dirty="0" err="1" smtClean="0">
                <a:solidFill>
                  <a:srgbClr val="C00000"/>
                </a:solidFill>
                <a:latin typeface="Segoe UI" panose="020B0502040204020203" pitchFamily="34" charset="0"/>
                <a:cs typeface="Segoe UI" panose="020B0502040204020203" pitchFamily="34" charset="0"/>
              </a:rPr>
              <a:t>PcVue</a:t>
            </a:r>
            <a:endParaRPr lang="en-US" sz="1400" i="0" dirty="0" smtClean="0">
              <a:solidFill>
                <a:srgbClr val="C00000"/>
              </a:solidFill>
              <a:latin typeface="Segoe UI" panose="020B0502040204020203" pitchFamily="34" charset="0"/>
              <a:cs typeface="Segoe UI" panose="020B0502040204020203" pitchFamily="34" charset="0"/>
            </a:endParaRPr>
          </a:p>
          <a:p>
            <a:pPr>
              <a:defRPr/>
            </a:pPr>
            <a:r>
              <a:rPr lang="en-US" sz="1400" i="0" dirty="0" smtClean="0">
                <a:solidFill>
                  <a:schemeClr val="tx1"/>
                </a:solidFill>
                <a:latin typeface="Segoe UI" panose="020B0502040204020203" pitchFamily="34" charset="0"/>
                <a:cs typeface="Segoe UI" panose="020B0502040204020203" pitchFamily="34" charset="0"/>
              </a:rPr>
              <a:t>Clients</a:t>
            </a:r>
            <a:endParaRPr lang="en-US" sz="1400" i="0" dirty="0">
              <a:solidFill>
                <a:schemeClr val="tx1"/>
              </a:solidFill>
              <a:latin typeface="Segoe UI" panose="020B0502040204020203" pitchFamily="34" charset="0"/>
              <a:cs typeface="Segoe UI" panose="020B0502040204020203" pitchFamily="34" charset="0"/>
            </a:endParaRPr>
          </a:p>
        </p:txBody>
      </p:sp>
      <p:sp>
        <p:nvSpPr>
          <p:cNvPr id="195" name="Rectangle 194"/>
          <p:cNvSpPr/>
          <p:nvPr/>
        </p:nvSpPr>
        <p:spPr>
          <a:xfrm>
            <a:off x="362476" y="2714236"/>
            <a:ext cx="1940983" cy="307777"/>
          </a:xfrm>
          <a:prstGeom prst="rect">
            <a:avLst/>
          </a:prstGeom>
        </p:spPr>
        <p:txBody>
          <a:bodyPr wrap="square">
            <a:spAutoFit/>
          </a:bodyPr>
          <a:lstStyle/>
          <a:p>
            <a:pPr>
              <a:defRPr/>
            </a:pPr>
            <a:r>
              <a:rPr lang="en-US" sz="1400" i="0" dirty="0" smtClean="0">
                <a:solidFill>
                  <a:schemeClr val="tx1"/>
                </a:solidFill>
                <a:latin typeface="Segoe UI" panose="020B0502040204020203" pitchFamily="34" charset="0"/>
                <a:cs typeface="Segoe UI" panose="020B0502040204020203" pitchFamily="34" charset="0"/>
              </a:rPr>
              <a:t>IT network</a:t>
            </a:r>
            <a:endParaRPr lang="en-US" sz="1400" i="0" dirty="0">
              <a:solidFill>
                <a:schemeClr val="tx1"/>
              </a:solidFill>
              <a:latin typeface="Segoe UI" panose="020B0502040204020203" pitchFamily="34" charset="0"/>
              <a:cs typeface="Segoe UI" panose="020B0502040204020203" pitchFamily="34" charset="0"/>
            </a:endParaRPr>
          </a:p>
        </p:txBody>
      </p:sp>
      <p:sp>
        <p:nvSpPr>
          <p:cNvPr id="137" name="Line 86"/>
          <p:cNvSpPr>
            <a:spLocks noChangeShapeType="1"/>
          </p:cNvSpPr>
          <p:nvPr/>
        </p:nvSpPr>
        <p:spPr bwMode="auto">
          <a:xfrm flipH="1">
            <a:off x="9333840" y="4186083"/>
            <a:ext cx="3167" cy="769274"/>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solidFill>
                <a:schemeClr val="tx1"/>
              </a:solidFill>
              <a:latin typeface="Segoe UI" panose="020B0502040204020203" pitchFamily="34" charset="0"/>
              <a:cs typeface="Segoe UI" panose="020B0502040204020203" pitchFamily="34" charset="0"/>
            </a:endParaRPr>
          </a:p>
        </p:txBody>
      </p:sp>
      <p:sp>
        <p:nvSpPr>
          <p:cNvPr id="142" name="Line 86"/>
          <p:cNvSpPr>
            <a:spLocks noChangeShapeType="1"/>
          </p:cNvSpPr>
          <p:nvPr/>
        </p:nvSpPr>
        <p:spPr bwMode="auto">
          <a:xfrm>
            <a:off x="8186106" y="4962999"/>
            <a:ext cx="2040352" cy="5220"/>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solidFill>
                <a:schemeClr val="tx1"/>
              </a:solidFill>
              <a:latin typeface="Segoe UI" panose="020B0502040204020203" pitchFamily="34" charset="0"/>
              <a:cs typeface="Segoe UI" panose="020B0502040204020203" pitchFamily="34" charset="0"/>
            </a:endParaRPr>
          </a:p>
        </p:txBody>
      </p:sp>
      <p:cxnSp>
        <p:nvCxnSpPr>
          <p:cNvPr id="143" name="Line 42"/>
          <p:cNvCxnSpPr>
            <a:cxnSpLocks noChangeShapeType="1"/>
          </p:cNvCxnSpPr>
          <p:nvPr/>
        </p:nvCxnSpPr>
        <p:spPr bwMode="auto">
          <a:xfrm>
            <a:off x="9789018" y="4972209"/>
            <a:ext cx="2136" cy="156467"/>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cxnSp>
      <p:pic>
        <p:nvPicPr>
          <p:cNvPr id="144" name="Picture 108" descr="D:\ARC\ARC_Libraries\V11.1\LIB\ACTUAL\PcVue\V1.8\FR\Lib\SH_SYSTEM\B\PCVUE_LIBS_SYSTEM_PLC_DRIVER_FRONT_6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9101" y="5106759"/>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109" descr="D:\ARC\ARC_Libraries\V11.1\LIB\ACTUAL\PcVue\V1.8\FR\Lib\SH_SYSTEM\B\PCVUE_LIBS_SYSTEM_PLC_CONTROLLER_FRONT_128.png"/>
          <p:cNvPicPr>
            <a:picLocks noChangeAspect="1" noChangeArrowheads="1"/>
          </p:cNvPicPr>
          <p:nvPr/>
        </p:nvPicPr>
        <p:blipFill rotWithShape="1">
          <a:blip r:embed="rId4">
            <a:extLst>
              <a:ext uri="{28A0092B-C50C-407E-A947-70E740481C1C}">
                <a14:useLocalDpi xmlns:a14="http://schemas.microsoft.com/office/drawing/2010/main" val="0"/>
              </a:ext>
            </a:extLst>
          </a:blip>
          <a:srcRect t="22886" b="27114"/>
          <a:stretch/>
        </p:blipFill>
        <p:spPr bwMode="auto">
          <a:xfrm>
            <a:off x="8166457" y="5038349"/>
            <a:ext cx="1219200" cy="609601"/>
          </a:xfrm>
          <a:prstGeom prst="rect">
            <a:avLst/>
          </a:prstGeom>
          <a:noFill/>
          <a:extLst>
            <a:ext uri="{909E8E84-426E-40DD-AFC4-6F175D3DCCD1}">
              <a14:hiddenFill xmlns:a14="http://schemas.microsoft.com/office/drawing/2010/main">
                <a:solidFill>
                  <a:srgbClr val="FFFFFF"/>
                </a:solidFill>
              </a14:hiddenFill>
            </a:ext>
          </a:extLst>
        </p:spPr>
      </p:pic>
      <p:cxnSp>
        <p:nvCxnSpPr>
          <p:cNvPr id="147" name="Line 42"/>
          <p:cNvCxnSpPr>
            <a:cxnSpLocks noChangeShapeType="1"/>
          </p:cNvCxnSpPr>
          <p:nvPr/>
        </p:nvCxnSpPr>
        <p:spPr bwMode="auto">
          <a:xfrm>
            <a:off x="8776057" y="4979228"/>
            <a:ext cx="2136" cy="156467"/>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cxnSp>
      <p:pic>
        <p:nvPicPr>
          <p:cNvPr id="149" name="Picture 2" descr="D:\ARC\ARC_Libraries\V11.1\LIB\ACTUAL\PcVue\V1.8\FR\Lib\SH_SYSTEM\B\PCVUE_LIBS_SYSTEM_WORKSTATION_LIGHT_FRONT_128.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4809" y="2103760"/>
            <a:ext cx="894144" cy="894144"/>
          </a:xfrm>
          <a:prstGeom prst="rect">
            <a:avLst/>
          </a:prstGeom>
          <a:noFill/>
          <a:extLst>
            <a:ext uri="{909E8E84-426E-40DD-AFC4-6F175D3DCCD1}">
              <a14:hiddenFill xmlns:a14="http://schemas.microsoft.com/office/drawing/2010/main">
                <a:solidFill>
                  <a:srgbClr val="FFFFFF"/>
                </a:solidFill>
              </a14:hiddenFill>
            </a:ext>
          </a:extLst>
        </p:spPr>
      </p:pic>
      <p:sp>
        <p:nvSpPr>
          <p:cNvPr id="150" name="Line 86"/>
          <p:cNvSpPr>
            <a:spLocks noChangeShapeType="1"/>
          </p:cNvSpPr>
          <p:nvPr/>
        </p:nvSpPr>
        <p:spPr bwMode="auto">
          <a:xfrm>
            <a:off x="7710687" y="2709793"/>
            <a:ext cx="0" cy="417192"/>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solidFill>
                <a:schemeClr val="tx1"/>
              </a:solidFill>
              <a:latin typeface="Segoe UI" panose="020B0502040204020203" pitchFamily="34" charset="0"/>
              <a:cs typeface="Segoe UI" panose="020B0502040204020203" pitchFamily="34" charset="0"/>
            </a:endParaRPr>
          </a:p>
        </p:txBody>
      </p:sp>
      <p:pic>
        <p:nvPicPr>
          <p:cNvPr id="152" name="Picture 2" descr="D:\Marketting-Communication\_Logos\Arc\stu.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41409" y="2582700"/>
            <a:ext cx="299557" cy="299557"/>
          </a:xfrm>
          <a:prstGeom prst="rect">
            <a:avLst/>
          </a:prstGeom>
          <a:noFill/>
          <a:extLst>
            <a:ext uri="{909E8E84-426E-40DD-AFC4-6F175D3DCCD1}">
              <a14:hiddenFill xmlns:a14="http://schemas.microsoft.com/office/drawing/2010/main">
                <a:solidFill>
                  <a:srgbClr val="FFFFFF"/>
                </a:solidFill>
              </a14:hiddenFill>
            </a:ext>
          </a:extLst>
        </p:spPr>
      </p:pic>
      <p:sp>
        <p:nvSpPr>
          <p:cNvPr id="153" name="Organigramme : Disque magnétique 45"/>
          <p:cNvSpPr/>
          <p:nvPr/>
        </p:nvSpPr>
        <p:spPr>
          <a:xfrm>
            <a:off x="7710687" y="2506298"/>
            <a:ext cx="288895" cy="396467"/>
          </a:xfrm>
          <a:prstGeom prst="flowChartMagneticDisk">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8100000" scaled="1"/>
            <a:tileRect/>
          </a:gradFill>
          <a:scene3d>
            <a:camera prst="orthographicFront"/>
            <a:lightRig rig="threePt" dir="t"/>
          </a:scene3d>
          <a:sp3d prstMaterial="dk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i="0">
              <a:solidFill>
                <a:schemeClr val="tx1"/>
              </a:solidFill>
              <a:latin typeface="Segoe UI" panose="020B0502040204020203" pitchFamily="34" charset="0"/>
              <a:cs typeface="Segoe UI" panose="020B0502040204020203" pitchFamily="34" charset="0"/>
            </a:endParaRPr>
          </a:p>
        </p:txBody>
      </p:sp>
      <p:sp>
        <p:nvSpPr>
          <p:cNvPr id="159" name="Line 86"/>
          <p:cNvSpPr>
            <a:spLocks noChangeShapeType="1"/>
          </p:cNvSpPr>
          <p:nvPr/>
        </p:nvSpPr>
        <p:spPr bwMode="auto">
          <a:xfrm>
            <a:off x="9337008" y="3148431"/>
            <a:ext cx="17425" cy="801559"/>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solidFill>
                <a:schemeClr val="tx1"/>
              </a:solidFill>
              <a:latin typeface="Segoe UI" panose="020B0502040204020203" pitchFamily="34" charset="0"/>
              <a:cs typeface="Segoe UI" panose="020B0502040204020203" pitchFamily="34" charset="0"/>
            </a:endParaRPr>
          </a:p>
        </p:txBody>
      </p:sp>
      <p:pic>
        <p:nvPicPr>
          <p:cNvPr id="160" name="Picture 6" descr="D:\ARC\ARC_Libraries\V11.1\LIB\ACTUAL\PcVue\V1.8\FR\Lib\SH_SYSTEM\B\PCVUE_LIBS_SYSTEM_SERVER_CABINET_FRONT_128.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095487" y="3722727"/>
            <a:ext cx="364931" cy="729862"/>
          </a:xfrm>
          <a:prstGeom prst="rect">
            <a:avLst/>
          </a:prstGeom>
          <a:noFill/>
          <a:extLst>
            <a:ext uri="{909E8E84-426E-40DD-AFC4-6F175D3DCCD1}">
              <a14:hiddenFill xmlns:a14="http://schemas.microsoft.com/office/drawing/2010/main">
                <a:solidFill>
                  <a:srgbClr val="FFFFFF"/>
                </a:solidFill>
              </a14:hiddenFill>
            </a:ext>
          </a:extLst>
        </p:spPr>
      </p:pic>
      <p:pic>
        <p:nvPicPr>
          <p:cNvPr id="162" name="Picture 2" descr="D:\Marketting-Communication\_Logos\Arc\stu.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60807" y="4291572"/>
            <a:ext cx="299557" cy="299557"/>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3" descr="C:\Users\bl\Desktop\NetworkingConfigurati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94796" y="3573482"/>
            <a:ext cx="300228" cy="300228"/>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3" descr="C:\Users\bl\Desktop\NetworkingConfigurati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6295" y="2078094"/>
            <a:ext cx="300228" cy="300228"/>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3" descr="C:\Users\bl\Desktop\NetworkingConfigurati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44295" y="2064176"/>
            <a:ext cx="300228" cy="300228"/>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3" descr="C:\Users\bl\Desktop\NetworkingConfigurati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4928" y="2053843"/>
            <a:ext cx="300228" cy="300228"/>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3" descr="C:\Users\bl\Desktop\NetworkingConfigurati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87877" y="3594901"/>
            <a:ext cx="300228" cy="300228"/>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3" descr="C:\Users\bl\Desktop\NetworkingConfiguration.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228873" y="3618112"/>
            <a:ext cx="300228" cy="300228"/>
          </a:xfrm>
          <a:prstGeom prst="rect">
            <a:avLst/>
          </a:prstGeom>
          <a:noFill/>
          <a:extLst>
            <a:ext uri="{909E8E84-426E-40DD-AFC4-6F175D3DCCD1}">
              <a14:hiddenFill xmlns:a14="http://schemas.microsoft.com/office/drawing/2010/main">
                <a:solidFill>
                  <a:srgbClr val="FFFFFF"/>
                </a:solidFill>
              </a14:hiddenFill>
            </a:ext>
          </a:extLst>
        </p:spPr>
      </p:pic>
      <p:sp>
        <p:nvSpPr>
          <p:cNvPr id="74" name="Rectangle 73"/>
          <p:cNvSpPr/>
          <p:nvPr/>
        </p:nvSpPr>
        <p:spPr>
          <a:xfrm>
            <a:off x="9615441" y="3937089"/>
            <a:ext cx="1358171" cy="738664"/>
          </a:xfrm>
          <a:prstGeom prst="rect">
            <a:avLst/>
          </a:prstGeom>
        </p:spPr>
        <p:txBody>
          <a:bodyPr wrap="square">
            <a:spAutoFit/>
          </a:bodyPr>
          <a:lstStyle/>
          <a:p>
            <a:pPr>
              <a:defRPr/>
            </a:pPr>
            <a:r>
              <a:rPr lang="en-US" sz="1400" i="0" dirty="0" err="1" smtClean="0">
                <a:solidFill>
                  <a:srgbClr val="C00000"/>
                </a:solidFill>
                <a:latin typeface="Segoe UI" panose="020B0502040204020203" pitchFamily="34" charset="0"/>
                <a:cs typeface="Segoe UI" panose="020B0502040204020203" pitchFamily="34" charset="0"/>
              </a:rPr>
              <a:t>PcVue</a:t>
            </a:r>
            <a:endParaRPr lang="en-US" sz="1400" i="0" dirty="0" smtClean="0">
              <a:solidFill>
                <a:srgbClr val="C00000"/>
              </a:solidFill>
              <a:latin typeface="Segoe UI" panose="020B0502040204020203" pitchFamily="34" charset="0"/>
              <a:cs typeface="Segoe UI" panose="020B0502040204020203" pitchFamily="34" charset="0"/>
            </a:endParaRPr>
          </a:p>
          <a:p>
            <a:pPr>
              <a:defRPr/>
            </a:pPr>
            <a:r>
              <a:rPr lang="en-US" sz="1400" i="0" dirty="0" smtClean="0">
                <a:solidFill>
                  <a:schemeClr val="tx1"/>
                </a:solidFill>
                <a:latin typeface="Segoe UI" panose="020B0502040204020203" pitchFamily="34" charset="0"/>
                <a:cs typeface="Segoe UI" panose="020B0502040204020203" pitchFamily="34" charset="0"/>
              </a:rPr>
              <a:t>Acquisition server</a:t>
            </a:r>
            <a:endParaRPr lang="en-US" sz="1400" i="0" dirty="0">
              <a:solidFill>
                <a:schemeClr val="tx1"/>
              </a:solidFill>
              <a:latin typeface="Segoe UI" panose="020B0502040204020203" pitchFamily="34" charset="0"/>
              <a:cs typeface="Segoe UI" panose="020B0502040204020203" pitchFamily="34" charset="0"/>
            </a:endParaRPr>
          </a:p>
        </p:txBody>
      </p:sp>
      <p:sp>
        <p:nvSpPr>
          <p:cNvPr id="75" name="Rectangle 74"/>
          <p:cNvSpPr/>
          <p:nvPr/>
        </p:nvSpPr>
        <p:spPr>
          <a:xfrm>
            <a:off x="1852763" y="5698098"/>
            <a:ext cx="1006731" cy="307777"/>
          </a:xfrm>
          <a:prstGeom prst="rect">
            <a:avLst/>
          </a:prstGeom>
        </p:spPr>
        <p:txBody>
          <a:bodyPr wrap="square">
            <a:spAutoFit/>
          </a:bodyPr>
          <a:lstStyle/>
          <a:p>
            <a:pPr>
              <a:defRPr/>
            </a:pPr>
            <a:r>
              <a:rPr lang="en-US" sz="1400" i="0" dirty="0" smtClean="0">
                <a:solidFill>
                  <a:schemeClr val="tx1"/>
                </a:solidFill>
                <a:latin typeface="Segoe UI" panose="020B0502040204020203" pitchFamily="34" charset="0"/>
                <a:cs typeface="Segoe UI" panose="020B0502040204020203" pitchFamily="34" charset="0"/>
              </a:rPr>
              <a:t>Devices</a:t>
            </a:r>
            <a:endParaRPr lang="en-US" sz="1400" i="0" dirty="0">
              <a:solidFill>
                <a:schemeClr val="tx1"/>
              </a:solidFill>
              <a:latin typeface="Segoe UI" panose="020B0502040204020203" pitchFamily="34" charset="0"/>
              <a:cs typeface="Segoe UI" panose="020B0502040204020203" pitchFamily="34" charset="0"/>
            </a:endParaRPr>
          </a:p>
        </p:txBody>
      </p:sp>
      <p:sp>
        <p:nvSpPr>
          <p:cNvPr id="76" name="Rectangle 249"/>
          <p:cNvSpPr>
            <a:spLocks noChangeArrowheads="1"/>
          </p:cNvSpPr>
          <p:nvPr/>
        </p:nvSpPr>
        <p:spPr bwMode="auto">
          <a:xfrm>
            <a:off x="350352" y="4415709"/>
            <a:ext cx="1726018" cy="492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i="0" u="none" strike="noStrike" cap="none" normalizeH="0" baseline="0" dirty="0" smtClean="0">
                <a:ln>
                  <a:noFill/>
                </a:ln>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Data acquisition networks </a:t>
            </a:r>
            <a:endParaRPr kumimoji="0" lang="en-US" altLang="fr-FR" sz="140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sp>
        <p:nvSpPr>
          <p:cNvPr id="77" name="Rectangle 76"/>
          <p:cNvSpPr/>
          <p:nvPr/>
        </p:nvSpPr>
        <p:spPr>
          <a:xfrm>
            <a:off x="5405008" y="5716520"/>
            <a:ext cx="1006731" cy="307777"/>
          </a:xfrm>
          <a:prstGeom prst="rect">
            <a:avLst/>
          </a:prstGeom>
        </p:spPr>
        <p:txBody>
          <a:bodyPr wrap="square">
            <a:spAutoFit/>
          </a:bodyPr>
          <a:lstStyle/>
          <a:p>
            <a:pPr>
              <a:defRPr/>
            </a:pPr>
            <a:r>
              <a:rPr lang="en-US" sz="1400" i="0" dirty="0" smtClean="0">
                <a:solidFill>
                  <a:schemeClr val="tx1"/>
                </a:solidFill>
                <a:latin typeface="Segoe UI" panose="020B0502040204020203" pitchFamily="34" charset="0"/>
                <a:cs typeface="Segoe UI" panose="020B0502040204020203" pitchFamily="34" charset="0"/>
              </a:rPr>
              <a:t>Devices</a:t>
            </a:r>
            <a:endParaRPr lang="en-US" sz="1400" i="0" dirty="0">
              <a:solidFill>
                <a:schemeClr val="tx1"/>
              </a:solidFill>
              <a:latin typeface="Segoe UI" panose="020B0502040204020203" pitchFamily="34" charset="0"/>
              <a:cs typeface="Segoe UI" panose="020B0502040204020203" pitchFamily="34" charset="0"/>
            </a:endParaRPr>
          </a:p>
        </p:txBody>
      </p:sp>
      <p:sp>
        <p:nvSpPr>
          <p:cNvPr id="79" name="Rectangle 78"/>
          <p:cNvSpPr/>
          <p:nvPr/>
        </p:nvSpPr>
        <p:spPr>
          <a:xfrm>
            <a:off x="9159100" y="5727316"/>
            <a:ext cx="1006731" cy="307777"/>
          </a:xfrm>
          <a:prstGeom prst="rect">
            <a:avLst/>
          </a:prstGeom>
        </p:spPr>
        <p:txBody>
          <a:bodyPr wrap="square">
            <a:spAutoFit/>
          </a:bodyPr>
          <a:lstStyle/>
          <a:p>
            <a:pPr>
              <a:defRPr/>
            </a:pPr>
            <a:r>
              <a:rPr lang="en-US" sz="1400" i="0" dirty="0" smtClean="0">
                <a:solidFill>
                  <a:schemeClr val="tx1"/>
                </a:solidFill>
                <a:latin typeface="Segoe UI" panose="020B0502040204020203" pitchFamily="34" charset="0"/>
                <a:cs typeface="Segoe UI" panose="020B0502040204020203" pitchFamily="34" charset="0"/>
              </a:rPr>
              <a:t>Devices</a:t>
            </a:r>
            <a:endParaRPr lang="en-US" sz="1400" i="0" dirty="0">
              <a:solidFill>
                <a:schemeClr val="tx1"/>
              </a:solidFill>
              <a:latin typeface="Segoe UI" panose="020B0502040204020203" pitchFamily="34" charset="0"/>
              <a:cs typeface="Segoe UI" panose="020B0502040204020203" pitchFamily="34" charset="0"/>
            </a:endParaRPr>
          </a:p>
        </p:txBody>
      </p:sp>
      <p:sp>
        <p:nvSpPr>
          <p:cNvPr id="2" name="Espace réservé du texte 1"/>
          <p:cNvSpPr>
            <a:spLocks noGrp="1"/>
          </p:cNvSpPr>
          <p:nvPr>
            <p:ph type="body" sz="half" idx="2"/>
          </p:nvPr>
        </p:nvSpPr>
        <p:spPr/>
        <p:txBody>
          <a:bodyPr/>
          <a:lstStyle/>
          <a:p>
            <a:r>
              <a:rPr lang="fr-FR" dirty="0" err="1" smtClean="0"/>
              <a:t>Distributed</a:t>
            </a:r>
            <a:r>
              <a:rPr lang="fr-FR" dirty="0" smtClean="0"/>
              <a:t> architecture</a:t>
            </a:r>
            <a:endParaRPr lang="fr-FR" dirty="0"/>
          </a:p>
        </p:txBody>
      </p:sp>
      <p:sp>
        <p:nvSpPr>
          <p:cNvPr id="68" name="Rectangle 67"/>
          <p:cNvSpPr/>
          <p:nvPr/>
        </p:nvSpPr>
        <p:spPr>
          <a:xfrm>
            <a:off x="6076143" y="3731640"/>
            <a:ext cx="1358171" cy="738664"/>
          </a:xfrm>
          <a:prstGeom prst="rect">
            <a:avLst/>
          </a:prstGeom>
        </p:spPr>
        <p:txBody>
          <a:bodyPr wrap="square">
            <a:spAutoFit/>
          </a:bodyPr>
          <a:lstStyle/>
          <a:p>
            <a:pPr>
              <a:defRPr/>
            </a:pPr>
            <a:r>
              <a:rPr lang="en-US" sz="1400" i="0" dirty="0" err="1" smtClean="0">
                <a:solidFill>
                  <a:srgbClr val="C00000"/>
                </a:solidFill>
                <a:latin typeface="Segoe UI" panose="020B0502040204020203" pitchFamily="34" charset="0"/>
                <a:cs typeface="Segoe UI" panose="020B0502040204020203" pitchFamily="34" charset="0"/>
              </a:rPr>
              <a:t>PcVue</a:t>
            </a:r>
            <a:endParaRPr lang="en-US" sz="1400" i="0" dirty="0" smtClean="0">
              <a:solidFill>
                <a:srgbClr val="C00000"/>
              </a:solidFill>
              <a:latin typeface="Segoe UI" panose="020B0502040204020203" pitchFamily="34" charset="0"/>
              <a:cs typeface="Segoe UI" panose="020B0502040204020203" pitchFamily="34" charset="0"/>
            </a:endParaRPr>
          </a:p>
          <a:p>
            <a:pPr>
              <a:defRPr/>
            </a:pPr>
            <a:r>
              <a:rPr lang="en-US" sz="1400" i="0" dirty="0" smtClean="0">
                <a:solidFill>
                  <a:schemeClr val="tx1"/>
                </a:solidFill>
                <a:latin typeface="Segoe UI" panose="020B0502040204020203" pitchFamily="34" charset="0"/>
                <a:cs typeface="Segoe UI" panose="020B0502040204020203" pitchFamily="34" charset="0"/>
              </a:rPr>
              <a:t>Acquisition server</a:t>
            </a:r>
            <a:endParaRPr lang="en-US" sz="1400" i="0" dirty="0">
              <a:solidFill>
                <a:schemeClr val="tx1"/>
              </a:solidFill>
              <a:latin typeface="Segoe UI" panose="020B0502040204020203" pitchFamily="34" charset="0"/>
              <a:cs typeface="Segoe UI" panose="020B0502040204020203" pitchFamily="34" charset="0"/>
            </a:endParaRPr>
          </a:p>
        </p:txBody>
      </p:sp>
      <p:sp>
        <p:nvSpPr>
          <p:cNvPr id="71" name="Rectangle 70"/>
          <p:cNvSpPr/>
          <p:nvPr/>
        </p:nvSpPr>
        <p:spPr>
          <a:xfrm>
            <a:off x="2503931" y="3742818"/>
            <a:ext cx="1358171" cy="738664"/>
          </a:xfrm>
          <a:prstGeom prst="rect">
            <a:avLst/>
          </a:prstGeom>
        </p:spPr>
        <p:txBody>
          <a:bodyPr wrap="square">
            <a:spAutoFit/>
          </a:bodyPr>
          <a:lstStyle/>
          <a:p>
            <a:pPr>
              <a:defRPr/>
            </a:pPr>
            <a:r>
              <a:rPr lang="en-US" sz="1400" i="0" dirty="0" err="1" smtClean="0">
                <a:solidFill>
                  <a:srgbClr val="C00000"/>
                </a:solidFill>
                <a:latin typeface="Segoe UI" panose="020B0502040204020203" pitchFamily="34" charset="0"/>
                <a:cs typeface="Segoe UI" panose="020B0502040204020203" pitchFamily="34" charset="0"/>
              </a:rPr>
              <a:t>PcVue</a:t>
            </a:r>
            <a:endParaRPr lang="en-US" sz="1400" i="0" dirty="0" smtClean="0">
              <a:solidFill>
                <a:srgbClr val="C00000"/>
              </a:solidFill>
              <a:latin typeface="Segoe UI" panose="020B0502040204020203" pitchFamily="34" charset="0"/>
              <a:cs typeface="Segoe UI" panose="020B0502040204020203" pitchFamily="34" charset="0"/>
            </a:endParaRPr>
          </a:p>
          <a:p>
            <a:pPr>
              <a:defRPr/>
            </a:pPr>
            <a:r>
              <a:rPr lang="en-US" sz="1400" i="0" dirty="0" smtClean="0">
                <a:solidFill>
                  <a:schemeClr val="tx1"/>
                </a:solidFill>
                <a:latin typeface="Segoe UI" panose="020B0502040204020203" pitchFamily="34" charset="0"/>
                <a:cs typeface="Segoe UI" panose="020B0502040204020203" pitchFamily="34" charset="0"/>
              </a:rPr>
              <a:t>Acquisition server</a:t>
            </a:r>
            <a:endParaRPr lang="en-US" sz="1400" i="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847856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e 35"/>
          <p:cNvGrpSpPr/>
          <p:nvPr/>
        </p:nvGrpSpPr>
        <p:grpSpPr>
          <a:xfrm>
            <a:off x="248983" y="695069"/>
            <a:ext cx="10786254" cy="6199652"/>
            <a:chOff x="148446" y="136717"/>
            <a:chExt cx="10786254" cy="6199652"/>
          </a:xfrm>
        </p:grpSpPr>
        <p:sp>
          <p:nvSpPr>
            <p:cNvPr id="58" name="Line 86"/>
            <p:cNvSpPr>
              <a:spLocks noChangeShapeType="1"/>
            </p:cNvSpPr>
            <p:nvPr/>
          </p:nvSpPr>
          <p:spPr bwMode="auto">
            <a:xfrm>
              <a:off x="2980327" y="1360221"/>
              <a:ext cx="7954373" cy="9341"/>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latin typeface="Segoe UI" panose="020B0502040204020203" pitchFamily="34" charset="0"/>
                <a:cs typeface="Segoe UI" panose="020B0502040204020203" pitchFamily="34" charset="0"/>
              </a:endParaRPr>
            </a:p>
          </p:txBody>
        </p:sp>
        <p:grpSp>
          <p:nvGrpSpPr>
            <p:cNvPr id="2" name="Groupe 1"/>
            <p:cNvGrpSpPr/>
            <p:nvPr/>
          </p:nvGrpSpPr>
          <p:grpSpPr>
            <a:xfrm>
              <a:off x="148446" y="324460"/>
              <a:ext cx="10389659" cy="6002384"/>
              <a:chOff x="148446" y="324460"/>
              <a:chExt cx="10389659" cy="6002384"/>
            </a:xfrm>
          </p:grpSpPr>
          <p:sp>
            <p:nvSpPr>
              <p:cNvPr id="133" name="Line 86"/>
              <p:cNvSpPr>
                <a:spLocks noChangeShapeType="1"/>
              </p:cNvSpPr>
              <p:nvPr/>
            </p:nvSpPr>
            <p:spPr bwMode="auto">
              <a:xfrm flipH="1">
                <a:off x="1667702" y="4825143"/>
                <a:ext cx="3167" cy="769274"/>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latin typeface="Segoe UI" panose="020B0502040204020203" pitchFamily="34" charset="0"/>
                  <a:cs typeface="Segoe UI" panose="020B0502040204020203" pitchFamily="34" charset="0"/>
                </a:endParaRPr>
              </a:p>
            </p:txBody>
          </p:sp>
          <p:sp>
            <p:nvSpPr>
              <p:cNvPr id="62" name="Line 86"/>
              <p:cNvSpPr>
                <a:spLocks noChangeShapeType="1"/>
              </p:cNvSpPr>
              <p:nvPr/>
            </p:nvSpPr>
            <p:spPr bwMode="auto">
              <a:xfrm>
                <a:off x="162815" y="3756624"/>
                <a:ext cx="3176229" cy="23225"/>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latin typeface="Segoe UI" panose="020B0502040204020203" pitchFamily="34" charset="0"/>
                  <a:cs typeface="Segoe UI" panose="020B0502040204020203" pitchFamily="34" charset="0"/>
                </a:endParaRPr>
              </a:p>
            </p:txBody>
          </p:sp>
          <p:sp>
            <p:nvSpPr>
              <p:cNvPr id="64" name="Line 86"/>
              <p:cNvSpPr>
                <a:spLocks noChangeShapeType="1"/>
              </p:cNvSpPr>
              <p:nvPr/>
            </p:nvSpPr>
            <p:spPr bwMode="auto">
              <a:xfrm>
                <a:off x="519968" y="5602059"/>
                <a:ext cx="2040352" cy="5220"/>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latin typeface="Segoe UI" panose="020B0502040204020203" pitchFamily="34" charset="0"/>
                  <a:cs typeface="Segoe UI" panose="020B0502040204020203" pitchFamily="34" charset="0"/>
                </a:endParaRPr>
              </a:p>
            </p:txBody>
          </p:sp>
          <p:cxnSp>
            <p:nvCxnSpPr>
              <p:cNvPr id="65" name="Line 42"/>
              <p:cNvCxnSpPr>
                <a:cxnSpLocks noChangeShapeType="1"/>
              </p:cNvCxnSpPr>
              <p:nvPr/>
            </p:nvCxnSpPr>
            <p:spPr bwMode="auto">
              <a:xfrm>
                <a:off x="2122880" y="5611269"/>
                <a:ext cx="2136" cy="156467"/>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cxnSp>
          <p:pic>
            <p:nvPicPr>
              <p:cNvPr id="66" name="Picture 108" descr="D:\ARC\ARC_Libraries\V11.1\LIB\ACTUAL\PcVue\V1.8\FR\Lib\SH_SYSTEM\B\PCVUE_LIBS_SYSTEM_PLC_DRIVER_FRONT_6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963" y="5745819"/>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109" descr="D:\ARC\ARC_Libraries\V11.1\LIB\ACTUAL\PcVue\V1.8\FR\Lib\SH_SYSTEM\B\PCVUE_LIBS_SYSTEM_PLC_CONTROLLER_FRONT_128.png"/>
              <p:cNvPicPr>
                <a:picLocks noChangeAspect="1" noChangeArrowheads="1"/>
              </p:cNvPicPr>
              <p:nvPr/>
            </p:nvPicPr>
            <p:blipFill rotWithShape="1">
              <a:blip r:embed="rId4">
                <a:extLst>
                  <a:ext uri="{28A0092B-C50C-407E-A947-70E740481C1C}">
                    <a14:useLocalDpi xmlns:a14="http://schemas.microsoft.com/office/drawing/2010/main" val="0"/>
                  </a:ext>
                </a:extLst>
              </a:blip>
              <a:srcRect t="22886" b="27114"/>
              <a:stretch/>
            </p:blipFill>
            <p:spPr bwMode="auto">
              <a:xfrm>
                <a:off x="500319" y="5677409"/>
                <a:ext cx="1219200" cy="609601"/>
              </a:xfrm>
              <a:prstGeom prst="rect">
                <a:avLst/>
              </a:prstGeom>
              <a:noFill/>
              <a:extLst>
                <a:ext uri="{909E8E84-426E-40DD-AFC4-6F175D3DCCD1}">
                  <a14:hiddenFill xmlns:a14="http://schemas.microsoft.com/office/drawing/2010/main">
                    <a:solidFill>
                      <a:srgbClr val="FFFFFF"/>
                    </a:solidFill>
                  </a14:hiddenFill>
                </a:ext>
              </a:extLst>
            </p:spPr>
          </p:pic>
          <p:sp>
            <p:nvSpPr>
              <p:cNvPr id="68" name="Rectangle 67"/>
              <p:cNvSpPr/>
              <p:nvPr/>
            </p:nvSpPr>
            <p:spPr>
              <a:xfrm>
                <a:off x="2881357" y="5819771"/>
                <a:ext cx="1006731" cy="307777"/>
              </a:xfrm>
              <a:prstGeom prst="rect">
                <a:avLst/>
              </a:prstGeom>
            </p:spPr>
            <p:txBody>
              <a:bodyPr wrap="square">
                <a:spAutoFit/>
              </a:bodyPr>
              <a:lstStyle/>
              <a:p>
                <a:pPr>
                  <a:defRPr/>
                </a:pPr>
                <a:r>
                  <a:rPr lang="en-US" sz="1400" i="0" dirty="0" smtClean="0">
                    <a:solidFill>
                      <a:schemeClr val="tx1"/>
                    </a:solidFill>
                    <a:latin typeface="Segoe UI" panose="020B0502040204020203" pitchFamily="34" charset="0"/>
                    <a:cs typeface="Segoe UI" panose="020B0502040204020203" pitchFamily="34" charset="0"/>
                  </a:rPr>
                  <a:t>Devices</a:t>
                </a:r>
                <a:endParaRPr lang="en-US" sz="1400" i="0" dirty="0">
                  <a:solidFill>
                    <a:schemeClr val="tx1"/>
                  </a:solidFill>
                  <a:latin typeface="Segoe UI" panose="020B0502040204020203" pitchFamily="34" charset="0"/>
                  <a:cs typeface="Segoe UI" panose="020B0502040204020203" pitchFamily="34" charset="0"/>
                </a:endParaRPr>
              </a:p>
            </p:txBody>
          </p:sp>
          <p:cxnSp>
            <p:nvCxnSpPr>
              <p:cNvPr id="70" name="Line 42"/>
              <p:cNvCxnSpPr>
                <a:cxnSpLocks noChangeShapeType="1"/>
              </p:cNvCxnSpPr>
              <p:nvPr/>
            </p:nvCxnSpPr>
            <p:spPr bwMode="auto">
              <a:xfrm>
                <a:off x="1109919" y="5618288"/>
                <a:ext cx="2136" cy="156467"/>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cxnSp>
          <p:pic>
            <p:nvPicPr>
              <p:cNvPr id="72" name="Picture 2" descr="D:\ARC\ARC_Libraries\V11.1\LIB\ACTUAL\PcVue\V1.8\FR\Lib\SH_SYSTEM\B\PCVUE_LIBS_SYSTEM_WORKSTATION_LIGHT_FRONT_12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810" y="2751272"/>
                <a:ext cx="894144" cy="894144"/>
              </a:xfrm>
              <a:prstGeom prst="rect">
                <a:avLst/>
              </a:prstGeom>
              <a:noFill/>
              <a:extLst>
                <a:ext uri="{909E8E84-426E-40DD-AFC4-6F175D3DCCD1}">
                  <a14:hiddenFill xmlns:a14="http://schemas.microsoft.com/office/drawing/2010/main">
                    <a:solidFill>
                      <a:srgbClr val="FFFFFF"/>
                    </a:solidFill>
                  </a14:hiddenFill>
                </a:ext>
              </a:extLst>
            </p:spPr>
          </p:pic>
          <p:sp>
            <p:nvSpPr>
              <p:cNvPr id="73" name="Line 86"/>
              <p:cNvSpPr>
                <a:spLocks noChangeShapeType="1"/>
              </p:cNvSpPr>
              <p:nvPr/>
            </p:nvSpPr>
            <p:spPr bwMode="auto">
              <a:xfrm>
                <a:off x="1037688" y="3357305"/>
                <a:ext cx="0" cy="417192"/>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latin typeface="Segoe UI" panose="020B0502040204020203" pitchFamily="34" charset="0"/>
                  <a:cs typeface="Segoe UI" panose="020B0502040204020203" pitchFamily="34" charset="0"/>
                </a:endParaRPr>
              </a:p>
            </p:txBody>
          </p:sp>
          <p:sp>
            <p:nvSpPr>
              <p:cNvPr id="76" name="Organigramme : Disque magnétique 45"/>
              <p:cNvSpPr/>
              <p:nvPr/>
            </p:nvSpPr>
            <p:spPr>
              <a:xfrm>
                <a:off x="1037688" y="3153810"/>
                <a:ext cx="288895" cy="396467"/>
              </a:xfrm>
              <a:prstGeom prst="flowChartMagneticDisk">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8100000" scaled="1"/>
                <a:tileRect/>
              </a:gradFill>
              <a:scene3d>
                <a:camera prst="orthographicFront"/>
                <a:lightRig rig="threePt" dir="t"/>
              </a:scene3d>
              <a:sp3d prstMaterial="dk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i="0">
                  <a:latin typeface="Segoe UI" panose="020B0502040204020203" pitchFamily="34" charset="0"/>
                  <a:cs typeface="Segoe UI" panose="020B0502040204020203" pitchFamily="34" charset="0"/>
                </a:endParaRPr>
              </a:p>
            </p:txBody>
          </p:sp>
          <p:pic>
            <p:nvPicPr>
              <p:cNvPr id="77" name="Picture 2" descr="D:\ARC\ARC_Libraries\V11.1\LIB\ACTUAL\PcVue\V1.8\FR\Lib\SH_SYSTEM\B\PCVUE_LIBS_SYSTEM_WORKSTATION_LIGHT_FRONT_12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9810" y="2751272"/>
                <a:ext cx="894144" cy="894144"/>
              </a:xfrm>
              <a:prstGeom prst="rect">
                <a:avLst/>
              </a:prstGeom>
              <a:noFill/>
              <a:extLst>
                <a:ext uri="{909E8E84-426E-40DD-AFC4-6F175D3DCCD1}">
                  <a14:hiddenFill xmlns:a14="http://schemas.microsoft.com/office/drawing/2010/main">
                    <a:solidFill>
                      <a:srgbClr val="FFFFFF"/>
                    </a:solidFill>
                  </a14:hiddenFill>
                </a:ext>
              </a:extLst>
            </p:spPr>
          </p:pic>
          <p:sp>
            <p:nvSpPr>
              <p:cNvPr id="78" name="Line 86"/>
              <p:cNvSpPr>
                <a:spLocks noChangeShapeType="1"/>
              </p:cNvSpPr>
              <p:nvPr/>
            </p:nvSpPr>
            <p:spPr bwMode="auto">
              <a:xfrm>
                <a:off x="2615688" y="3357305"/>
                <a:ext cx="0" cy="417192"/>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latin typeface="Segoe UI" panose="020B0502040204020203" pitchFamily="34" charset="0"/>
                  <a:cs typeface="Segoe UI" panose="020B0502040204020203" pitchFamily="34" charset="0"/>
                </a:endParaRPr>
              </a:p>
            </p:txBody>
          </p:sp>
          <p:sp>
            <p:nvSpPr>
              <p:cNvPr id="81" name="Organigramme : Disque magnétique 45"/>
              <p:cNvSpPr/>
              <p:nvPr/>
            </p:nvSpPr>
            <p:spPr>
              <a:xfrm>
                <a:off x="2615688" y="3153810"/>
                <a:ext cx="288895" cy="396467"/>
              </a:xfrm>
              <a:prstGeom prst="flowChartMagneticDisk">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8100000" scaled="1"/>
                <a:tileRect/>
              </a:gradFill>
              <a:scene3d>
                <a:camera prst="orthographicFront"/>
                <a:lightRig rig="threePt" dir="t"/>
              </a:scene3d>
              <a:sp3d prstMaterial="dk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i="0">
                  <a:latin typeface="Segoe UI" panose="020B0502040204020203" pitchFamily="34" charset="0"/>
                  <a:cs typeface="Segoe UI" panose="020B0502040204020203" pitchFamily="34" charset="0"/>
                </a:endParaRPr>
              </a:p>
            </p:txBody>
          </p:sp>
          <p:sp>
            <p:nvSpPr>
              <p:cNvPr id="109" name="Line 86"/>
              <p:cNvSpPr>
                <a:spLocks noChangeShapeType="1"/>
              </p:cNvSpPr>
              <p:nvPr/>
            </p:nvSpPr>
            <p:spPr bwMode="auto">
              <a:xfrm>
                <a:off x="1670870" y="3787491"/>
                <a:ext cx="17425" cy="801559"/>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latin typeface="Segoe UI" panose="020B0502040204020203" pitchFamily="34" charset="0"/>
                  <a:cs typeface="Segoe UI" panose="020B0502040204020203" pitchFamily="34" charset="0"/>
                </a:endParaRPr>
              </a:p>
            </p:txBody>
          </p:sp>
          <p:pic>
            <p:nvPicPr>
              <p:cNvPr id="110" name="Picture 6" descr="D:\ARC\ARC_Libraries\V11.1\LIB\ACTUAL\PcVue\V1.8\FR\Lib\SH_SYSTEM\B\PCVUE_LIBS_SYSTEM_SERVER_CABINET_FRONT_128.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29349" y="4361787"/>
                <a:ext cx="364931" cy="729862"/>
              </a:xfrm>
              <a:prstGeom prst="rect">
                <a:avLst/>
              </a:prstGeom>
              <a:noFill/>
              <a:extLst>
                <a:ext uri="{909E8E84-426E-40DD-AFC4-6F175D3DCCD1}">
                  <a14:hiddenFill xmlns:a14="http://schemas.microsoft.com/office/drawing/2010/main">
                    <a:solidFill>
                      <a:srgbClr val="FFFFFF"/>
                    </a:solidFill>
                  </a14:hiddenFill>
                </a:ext>
              </a:extLst>
            </p:spPr>
          </p:pic>
          <p:sp>
            <p:nvSpPr>
              <p:cNvPr id="136" name="Rectangle 135"/>
              <p:cNvSpPr/>
              <p:nvPr/>
            </p:nvSpPr>
            <p:spPr>
              <a:xfrm>
                <a:off x="1350092" y="2376997"/>
                <a:ext cx="712287" cy="523220"/>
              </a:xfrm>
              <a:prstGeom prst="rect">
                <a:avLst/>
              </a:prstGeom>
            </p:spPr>
            <p:txBody>
              <a:bodyPr wrap="square">
                <a:spAutoFit/>
              </a:bodyPr>
              <a:lstStyle/>
              <a:p>
                <a:pPr>
                  <a:defRPr/>
                </a:pPr>
                <a:r>
                  <a:rPr lang="en-US" sz="1400" i="0" dirty="0" err="1" smtClean="0">
                    <a:solidFill>
                      <a:srgbClr val="FF0000"/>
                    </a:solidFill>
                    <a:latin typeface="Segoe UI" panose="020B0502040204020203" pitchFamily="34" charset="0"/>
                    <a:cs typeface="Segoe UI" panose="020B0502040204020203" pitchFamily="34" charset="0"/>
                  </a:rPr>
                  <a:t>PcVue</a:t>
                </a:r>
                <a:endParaRPr lang="en-US" sz="1400" i="0" dirty="0" smtClean="0">
                  <a:solidFill>
                    <a:srgbClr val="FF0000"/>
                  </a:solidFill>
                  <a:latin typeface="Segoe UI" panose="020B0502040204020203" pitchFamily="34" charset="0"/>
                  <a:cs typeface="Segoe UI" panose="020B0502040204020203" pitchFamily="34" charset="0"/>
                </a:endParaRPr>
              </a:p>
              <a:p>
                <a:pPr>
                  <a:defRPr/>
                </a:pPr>
                <a:r>
                  <a:rPr lang="en-US" sz="1400" i="0" dirty="0">
                    <a:solidFill>
                      <a:schemeClr val="tx1"/>
                    </a:solidFill>
                    <a:latin typeface="Segoe UI" panose="020B0502040204020203" pitchFamily="34" charset="0"/>
                    <a:cs typeface="Segoe UI" panose="020B0502040204020203" pitchFamily="34" charset="0"/>
                  </a:rPr>
                  <a:t>Clients</a:t>
                </a:r>
              </a:p>
            </p:txBody>
          </p:sp>
          <p:sp>
            <p:nvSpPr>
              <p:cNvPr id="59" name="Line 86"/>
              <p:cNvSpPr>
                <a:spLocks noChangeShapeType="1"/>
              </p:cNvSpPr>
              <p:nvPr/>
            </p:nvSpPr>
            <p:spPr bwMode="auto">
              <a:xfrm flipH="1">
                <a:off x="3334293" y="1349688"/>
                <a:ext cx="4750" cy="2452352"/>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latin typeface="Segoe UI" panose="020B0502040204020203" pitchFamily="34" charset="0"/>
                  <a:cs typeface="Segoe UI" panose="020B0502040204020203" pitchFamily="34" charset="0"/>
                </a:endParaRPr>
              </a:p>
            </p:txBody>
          </p:sp>
          <p:sp>
            <p:nvSpPr>
              <p:cNvPr id="166" name="Line 86"/>
              <p:cNvSpPr>
                <a:spLocks noChangeShapeType="1"/>
              </p:cNvSpPr>
              <p:nvPr/>
            </p:nvSpPr>
            <p:spPr bwMode="auto">
              <a:xfrm>
                <a:off x="5771436" y="787816"/>
                <a:ext cx="6721" cy="544182"/>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latin typeface="Segoe UI" panose="020B0502040204020203" pitchFamily="34" charset="0"/>
                  <a:cs typeface="Segoe UI" panose="020B0502040204020203" pitchFamily="34" charset="0"/>
                </a:endParaRPr>
              </a:p>
            </p:txBody>
          </p:sp>
          <p:pic>
            <p:nvPicPr>
              <p:cNvPr id="167" name="Picture 6" descr="D:\ARC\ARC_Libraries\V11.1\LIB\ACTUAL\PcVue\V1.8\FR\Lib\SH_SYSTEM\B\PCVUE_LIBS_SYSTEM_SERVER_CABINET_FRONT_128.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29917" y="324460"/>
                <a:ext cx="364931" cy="729862"/>
              </a:xfrm>
              <a:prstGeom prst="rect">
                <a:avLst/>
              </a:prstGeom>
              <a:noFill/>
              <a:extLst>
                <a:ext uri="{909E8E84-426E-40DD-AFC4-6F175D3DCCD1}">
                  <a14:hiddenFill xmlns:a14="http://schemas.microsoft.com/office/drawing/2010/main">
                    <a:solidFill>
                      <a:srgbClr val="FFFFFF"/>
                    </a:solidFill>
                  </a14:hiddenFill>
                </a:ext>
              </a:extLst>
            </p:spPr>
          </p:pic>
          <p:sp>
            <p:nvSpPr>
              <p:cNvPr id="197" name="Rectangle 196"/>
              <p:cNvSpPr/>
              <p:nvPr/>
            </p:nvSpPr>
            <p:spPr>
              <a:xfrm>
                <a:off x="938691" y="4598575"/>
                <a:ext cx="712287" cy="307777"/>
              </a:xfrm>
              <a:prstGeom prst="rect">
                <a:avLst/>
              </a:prstGeom>
            </p:spPr>
            <p:txBody>
              <a:bodyPr wrap="square">
                <a:spAutoFit/>
              </a:bodyPr>
              <a:lstStyle/>
              <a:p>
                <a:pPr>
                  <a:defRPr/>
                </a:pPr>
                <a:r>
                  <a:rPr lang="en-US" sz="1400" b="1" i="0" dirty="0" smtClean="0">
                    <a:latin typeface="Segoe UI" panose="020B0502040204020203" pitchFamily="34" charset="0"/>
                    <a:cs typeface="Segoe UI" panose="020B0502040204020203" pitchFamily="34" charset="0"/>
                  </a:rPr>
                  <a:t>S1</a:t>
                </a:r>
                <a:endParaRPr lang="en-US" sz="1400" b="1" i="0" dirty="0">
                  <a:solidFill>
                    <a:srgbClr val="FF0000"/>
                  </a:solidFill>
                  <a:latin typeface="Segoe UI" panose="020B0502040204020203" pitchFamily="34" charset="0"/>
                  <a:cs typeface="Segoe UI" panose="020B0502040204020203" pitchFamily="34" charset="0"/>
                </a:endParaRPr>
              </a:p>
            </p:txBody>
          </p:sp>
          <p:sp>
            <p:nvSpPr>
              <p:cNvPr id="198" name="Rectangle 197"/>
              <p:cNvSpPr/>
              <p:nvPr/>
            </p:nvSpPr>
            <p:spPr>
              <a:xfrm>
                <a:off x="8227772" y="4663158"/>
                <a:ext cx="712287" cy="307777"/>
              </a:xfrm>
              <a:prstGeom prst="rect">
                <a:avLst/>
              </a:prstGeom>
            </p:spPr>
            <p:txBody>
              <a:bodyPr wrap="square">
                <a:spAutoFit/>
              </a:bodyPr>
              <a:lstStyle/>
              <a:p>
                <a:pPr>
                  <a:defRPr/>
                </a:pPr>
                <a:r>
                  <a:rPr lang="en-US" sz="1400" b="1" i="0" dirty="0" smtClean="0">
                    <a:latin typeface="Segoe UI" panose="020B0502040204020203" pitchFamily="34" charset="0"/>
                    <a:cs typeface="Segoe UI" panose="020B0502040204020203" pitchFamily="34" charset="0"/>
                  </a:rPr>
                  <a:t>S3</a:t>
                </a:r>
                <a:endParaRPr lang="en-US" sz="1400" b="1" i="0" dirty="0">
                  <a:solidFill>
                    <a:srgbClr val="FF0000"/>
                  </a:solidFill>
                  <a:latin typeface="Segoe UI" panose="020B0502040204020203" pitchFamily="34" charset="0"/>
                  <a:cs typeface="Segoe UI" panose="020B0502040204020203" pitchFamily="34" charset="0"/>
                </a:endParaRPr>
              </a:p>
            </p:txBody>
          </p:sp>
          <p:sp>
            <p:nvSpPr>
              <p:cNvPr id="199" name="Rectangle 198"/>
              <p:cNvSpPr/>
              <p:nvPr/>
            </p:nvSpPr>
            <p:spPr>
              <a:xfrm>
                <a:off x="4501904" y="4635185"/>
                <a:ext cx="712287" cy="307777"/>
              </a:xfrm>
              <a:prstGeom prst="rect">
                <a:avLst/>
              </a:prstGeom>
            </p:spPr>
            <p:txBody>
              <a:bodyPr wrap="square">
                <a:spAutoFit/>
              </a:bodyPr>
              <a:lstStyle/>
              <a:p>
                <a:pPr>
                  <a:defRPr/>
                </a:pPr>
                <a:r>
                  <a:rPr lang="en-US" sz="1400" b="1" i="0" dirty="0" smtClean="0">
                    <a:latin typeface="Segoe UI" panose="020B0502040204020203" pitchFamily="34" charset="0"/>
                    <a:cs typeface="Segoe UI" panose="020B0502040204020203" pitchFamily="34" charset="0"/>
                  </a:rPr>
                  <a:t>S2</a:t>
                </a:r>
                <a:endParaRPr lang="en-US" sz="1400" b="1" i="0" dirty="0">
                  <a:solidFill>
                    <a:srgbClr val="FF0000"/>
                  </a:solidFill>
                  <a:latin typeface="Segoe UI" panose="020B0502040204020203" pitchFamily="34" charset="0"/>
                  <a:cs typeface="Segoe UI" panose="020B0502040204020203" pitchFamily="34" charset="0"/>
                </a:endParaRPr>
              </a:p>
            </p:txBody>
          </p:sp>
          <p:sp>
            <p:nvSpPr>
              <p:cNvPr id="200" name="Rectangle 199"/>
              <p:cNvSpPr/>
              <p:nvPr/>
            </p:nvSpPr>
            <p:spPr>
              <a:xfrm>
                <a:off x="5044033" y="569838"/>
                <a:ext cx="712287" cy="307777"/>
              </a:xfrm>
              <a:prstGeom prst="rect">
                <a:avLst/>
              </a:prstGeom>
            </p:spPr>
            <p:txBody>
              <a:bodyPr wrap="square">
                <a:spAutoFit/>
              </a:bodyPr>
              <a:lstStyle/>
              <a:p>
                <a:pPr>
                  <a:defRPr/>
                </a:pPr>
                <a:r>
                  <a:rPr lang="en-US" sz="1400" b="1" i="0" dirty="0" smtClean="0">
                    <a:latin typeface="Segoe UI" panose="020B0502040204020203" pitchFamily="34" charset="0"/>
                    <a:cs typeface="Segoe UI" panose="020B0502040204020203" pitchFamily="34" charset="0"/>
                  </a:rPr>
                  <a:t>S4</a:t>
                </a:r>
                <a:endParaRPr lang="en-US" sz="1400" b="1" i="0" dirty="0">
                  <a:solidFill>
                    <a:srgbClr val="FF0000"/>
                  </a:solidFill>
                  <a:latin typeface="Segoe UI" panose="020B0502040204020203" pitchFamily="34" charset="0"/>
                  <a:cs typeface="Segoe UI" panose="020B0502040204020203" pitchFamily="34" charset="0"/>
                </a:endParaRPr>
              </a:p>
            </p:txBody>
          </p:sp>
          <p:sp>
            <p:nvSpPr>
              <p:cNvPr id="117" name="Rectangle 116"/>
              <p:cNvSpPr/>
              <p:nvPr/>
            </p:nvSpPr>
            <p:spPr>
              <a:xfrm>
                <a:off x="4870070" y="2349518"/>
                <a:ext cx="712287" cy="523220"/>
              </a:xfrm>
              <a:prstGeom prst="rect">
                <a:avLst/>
              </a:prstGeom>
            </p:spPr>
            <p:txBody>
              <a:bodyPr wrap="square">
                <a:spAutoFit/>
              </a:bodyPr>
              <a:lstStyle/>
              <a:p>
                <a:pPr>
                  <a:defRPr/>
                </a:pPr>
                <a:r>
                  <a:rPr lang="en-US" sz="1400" i="0" dirty="0" err="1" smtClean="0">
                    <a:solidFill>
                      <a:srgbClr val="FF0000"/>
                    </a:solidFill>
                    <a:latin typeface="Segoe UI" panose="020B0502040204020203" pitchFamily="34" charset="0"/>
                    <a:cs typeface="Segoe UI" panose="020B0502040204020203" pitchFamily="34" charset="0"/>
                  </a:rPr>
                  <a:t>PcVue</a:t>
                </a:r>
                <a:endParaRPr lang="en-US" sz="1400" i="0" dirty="0" smtClean="0">
                  <a:solidFill>
                    <a:srgbClr val="FF0000"/>
                  </a:solidFill>
                  <a:latin typeface="Segoe UI" panose="020B0502040204020203" pitchFamily="34" charset="0"/>
                  <a:cs typeface="Segoe UI" panose="020B0502040204020203" pitchFamily="34" charset="0"/>
                </a:endParaRPr>
              </a:p>
              <a:p>
                <a:pPr>
                  <a:defRPr/>
                </a:pPr>
                <a:r>
                  <a:rPr lang="en-US" sz="1400" i="0" dirty="0">
                    <a:solidFill>
                      <a:schemeClr val="tx1"/>
                    </a:solidFill>
                    <a:latin typeface="Segoe UI" panose="020B0502040204020203" pitchFamily="34" charset="0"/>
                    <a:cs typeface="Segoe UI" panose="020B0502040204020203" pitchFamily="34" charset="0"/>
                  </a:rPr>
                  <a:t>Clients</a:t>
                </a:r>
              </a:p>
            </p:txBody>
          </p:sp>
          <p:sp>
            <p:nvSpPr>
              <p:cNvPr id="118" name="Rectangle 117"/>
              <p:cNvSpPr/>
              <p:nvPr/>
            </p:nvSpPr>
            <p:spPr>
              <a:xfrm>
                <a:off x="8541169" y="2383498"/>
                <a:ext cx="712287" cy="523220"/>
              </a:xfrm>
              <a:prstGeom prst="rect">
                <a:avLst/>
              </a:prstGeom>
            </p:spPr>
            <p:txBody>
              <a:bodyPr wrap="square">
                <a:spAutoFit/>
              </a:bodyPr>
              <a:lstStyle/>
              <a:p>
                <a:pPr>
                  <a:defRPr/>
                </a:pPr>
                <a:r>
                  <a:rPr lang="en-US" sz="1400" i="0" dirty="0" err="1" smtClean="0">
                    <a:solidFill>
                      <a:srgbClr val="FF0000"/>
                    </a:solidFill>
                    <a:latin typeface="Segoe UI" panose="020B0502040204020203" pitchFamily="34" charset="0"/>
                    <a:cs typeface="Segoe UI" panose="020B0502040204020203" pitchFamily="34" charset="0"/>
                  </a:rPr>
                  <a:t>PcVue</a:t>
                </a:r>
                <a:endParaRPr lang="en-US" sz="1400" i="0" dirty="0" smtClean="0">
                  <a:solidFill>
                    <a:srgbClr val="FF0000"/>
                  </a:solidFill>
                  <a:latin typeface="Segoe UI" panose="020B0502040204020203" pitchFamily="34" charset="0"/>
                  <a:cs typeface="Segoe UI" panose="020B0502040204020203" pitchFamily="34" charset="0"/>
                </a:endParaRPr>
              </a:p>
              <a:p>
                <a:pPr>
                  <a:defRPr/>
                </a:pPr>
                <a:r>
                  <a:rPr lang="en-US" sz="1400" i="0" dirty="0">
                    <a:solidFill>
                      <a:schemeClr val="tx1"/>
                    </a:solidFill>
                    <a:latin typeface="Segoe UI" panose="020B0502040204020203" pitchFamily="34" charset="0"/>
                    <a:cs typeface="Segoe UI" panose="020B0502040204020203" pitchFamily="34" charset="0"/>
                  </a:rPr>
                  <a:t>Clients</a:t>
                </a:r>
              </a:p>
            </p:txBody>
          </p:sp>
          <p:sp>
            <p:nvSpPr>
              <p:cNvPr id="119" name="Rectangle 118"/>
              <p:cNvSpPr/>
              <p:nvPr/>
            </p:nvSpPr>
            <p:spPr>
              <a:xfrm>
                <a:off x="1969264" y="4399635"/>
                <a:ext cx="1180600" cy="738664"/>
              </a:xfrm>
              <a:prstGeom prst="rect">
                <a:avLst/>
              </a:prstGeom>
            </p:spPr>
            <p:txBody>
              <a:bodyPr wrap="square">
                <a:spAutoFit/>
              </a:bodyPr>
              <a:lstStyle/>
              <a:p>
                <a:pPr>
                  <a:defRPr/>
                </a:pPr>
                <a:r>
                  <a:rPr lang="en-US" sz="1400" i="0" dirty="0" err="1" smtClean="0">
                    <a:solidFill>
                      <a:srgbClr val="FF0000"/>
                    </a:solidFill>
                    <a:latin typeface="Segoe UI" panose="020B0502040204020203" pitchFamily="34" charset="0"/>
                    <a:cs typeface="Segoe UI" panose="020B0502040204020203" pitchFamily="34" charset="0"/>
                  </a:rPr>
                  <a:t>PcVue</a:t>
                </a:r>
                <a:endParaRPr lang="en-US" sz="1400" i="0" dirty="0" smtClean="0">
                  <a:solidFill>
                    <a:srgbClr val="FF0000"/>
                  </a:solidFill>
                  <a:latin typeface="Segoe UI" panose="020B0502040204020203" pitchFamily="34" charset="0"/>
                  <a:cs typeface="Segoe UI" panose="020B0502040204020203" pitchFamily="34" charset="0"/>
                </a:endParaRPr>
              </a:p>
              <a:p>
                <a:pPr>
                  <a:defRPr/>
                </a:pPr>
                <a:r>
                  <a:rPr lang="en-US" sz="1400" i="0" dirty="0" smtClean="0">
                    <a:solidFill>
                      <a:schemeClr val="tx1"/>
                    </a:solidFill>
                    <a:latin typeface="Segoe UI" panose="020B0502040204020203" pitchFamily="34" charset="0"/>
                    <a:cs typeface="Segoe UI" panose="020B0502040204020203" pitchFamily="34" charset="0"/>
                  </a:rPr>
                  <a:t>Acquisition server</a:t>
                </a:r>
                <a:endParaRPr lang="en-US" sz="1400" i="0" dirty="0">
                  <a:solidFill>
                    <a:schemeClr val="tx1"/>
                  </a:solidFill>
                  <a:latin typeface="Segoe UI" panose="020B0502040204020203" pitchFamily="34" charset="0"/>
                  <a:cs typeface="Segoe UI" panose="020B0502040204020203" pitchFamily="34" charset="0"/>
                </a:endParaRPr>
              </a:p>
            </p:txBody>
          </p:sp>
          <p:sp>
            <p:nvSpPr>
              <p:cNvPr id="112" name="Rectangle 111"/>
              <p:cNvSpPr/>
              <p:nvPr/>
            </p:nvSpPr>
            <p:spPr>
              <a:xfrm>
                <a:off x="148446" y="2104384"/>
                <a:ext cx="951298" cy="523220"/>
              </a:xfrm>
              <a:prstGeom prst="rect">
                <a:avLst/>
              </a:prstGeom>
            </p:spPr>
            <p:txBody>
              <a:bodyPr wrap="square">
                <a:spAutoFit/>
              </a:bodyPr>
              <a:lstStyle/>
              <a:p>
                <a:pPr>
                  <a:defRPr/>
                </a:pPr>
                <a:r>
                  <a:rPr lang="en-US" sz="1400" i="0" dirty="0" smtClean="0">
                    <a:solidFill>
                      <a:schemeClr val="tx1"/>
                    </a:solidFill>
                    <a:latin typeface="Segoe UI" panose="020B0502040204020203" pitchFamily="34" charset="0"/>
                    <a:cs typeface="Segoe UI" panose="020B0502040204020203" pitchFamily="34" charset="0"/>
                  </a:rPr>
                  <a:t>Process #1</a:t>
                </a:r>
                <a:endParaRPr lang="en-US" sz="1400" i="0" dirty="0">
                  <a:solidFill>
                    <a:schemeClr val="tx1"/>
                  </a:solidFill>
                  <a:latin typeface="Segoe UI" panose="020B0502040204020203" pitchFamily="34" charset="0"/>
                  <a:cs typeface="Segoe UI" panose="020B0502040204020203" pitchFamily="34" charset="0"/>
                </a:endParaRPr>
              </a:p>
            </p:txBody>
          </p:sp>
          <p:sp>
            <p:nvSpPr>
              <p:cNvPr id="113" name="Rectangle 112"/>
              <p:cNvSpPr/>
              <p:nvPr/>
            </p:nvSpPr>
            <p:spPr>
              <a:xfrm>
                <a:off x="3733813" y="2122969"/>
                <a:ext cx="951298" cy="523220"/>
              </a:xfrm>
              <a:prstGeom prst="rect">
                <a:avLst/>
              </a:prstGeom>
            </p:spPr>
            <p:txBody>
              <a:bodyPr wrap="square">
                <a:spAutoFit/>
              </a:bodyPr>
              <a:lstStyle/>
              <a:p>
                <a:pPr>
                  <a:defRPr/>
                </a:pPr>
                <a:r>
                  <a:rPr lang="en-US" sz="1400" i="0" dirty="0" smtClean="0">
                    <a:solidFill>
                      <a:schemeClr val="tx1"/>
                    </a:solidFill>
                    <a:latin typeface="Segoe UI" panose="020B0502040204020203" pitchFamily="34" charset="0"/>
                    <a:cs typeface="Segoe UI" panose="020B0502040204020203" pitchFamily="34" charset="0"/>
                  </a:rPr>
                  <a:t>Process #2</a:t>
                </a:r>
                <a:endParaRPr lang="en-US" sz="1400" i="0" dirty="0">
                  <a:solidFill>
                    <a:schemeClr val="tx1"/>
                  </a:solidFill>
                  <a:latin typeface="Segoe UI" panose="020B0502040204020203" pitchFamily="34" charset="0"/>
                  <a:cs typeface="Segoe UI" panose="020B0502040204020203" pitchFamily="34" charset="0"/>
                </a:endParaRPr>
              </a:p>
            </p:txBody>
          </p:sp>
          <p:sp>
            <p:nvSpPr>
              <p:cNvPr id="114" name="Rectangle 113"/>
              <p:cNvSpPr/>
              <p:nvPr/>
            </p:nvSpPr>
            <p:spPr>
              <a:xfrm>
                <a:off x="7375083" y="2206475"/>
                <a:ext cx="951298" cy="523220"/>
              </a:xfrm>
              <a:prstGeom prst="rect">
                <a:avLst/>
              </a:prstGeom>
            </p:spPr>
            <p:txBody>
              <a:bodyPr wrap="square">
                <a:spAutoFit/>
              </a:bodyPr>
              <a:lstStyle/>
              <a:p>
                <a:pPr>
                  <a:defRPr/>
                </a:pPr>
                <a:r>
                  <a:rPr lang="en-US" sz="1400" i="0" dirty="0" smtClean="0">
                    <a:solidFill>
                      <a:schemeClr val="tx1"/>
                    </a:solidFill>
                    <a:latin typeface="Segoe UI" panose="020B0502040204020203" pitchFamily="34" charset="0"/>
                    <a:cs typeface="Segoe UI" panose="020B0502040204020203" pitchFamily="34" charset="0"/>
                  </a:rPr>
                  <a:t>Process #3</a:t>
                </a:r>
                <a:endParaRPr lang="en-US" sz="1400" i="0" dirty="0">
                  <a:solidFill>
                    <a:schemeClr val="tx1"/>
                  </a:solidFill>
                  <a:latin typeface="Segoe UI" panose="020B0502040204020203" pitchFamily="34" charset="0"/>
                  <a:cs typeface="Segoe UI" panose="020B0502040204020203" pitchFamily="34" charset="0"/>
                </a:endParaRPr>
              </a:p>
            </p:txBody>
          </p:sp>
          <p:sp>
            <p:nvSpPr>
              <p:cNvPr id="115" name="Rectangle 114"/>
              <p:cNvSpPr/>
              <p:nvPr/>
            </p:nvSpPr>
            <p:spPr>
              <a:xfrm>
                <a:off x="5657934" y="4377657"/>
                <a:ext cx="1180600" cy="738664"/>
              </a:xfrm>
              <a:prstGeom prst="rect">
                <a:avLst/>
              </a:prstGeom>
            </p:spPr>
            <p:txBody>
              <a:bodyPr wrap="square">
                <a:spAutoFit/>
              </a:bodyPr>
              <a:lstStyle/>
              <a:p>
                <a:pPr>
                  <a:defRPr/>
                </a:pPr>
                <a:r>
                  <a:rPr lang="en-US" sz="1400" i="0" dirty="0" err="1" smtClean="0">
                    <a:solidFill>
                      <a:srgbClr val="FF0000"/>
                    </a:solidFill>
                    <a:latin typeface="Segoe UI" panose="020B0502040204020203" pitchFamily="34" charset="0"/>
                    <a:cs typeface="Segoe UI" panose="020B0502040204020203" pitchFamily="34" charset="0"/>
                  </a:rPr>
                  <a:t>PcVue</a:t>
                </a:r>
                <a:endParaRPr lang="en-US" sz="1400" i="0" dirty="0" smtClean="0">
                  <a:solidFill>
                    <a:srgbClr val="FF0000"/>
                  </a:solidFill>
                  <a:latin typeface="Segoe UI" panose="020B0502040204020203" pitchFamily="34" charset="0"/>
                  <a:cs typeface="Segoe UI" panose="020B0502040204020203" pitchFamily="34" charset="0"/>
                </a:endParaRPr>
              </a:p>
              <a:p>
                <a:pPr>
                  <a:defRPr/>
                </a:pPr>
                <a:r>
                  <a:rPr lang="en-US" sz="1400" i="0" dirty="0" smtClean="0">
                    <a:solidFill>
                      <a:schemeClr val="tx1"/>
                    </a:solidFill>
                    <a:latin typeface="Segoe UI" panose="020B0502040204020203" pitchFamily="34" charset="0"/>
                    <a:cs typeface="Segoe UI" panose="020B0502040204020203" pitchFamily="34" charset="0"/>
                  </a:rPr>
                  <a:t>Acquisition server</a:t>
                </a:r>
                <a:endParaRPr lang="en-US" sz="1400" i="0" dirty="0">
                  <a:solidFill>
                    <a:schemeClr val="tx1"/>
                  </a:solidFill>
                  <a:latin typeface="Segoe UI" panose="020B0502040204020203" pitchFamily="34" charset="0"/>
                  <a:cs typeface="Segoe UI" panose="020B0502040204020203" pitchFamily="34" charset="0"/>
                </a:endParaRPr>
              </a:p>
            </p:txBody>
          </p:sp>
          <p:sp>
            <p:nvSpPr>
              <p:cNvPr id="116" name="Rectangle 115"/>
              <p:cNvSpPr/>
              <p:nvPr/>
            </p:nvSpPr>
            <p:spPr>
              <a:xfrm>
                <a:off x="9357505" y="4455811"/>
                <a:ext cx="1180600" cy="738664"/>
              </a:xfrm>
              <a:prstGeom prst="rect">
                <a:avLst/>
              </a:prstGeom>
            </p:spPr>
            <p:txBody>
              <a:bodyPr wrap="square">
                <a:spAutoFit/>
              </a:bodyPr>
              <a:lstStyle/>
              <a:p>
                <a:pPr>
                  <a:defRPr/>
                </a:pPr>
                <a:r>
                  <a:rPr lang="en-US" sz="1400" i="0" dirty="0" err="1" smtClean="0">
                    <a:solidFill>
                      <a:srgbClr val="FF0000"/>
                    </a:solidFill>
                    <a:latin typeface="Segoe UI" panose="020B0502040204020203" pitchFamily="34" charset="0"/>
                    <a:cs typeface="Segoe UI" panose="020B0502040204020203" pitchFamily="34" charset="0"/>
                  </a:rPr>
                  <a:t>PcVue</a:t>
                </a:r>
                <a:endParaRPr lang="en-US" sz="1400" i="0" dirty="0" smtClean="0">
                  <a:solidFill>
                    <a:srgbClr val="FF0000"/>
                  </a:solidFill>
                  <a:latin typeface="Segoe UI" panose="020B0502040204020203" pitchFamily="34" charset="0"/>
                  <a:cs typeface="Segoe UI" panose="020B0502040204020203" pitchFamily="34" charset="0"/>
                </a:endParaRPr>
              </a:p>
              <a:p>
                <a:pPr>
                  <a:defRPr/>
                </a:pPr>
                <a:r>
                  <a:rPr lang="en-US" sz="1400" i="0" dirty="0" smtClean="0">
                    <a:solidFill>
                      <a:schemeClr val="tx1"/>
                    </a:solidFill>
                    <a:latin typeface="Segoe UI" panose="020B0502040204020203" pitchFamily="34" charset="0"/>
                    <a:cs typeface="Segoe UI" panose="020B0502040204020203" pitchFamily="34" charset="0"/>
                  </a:rPr>
                  <a:t>Acquisition server</a:t>
                </a:r>
                <a:endParaRPr lang="en-US" sz="1400" i="0" dirty="0">
                  <a:solidFill>
                    <a:schemeClr val="tx1"/>
                  </a:solidFill>
                  <a:latin typeface="Segoe UI" panose="020B0502040204020203" pitchFamily="34" charset="0"/>
                  <a:cs typeface="Segoe UI" panose="020B0502040204020203" pitchFamily="34" charset="0"/>
                </a:endParaRPr>
              </a:p>
            </p:txBody>
          </p:sp>
        </p:grpSp>
        <p:grpSp>
          <p:nvGrpSpPr>
            <p:cNvPr id="61" name="Groupe 60"/>
            <p:cNvGrpSpPr/>
            <p:nvPr/>
          </p:nvGrpSpPr>
          <p:grpSpPr>
            <a:xfrm>
              <a:off x="3749313" y="309750"/>
              <a:ext cx="5142001" cy="6026619"/>
              <a:chOff x="162815" y="300225"/>
              <a:chExt cx="5142001" cy="6026619"/>
            </a:xfrm>
          </p:grpSpPr>
          <p:sp>
            <p:nvSpPr>
              <p:cNvPr id="85" name="Line 86"/>
              <p:cNvSpPr>
                <a:spLocks noChangeShapeType="1"/>
              </p:cNvSpPr>
              <p:nvPr/>
            </p:nvSpPr>
            <p:spPr bwMode="auto">
              <a:xfrm flipH="1">
                <a:off x="1667702" y="4825143"/>
                <a:ext cx="3167" cy="769274"/>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latin typeface="Segoe UI" panose="020B0502040204020203" pitchFamily="34" charset="0"/>
                  <a:cs typeface="Segoe UI" panose="020B0502040204020203" pitchFamily="34" charset="0"/>
                </a:endParaRPr>
              </a:p>
            </p:txBody>
          </p:sp>
          <p:sp>
            <p:nvSpPr>
              <p:cNvPr id="86" name="Line 86"/>
              <p:cNvSpPr>
                <a:spLocks noChangeShapeType="1"/>
              </p:cNvSpPr>
              <p:nvPr/>
            </p:nvSpPr>
            <p:spPr bwMode="auto">
              <a:xfrm>
                <a:off x="162815" y="3756624"/>
                <a:ext cx="3176229" cy="23225"/>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latin typeface="Segoe UI" panose="020B0502040204020203" pitchFamily="34" charset="0"/>
                  <a:cs typeface="Segoe UI" panose="020B0502040204020203" pitchFamily="34" charset="0"/>
                </a:endParaRPr>
              </a:p>
            </p:txBody>
          </p:sp>
          <p:sp>
            <p:nvSpPr>
              <p:cNvPr id="88" name="Line 86"/>
              <p:cNvSpPr>
                <a:spLocks noChangeShapeType="1"/>
              </p:cNvSpPr>
              <p:nvPr/>
            </p:nvSpPr>
            <p:spPr bwMode="auto">
              <a:xfrm>
                <a:off x="519968" y="5602059"/>
                <a:ext cx="2040352" cy="5220"/>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latin typeface="Segoe UI" panose="020B0502040204020203" pitchFamily="34" charset="0"/>
                  <a:cs typeface="Segoe UI" panose="020B0502040204020203" pitchFamily="34" charset="0"/>
                </a:endParaRPr>
              </a:p>
            </p:txBody>
          </p:sp>
          <p:cxnSp>
            <p:nvCxnSpPr>
              <p:cNvPr id="89" name="Line 42"/>
              <p:cNvCxnSpPr>
                <a:cxnSpLocks noChangeShapeType="1"/>
              </p:cNvCxnSpPr>
              <p:nvPr/>
            </p:nvCxnSpPr>
            <p:spPr bwMode="auto">
              <a:xfrm>
                <a:off x="2122880" y="5611269"/>
                <a:ext cx="2136" cy="156467"/>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cxnSp>
          <p:pic>
            <p:nvPicPr>
              <p:cNvPr id="90" name="Picture 108" descr="D:\ARC\ARC_Libraries\V11.1\LIB\ACTUAL\PcVue\V1.8\FR\Lib\SH_SYSTEM\B\PCVUE_LIBS_SYSTEM_PLC_DRIVER_FRONT_6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963" y="5745819"/>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109" descr="D:\ARC\ARC_Libraries\V11.1\LIB\ACTUAL\PcVue\V1.8\FR\Lib\SH_SYSTEM\B\PCVUE_LIBS_SYSTEM_PLC_CONTROLLER_FRONT_128.png"/>
              <p:cNvPicPr>
                <a:picLocks noChangeAspect="1" noChangeArrowheads="1"/>
              </p:cNvPicPr>
              <p:nvPr/>
            </p:nvPicPr>
            <p:blipFill rotWithShape="1">
              <a:blip r:embed="rId4">
                <a:extLst>
                  <a:ext uri="{28A0092B-C50C-407E-A947-70E740481C1C}">
                    <a14:useLocalDpi xmlns:a14="http://schemas.microsoft.com/office/drawing/2010/main" val="0"/>
                  </a:ext>
                </a:extLst>
              </a:blip>
              <a:srcRect t="22886" b="27114"/>
              <a:stretch/>
            </p:blipFill>
            <p:spPr bwMode="auto">
              <a:xfrm>
                <a:off x="500319" y="5677409"/>
                <a:ext cx="1219200" cy="609601"/>
              </a:xfrm>
              <a:prstGeom prst="rect">
                <a:avLst/>
              </a:prstGeom>
              <a:noFill/>
              <a:extLst>
                <a:ext uri="{909E8E84-426E-40DD-AFC4-6F175D3DCCD1}">
                  <a14:hiddenFill xmlns:a14="http://schemas.microsoft.com/office/drawing/2010/main">
                    <a:solidFill>
                      <a:srgbClr val="FFFFFF"/>
                    </a:solidFill>
                  </a14:hiddenFill>
                </a:ext>
              </a:extLst>
            </p:spPr>
          </p:pic>
          <p:cxnSp>
            <p:nvCxnSpPr>
              <p:cNvPr id="93" name="Line 42"/>
              <p:cNvCxnSpPr>
                <a:cxnSpLocks noChangeShapeType="1"/>
              </p:cNvCxnSpPr>
              <p:nvPr/>
            </p:nvCxnSpPr>
            <p:spPr bwMode="auto">
              <a:xfrm>
                <a:off x="1109919" y="5618288"/>
                <a:ext cx="2136" cy="156467"/>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cxnSp>
          <p:pic>
            <p:nvPicPr>
              <p:cNvPr id="95" name="Picture 2" descr="D:\ARC\ARC_Libraries\V11.1\LIB\ACTUAL\PcVue\V1.8\FR\Lib\SH_SYSTEM\B\PCVUE_LIBS_SYSTEM_WORKSTATION_LIGHT_FRONT_12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810" y="2751272"/>
                <a:ext cx="894144" cy="894144"/>
              </a:xfrm>
              <a:prstGeom prst="rect">
                <a:avLst/>
              </a:prstGeom>
              <a:noFill/>
              <a:extLst>
                <a:ext uri="{909E8E84-426E-40DD-AFC4-6F175D3DCCD1}">
                  <a14:hiddenFill xmlns:a14="http://schemas.microsoft.com/office/drawing/2010/main">
                    <a:solidFill>
                      <a:srgbClr val="FFFFFF"/>
                    </a:solidFill>
                  </a14:hiddenFill>
                </a:ext>
              </a:extLst>
            </p:spPr>
          </p:pic>
          <p:sp>
            <p:nvSpPr>
              <p:cNvPr id="96" name="Line 86"/>
              <p:cNvSpPr>
                <a:spLocks noChangeShapeType="1"/>
              </p:cNvSpPr>
              <p:nvPr/>
            </p:nvSpPr>
            <p:spPr bwMode="auto">
              <a:xfrm>
                <a:off x="1037688" y="3357305"/>
                <a:ext cx="0" cy="417192"/>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latin typeface="Segoe UI" panose="020B0502040204020203" pitchFamily="34" charset="0"/>
                  <a:cs typeface="Segoe UI" panose="020B0502040204020203" pitchFamily="34" charset="0"/>
                </a:endParaRPr>
              </a:p>
            </p:txBody>
          </p:sp>
          <p:sp>
            <p:nvSpPr>
              <p:cNvPr id="99" name="Organigramme : Disque magnétique 45"/>
              <p:cNvSpPr/>
              <p:nvPr/>
            </p:nvSpPr>
            <p:spPr>
              <a:xfrm>
                <a:off x="1037688" y="3153810"/>
                <a:ext cx="288895" cy="396467"/>
              </a:xfrm>
              <a:prstGeom prst="flowChartMagneticDisk">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8100000" scaled="1"/>
                <a:tileRect/>
              </a:gradFill>
              <a:scene3d>
                <a:camera prst="orthographicFront"/>
                <a:lightRig rig="threePt" dir="t"/>
              </a:scene3d>
              <a:sp3d prstMaterial="dk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i="0">
                  <a:latin typeface="Segoe UI" panose="020B0502040204020203" pitchFamily="34" charset="0"/>
                  <a:cs typeface="Segoe UI" panose="020B0502040204020203" pitchFamily="34" charset="0"/>
                </a:endParaRPr>
              </a:p>
            </p:txBody>
          </p:sp>
          <p:pic>
            <p:nvPicPr>
              <p:cNvPr id="100" name="Picture 2" descr="D:\ARC\ARC_Libraries\V11.1\LIB\ACTUAL\PcVue\V1.8\FR\Lib\SH_SYSTEM\B\PCVUE_LIBS_SYSTEM_WORKSTATION_LIGHT_FRONT_12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9810" y="2751272"/>
                <a:ext cx="894144" cy="894144"/>
              </a:xfrm>
              <a:prstGeom prst="rect">
                <a:avLst/>
              </a:prstGeom>
              <a:noFill/>
              <a:extLst>
                <a:ext uri="{909E8E84-426E-40DD-AFC4-6F175D3DCCD1}">
                  <a14:hiddenFill xmlns:a14="http://schemas.microsoft.com/office/drawing/2010/main">
                    <a:solidFill>
                      <a:srgbClr val="FFFFFF"/>
                    </a:solidFill>
                  </a14:hiddenFill>
                </a:ext>
              </a:extLst>
            </p:spPr>
          </p:pic>
          <p:sp>
            <p:nvSpPr>
              <p:cNvPr id="101" name="Line 86"/>
              <p:cNvSpPr>
                <a:spLocks noChangeShapeType="1"/>
              </p:cNvSpPr>
              <p:nvPr/>
            </p:nvSpPr>
            <p:spPr bwMode="auto">
              <a:xfrm>
                <a:off x="2615688" y="3357305"/>
                <a:ext cx="0" cy="417192"/>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latin typeface="Segoe UI" panose="020B0502040204020203" pitchFamily="34" charset="0"/>
                  <a:cs typeface="Segoe UI" panose="020B0502040204020203" pitchFamily="34" charset="0"/>
                </a:endParaRPr>
              </a:p>
            </p:txBody>
          </p:sp>
          <p:sp>
            <p:nvSpPr>
              <p:cNvPr id="104" name="Organigramme : Disque magnétique 45"/>
              <p:cNvSpPr/>
              <p:nvPr/>
            </p:nvSpPr>
            <p:spPr>
              <a:xfrm>
                <a:off x="2615688" y="3153810"/>
                <a:ext cx="288895" cy="396467"/>
              </a:xfrm>
              <a:prstGeom prst="flowChartMagneticDisk">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8100000" scaled="1"/>
                <a:tileRect/>
              </a:gradFill>
              <a:scene3d>
                <a:camera prst="orthographicFront"/>
                <a:lightRig rig="threePt" dir="t"/>
              </a:scene3d>
              <a:sp3d prstMaterial="dk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i="0">
                  <a:latin typeface="Segoe UI" panose="020B0502040204020203" pitchFamily="34" charset="0"/>
                  <a:cs typeface="Segoe UI" panose="020B0502040204020203" pitchFamily="34" charset="0"/>
                </a:endParaRPr>
              </a:p>
            </p:txBody>
          </p:sp>
          <p:sp>
            <p:nvSpPr>
              <p:cNvPr id="105" name="Line 86"/>
              <p:cNvSpPr>
                <a:spLocks noChangeShapeType="1"/>
              </p:cNvSpPr>
              <p:nvPr/>
            </p:nvSpPr>
            <p:spPr bwMode="auto">
              <a:xfrm>
                <a:off x="1670870" y="3787491"/>
                <a:ext cx="17425" cy="801559"/>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latin typeface="Segoe UI" panose="020B0502040204020203" pitchFamily="34" charset="0"/>
                  <a:cs typeface="Segoe UI" panose="020B0502040204020203" pitchFamily="34" charset="0"/>
                </a:endParaRPr>
              </a:p>
            </p:txBody>
          </p:sp>
          <p:pic>
            <p:nvPicPr>
              <p:cNvPr id="106" name="Picture 6" descr="D:\ARC\ARC_Libraries\V11.1\LIB\ACTUAL\PcVue\V1.8\FR\Lib\SH_SYSTEM\B\PCVUE_LIBS_SYSTEM_SERVER_CABINET_FRONT_128.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29349" y="4361787"/>
                <a:ext cx="364931" cy="729862"/>
              </a:xfrm>
              <a:prstGeom prst="rect">
                <a:avLst/>
              </a:prstGeom>
              <a:noFill/>
              <a:extLst>
                <a:ext uri="{909E8E84-426E-40DD-AFC4-6F175D3DCCD1}">
                  <a14:hiddenFill xmlns:a14="http://schemas.microsoft.com/office/drawing/2010/main">
                    <a:solidFill>
                      <a:srgbClr val="FFFFFF"/>
                    </a:solidFill>
                  </a14:hiddenFill>
                </a:ext>
              </a:extLst>
            </p:spPr>
          </p:pic>
          <p:sp>
            <p:nvSpPr>
              <p:cNvPr id="132" name="Line 86"/>
              <p:cNvSpPr>
                <a:spLocks noChangeShapeType="1"/>
              </p:cNvSpPr>
              <p:nvPr/>
            </p:nvSpPr>
            <p:spPr bwMode="auto">
              <a:xfrm flipH="1">
                <a:off x="3334293" y="1349688"/>
                <a:ext cx="4750" cy="2452352"/>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latin typeface="Segoe UI" panose="020B0502040204020203" pitchFamily="34" charset="0"/>
                  <a:cs typeface="Segoe UI" panose="020B0502040204020203" pitchFamily="34" charset="0"/>
                </a:endParaRPr>
              </a:p>
            </p:txBody>
          </p:sp>
          <p:sp>
            <p:nvSpPr>
              <p:cNvPr id="195" name="Rectangle 194"/>
              <p:cNvSpPr/>
              <p:nvPr/>
            </p:nvSpPr>
            <p:spPr>
              <a:xfrm>
                <a:off x="3363833" y="1100507"/>
                <a:ext cx="1940983" cy="307777"/>
              </a:xfrm>
              <a:prstGeom prst="rect">
                <a:avLst/>
              </a:prstGeom>
            </p:spPr>
            <p:txBody>
              <a:bodyPr wrap="square">
                <a:spAutoFit/>
              </a:bodyPr>
              <a:lstStyle/>
              <a:p>
                <a:pPr>
                  <a:defRPr/>
                </a:pPr>
                <a:r>
                  <a:rPr lang="en-US" sz="1400" i="0" dirty="0" smtClean="0">
                    <a:solidFill>
                      <a:schemeClr val="tx1"/>
                    </a:solidFill>
                    <a:latin typeface="Segoe UI" panose="020B0502040204020203" pitchFamily="34" charset="0"/>
                    <a:cs typeface="Segoe UI" panose="020B0502040204020203" pitchFamily="34" charset="0"/>
                  </a:rPr>
                  <a:t>IT Network</a:t>
                </a:r>
                <a:endParaRPr lang="en-US" sz="1400" i="0" dirty="0">
                  <a:solidFill>
                    <a:schemeClr val="tx1"/>
                  </a:solidFill>
                  <a:latin typeface="Segoe UI" panose="020B0502040204020203" pitchFamily="34" charset="0"/>
                  <a:cs typeface="Segoe UI" panose="020B0502040204020203" pitchFamily="34" charset="0"/>
                </a:endParaRPr>
              </a:p>
            </p:txBody>
          </p:sp>
          <p:sp>
            <p:nvSpPr>
              <p:cNvPr id="196" name="Rectangle 195"/>
              <p:cNvSpPr/>
              <p:nvPr/>
            </p:nvSpPr>
            <p:spPr>
              <a:xfrm>
                <a:off x="2541581" y="300225"/>
                <a:ext cx="969284" cy="954107"/>
              </a:xfrm>
              <a:prstGeom prst="rect">
                <a:avLst/>
              </a:prstGeom>
            </p:spPr>
            <p:txBody>
              <a:bodyPr wrap="square">
                <a:spAutoFit/>
              </a:bodyPr>
              <a:lstStyle/>
              <a:p>
                <a:pPr>
                  <a:defRPr/>
                </a:pPr>
                <a:r>
                  <a:rPr lang="en-US" sz="1400" i="0" dirty="0" smtClean="0">
                    <a:solidFill>
                      <a:schemeClr val="tx1"/>
                    </a:solidFill>
                    <a:latin typeface="Segoe UI" panose="020B0502040204020203" pitchFamily="34" charset="0"/>
                    <a:cs typeface="Segoe UI" panose="020B0502040204020203" pitchFamily="34" charset="0"/>
                  </a:rPr>
                  <a:t>Passive</a:t>
                </a:r>
                <a:r>
                  <a:rPr lang="en-US" sz="1400" i="0" dirty="0" smtClean="0">
                    <a:latin typeface="Segoe UI" panose="020B0502040204020203" pitchFamily="34" charset="0"/>
                    <a:cs typeface="Segoe UI" panose="020B0502040204020203" pitchFamily="34" charset="0"/>
                  </a:rPr>
                  <a:t> </a:t>
                </a:r>
                <a:r>
                  <a:rPr lang="en-US" sz="1400" i="0" dirty="0" err="1" smtClean="0">
                    <a:solidFill>
                      <a:srgbClr val="FF0000"/>
                    </a:solidFill>
                    <a:latin typeface="Segoe UI" panose="020B0502040204020203" pitchFamily="34" charset="0"/>
                    <a:cs typeface="Segoe UI" panose="020B0502040204020203" pitchFamily="34" charset="0"/>
                  </a:rPr>
                  <a:t>PcVue</a:t>
                </a:r>
                <a:r>
                  <a:rPr lang="en-US" sz="1400" i="0" dirty="0" smtClean="0">
                    <a:solidFill>
                      <a:srgbClr val="FF0000"/>
                    </a:solidFill>
                    <a:latin typeface="Segoe UI" panose="020B0502040204020203" pitchFamily="34" charset="0"/>
                    <a:cs typeface="Segoe UI" panose="020B0502040204020203" pitchFamily="34" charset="0"/>
                  </a:rPr>
                  <a:t> </a:t>
                </a:r>
                <a:r>
                  <a:rPr lang="en-US" sz="1400" i="0" dirty="0" smtClean="0">
                    <a:latin typeface="Segoe UI" panose="020B0502040204020203" pitchFamily="34" charset="0"/>
                    <a:cs typeface="Segoe UI" panose="020B0502040204020203" pitchFamily="34" charset="0"/>
                  </a:rPr>
                  <a:t> </a:t>
                </a:r>
                <a:r>
                  <a:rPr lang="en-US" sz="1400" i="0" dirty="0" smtClean="0">
                    <a:solidFill>
                      <a:schemeClr val="tx1"/>
                    </a:solidFill>
                    <a:latin typeface="Segoe UI" panose="020B0502040204020203" pitchFamily="34" charset="0"/>
                    <a:cs typeface="Segoe UI" panose="020B0502040204020203" pitchFamily="34" charset="0"/>
                  </a:rPr>
                  <a:t>mutualized server</a:t>
                </a:r>
                <a:endParaRPr lang="en-US" sz="1400" i="0" dirty="0">
                  <a:solidFill>
                    <a:schemeClr val="tx1"/>
                  </a:solidFill>
                  <a:latin typeface="Segoe UI" panose="020B0502040204020203" pitchFamily="34" charset="0"/>
                  <a:cs typeface="Segoe UI" panose="020B0502040204020203" pitchFamily="34" charset="0"/>
                </a:endParaRPr>
              </a:p>
            </p:txBody>
          </p:sp>
        </p:grpSp>
        <p:grpSp>
          <p:nvGrpSpPr>
            <p:cNvPr id="134" name="Groupe 133"/>
            <p:cNvGrpSpPr/>
            <p:nvPr/>
          </p:nvGrpSpPr>
          <p:grpSpPr>
            <a:xfrm>
              <a:off x="7435172" y="1359213"/>
              <a:ext cx="3176229" cy="4977156"/>
              <a:chOff x="162815" y="1349688"/>
              <a:chExt cx="3176229" cy="4977156"/>
            </a:xfrm>
          </p:grpSpPr>
          <p:sp>
            <p:nvSpPr>
              <p:cNvPr id="137" name="Line 86"/>
              <p:cNvSpPr>
                <a:spLocks noChangeShapeType="1"/>
              </p:cNvSpPr>
              <p:nvPr/>
            </p:nvSpPr>
            <p:spPr bwMode="auto">
              <a:xfrm flipH="1">
                <a:off x="1667702" y="4825143"/>
                <a:ext cx="3167" cy="769274"/>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latin typeface="Segoe UI" panose="020B0502040204020203" pitchFamily="34" charset="0"/>
                  <a:cs typeface="Segoe UI" panose="020B0502040204020203" pitchFamily="34" charset="0"/>
                </a:endParaRPr>
              </a:p>
            </p:txBody>
          </p:sp>
          <p:sp>
            <p:nvSpPr>
              <p:cNvPr id="140" name="Line 86"/>
              <p:cNvSpPr>
                <a:spLocks noChangeShapeType="1"/>
              </p:cNvSpPr>
              <p:nvPr/>
            </p:nvSpPr>
            <p:spPr bwMode="auto">
              <a:xfrm>
                <a:off x="162815" y="3756624"/>
                <a:ext cx="3176229" cy="23225"/>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latin typeface="Segoe UI" panose="020B0502040204020203" pitchFamily="34" charset="0"/>
                  <a:cs typeface="Segoe UI" panose="020B0502040204020203" pitchFamily="34" charset="0"/>
                </a:endParaRPr>
              </a:p>
            </p:txBody>
          </p:sp>
          <p:sp>
            <p:nvSpPr>
              <p:cNvPr id="142" name="Line 86"/>
              <p:cNvSpPr>
                <a:spLocks noChangeShapeType="1"/>
              </p:cNvSpPr>
              <p:nvPr/>
            </p:nvSpPr>
            <p:spPr bwMode="auto">
              <a:xfrm>
                <a:off x="519968" y="5602059"/>
                <a:ext cx="2040352" cy="5220"/>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latin typeface="Segoe UI" panose="020B0502040204020203" pitchFamily="34" charset="0"/>
                  <a:cs typeface="Segoe UI" panose="020B0502040204020203" pitchFamily="34" charset="0"/>
                </a:endParaRPr>
              </a:p>
            </p:txBody>
          </p:sp>
          <p:cxnSp>
            <p:nvCxnSpPr>
              <p:cNvPr id="143" name="Line 42"/>
              <p:cNvCxnSpPr>
                <a:cxnSpLocks noChangeShapeType="1"/>
              </p:cNvCxnSpPr>
              <p:nvPr/>
            </p:nvCxnSpPr>
            <p:spPr bwMode="auto">
              <a:xfrm>
                <a:off x="2122880" y="5611269"/>
                <a:ext cx="2136" cy="156467"/>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cxnSp>
          <p:pic>
            <p:nvPicPr>
              <p:cNvPr id="144" name="Picture 108" descr="D:\ARC\ARC_Libraries\V11.1\LIB\ACTUAL\PcVue\V1.8\FR\Lib\SH_SYSTEM\B\PCVUE_LIBS_SYSTEM_PLC_DRIVER_FRONT_6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963" y="5745819"/>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109" descr="D:\ARC\ARC_Libraries\V11.1\LIB\ACTUAL\PcVue\V1.8\FR\Lib\SH_SYSTEM\B\PCVUE_LIBS_SYSTEM_PLC_CONTROLLER_FRONT_128.png"/>
              <p:cNvPicPr>
                <a:picLocks noChangeAspect="1" noChangeArrowheads="1"/>
              </p:cNvPicPr>
              <p:nvPr/>
            </p:nvPicPr>
            <p:blipFill rotWithShape="1">
              <a:blip r:embed="rId4">
                <a:extLst>
                  <a:ext uri="{28A0092B-C50C-407E-A947-70E740481C1C}">
                    <a14:useLocalDpi xmlns:a14="http://schemas.microsoft.com/office/drawing/2010/main" val="0"/>
                  </a:ext>
                </a:extLst>
              </a:blip>
              <a:srcRect t="22886" b="27114"/>
              <a:stretch/>
            </p:blipFill>
            <p:spPr bwMode="auto">
              <a:xfrm>
                <a:off x="500319" y="5677409"/>
                <a:ext cx="1219200" cy="609601"/>
              </a:xfrm>
              <a:prstGeom prst="rect">
                <a:avLst/>
              </a:prstGeom>
              <a:noFill/>
              <a:extLst>
                <a:ext uri="{909E8E84-426E-40DD-AFC4-6F175D3DCCD1}">
                  <a14:hiddenFill xmlns:a14="http://schemas.microsoft.com/office/drawing/2010/main">
                    <a:solidFill>
                      <a:srgbClr val="FFFFFF"/>
                    </a:solidFill>
                  </a14:hiddenFill>
                </a:ext>
              </a:extLst>
            </p:spPr>
          </p:pic>
          <p:cxnSp>
            <p:nvCxnSpPr>
              <p:cNvPr id="147" name="Line 42"/>
              <p:cNvCxnSpPr>
                <a:cxnSpLocks noChangeShapeType="1"/>
              </p:cNvCxnSpPr>
              <p:nvPr/>
            </p:nvCxnSpPr>
            <p:spPr bwMode="auto">
              <a:xfrm>
                <a:off x="1109919" y="5618288"/>
                <a:ext cx="2136" cy="156467"/>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cxnSp>
          <p:pic>
            <p:nvPicPr>
              <p:cNvPr id="149" name="Picture 2" descr="D:\ARC\ARC_Libraries\V11.1\LIB\ACTUAL\PcVue\V1.8\FR\Lib\SH_SYSTEM\B\PCVUE_LIBS_SYSTEM_WORKSTATION_LIGHT_FRONT_12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810" y="2751272"/>
                <a:ext cx="894144" cy="894144"/>
              </a:xfrm>
              <a:prstGeom prst="rect">
                <a:avLst/>
              </a:prstGeom>
              <a:noFill/>
              <a:extLst>
                <a:ext uri="{909E8E84-426E-40DD-AFC4-6F175D3DCCD1}">
                  <a14:hiddenFill xmlns:a14="http://schemas.microsoft.com/office/drawing/2010/main">
                    <a:solidFill>
                      <a:srgbClr val="FFFFFF"/>
                    </a:solidFill>
                  </a14:hiddenFill>
                </a:ext>
              </a:extLst>
            </p:spPr>
          </p:pic>
          <p:sp>
            <p:nvSpPr>
              <p:cNvPr id="150" name="Line 86"/>
              <p:cNvSpPr>
                <a:spLocks noChangeShapeType="1"/>
              </p:cNvSpPr>
              <p:nvPr/>
            </p:nvSpPr>
            <p:spPr bwMode="auto">
              <a:xfrm>
                <a:off x="1037688" y="3357305"/>
                <a:ext cx="0" cy="417192"/>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latin typeface="Segoe UI" panose="020B0502040204020203" pitchFamily="34" charset="0"/>
                  <a:cs typeface="Segoe UI" panose="020B0502040204020203" pitchFamily="34" charset="0"/>
                </a:endParaRPr>
              </a:p>
            </p:txBody>
          </p:sp>
          <p:sp>
            <p:nvSpPr>
              <p:cNvPr id="153" name="Organigramme : Disque magnétique 45"/>
              <p:cNvSpPr/>
              <p:nvPr/>
            </p:nvSpPr>
            <p:spPr>
              <a:xfrm>
                <a:off x="1037688" y="3153810"/>
                <a:ext cx="288895" cy="396467"/>
              </a:xfrm>
              <a:prstGeom prst="flowChartMagneticDisk">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8100000" scaled="1"/>
                <a:tileRect/>
              </a:gradFill>
              <a:scene3d>
                <a:camera prst="orthographicFront"/>
                <a:lightRig rig="threePt" dir="t"/>
              </a:scene3d>
              <a:sp3d prstMaterial="dk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i="0">
                  <a:latin typeface="Segoe UI" panose="020B0502040204020203" pitchFamily="34" charset="0"/>
                  <a:cs typeface="Segoe UI" panose="020B0502040204020203" pitchFamily="34" charset="0"/>
                </a:endParaRPr>
              </a:p>
            </p:txBody>
          </p:sp>
          <p:pic>
            <p:nvPicPr>
              <p:cNvPr id="154" name="Picture 2" descr="D:\ARC\ARC_Libraries\V11.1\LIB\ACTUAL\PcVue\V1.8\FR\Lib\SH_SYSTEM\B\PCVUE_LIBS_SYSTEM_WORKSTATION_LIGHT_FRONT_12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9810" y="2751272"/>
                <a:ext cx="894144" cy="894144"/>
              </a:xfrm>
              <a:prstGeom prst="rect">
                <a:avLst/>
              </a:prstGeom>
              <a:noFill/>
              <a:extLst>
                <a:ext uri="{909E8E84-426E-40DD-AFC4-6F175D3DCCD1}">
                  <a14:hiddenFill xmlns:a14="http://schemas.microsoft.com/office/drawing/2010/main">
                    <a:solidFill>
                      <a:srgbClr val="FFFFFF"/>
                    </a:solidFill>
                  </a14:hiddenFill>
                </a:ext>
              </a:extLst>
            </p:spPr>
          </p:pic>
          <p:sp>
            <p:nvSpPr>
              <p:cNvPr id="155" name="Line 86"/>
              <p:cNvSpPr>
                <a:spLocks noChangeShapeType="1"/>
              </p:cNvSpPr>
              <p:nvPr/>
            </p:nvSpPr>
            <p:spPr bwMode="auto">
              <a:xfrm>
                <a:off x="2615688" y="3357305"/>
                <a:ext cx="0" cy="417192"/>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latin typeface="Segoe UI" panose="020B0502040204020203" pitchFamily="34" charset="0"/>
                  <a:cs typeface="Segoe UI" panose="020B0502040204020203" pitchFamily="34" charset="0"/>
                </a:endParaRPr>
              </a:p>
            </p:txBody>
          </p:sp>
          <p:sp>
            <p:nvSpPr>
              <p:cNvPr id="158" name="Organigramme : Disque magnétique 45"/>
              <p:cNvSpPr/>
              <p:nvPr/>
            </p:nvSpPr>
            <p:spPr>
              <a:xfrm>
                <a:off x="2615688" y="3153810"/>
                <a:ext cx="288895" cy="396467"/>
              </a:xfrm>
              <a:prstGeom prst="flowChartMagneticDisk">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8100000" scaled="1"/>
                <a:tileRect/>
              </a:gradFill>
              <a:scene3d>
                <a:camera prst="orthographicFront"/>
                <a:lightRig rig="threePt" dir="t"/>
              </a:scene3d>
              <a:sp3d prstMaterial="dk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i="0">
                  <a:latin typeface="Segoe UI" panose="020B0502040204020203" pitchFamily="34" charset="0"/>
                  <a:cs typeface="Segoe UI" panose="020B0502040204020203" pitchFamily="34" charset="0"/>
                </a:endParaRPr>
              </a:p>
            </p:txBody>
          </p:sp>
          <p:sp>
            <p:nvSpPr>
              <p:cNvPr id="159" name="Line 86"/>
              <p:cNvSpPr>
                <a:spLocks noChangeShapeType="1"/>
              </p:cNvSpPr>
              <p:nvPr/>
            </p:nvSpPr>
            <p:spPr bwMode="auto">
              <a:xfrm>
                <a:off x="1670870" y="3787491"/>
                <a:ext cx="17425" cy="801559"/>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latin typeface="Segoe UI" panose="020B0502040204020203" pitchFamily="34" charset="0"/>
                  <a:cs typeface="Segoe UI" panose="020B0502040204020203" pitchFamily="34" charset="0"/>
                </a:endParaRPr>
              </a:p>
            </p:txBody>
          </p:sp>
          <p:pic>
            <p:nvPicPr>
              <p:cNvPr id="160" name="Picture 6" descr="D:\ARC\ARC_Libraries\V11.1\LIB\ACTUAL\PcVue\V1.8\FR\Lib\SH_SYSTEM\B\PCVUE_LIBS_SYSTEM_SERVER_CABINET_FRONT_128.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29349" y="4361787"/>
                <a:ext cx="364931" cy="729862"/>
              </a:xfrm>
              <a:prstGeom prst="rect">
                <a:avLst/>
              </a:prstGeom>
              <a:noFill/>
              <a:extLst>
                <a:ext uri="{909E8E84-426E-40DD-AFC4-6F175D3DCCD1}">
                  <a14:hiddenFill xmlns:a14="http://schemas.microsoft.com/office/drawing/2010/main">
                    <a:solidFill>
                      <a:srgbClr val="FFFFFF"/>
                    </a:solidFill>
                  </a14:hiddenFill>
                </a:ext>
              </a:extLst>
            </p:spPr>
          </p:pic>
          <p:sp>
            <p:nvSpPr>
              <p:cNvPr id="164" name="Line 86"/>
              <p:cNvSpPr>
                <a:spLocks noChangeShapeType="1"/>
              </p:cNvSpPr>
              <p:nvPr/>
            </p:nvSpPr>
            <p:spPr bwMode="auto">
              <a:xfrm flipH="1">
                <a:off x="3334293" y="1349688"/>
                <a:ext cx="4750" cy="2452352"/>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latin typeface="Segoe UI" panose="020B0502040204020203" pitchFamily="34" charset="0"/>
                  <a:cs typeface="Segoe UI" panose="020B0502040204020203" pitchFamily="34" charset="0"/>
                </a:endParaRPr>
              </a:p>
            </p:txBody>
          </p:sp>
        </p:grpSp>
        <p:cxnSp>
          <p:nvCxnSpPr>
            <p:cNvPr id="8" name="Connecteur droit 7"/>
            <p:cNvCxnSpPr/>
            <p:nvPr/>
          </p:nvCxnSpPr>
          <p:spPr>
            <a:xfrm>
              <a:off x="1458603" y="136717"/>
              <a:ext cx="4688215" cy="26517"/>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74" name="Connecteur droit 173"/>
            <p:cNvCxnSpPr/>
            <p:nvPr/>
          </p:nvCxnSpPr>
          <p:spPr>
            <a:xfrm flipH="1">
              <a:off x="6070073" y="155944"/>
              <a:ext cx="3167" cy="1396631"/>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75" name="Connecteur droit 174"/>
            <p:cNvCxnSpPr/>
            <p:nvPr/>
          </p:nvCxnSpPr>
          <p:spPr>
            <a:xfrm>
              <a:off x="1965896" y="1464702"/>
              <a:ext cx="4107083" cy="12984"/>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76" name="Connecteur droit 175"/>
            <p:cNvCxnSpPr/>
            <p:nvPr/>
          </p:nvCxnSpPr>
          <p:spPr>
            <a:xfrm flipH="1">
              <a:off x="1953432" y="1453960"/>
              <a:ext cx="24928" cy="3857581"/>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77" name="Connecteur droit 176"/>
            <p:cNvCxnSpPr/>
            <p:nvPr/>
          </p:nvCxnSpPr>
          <p:spPr>
            <a:xfrm flipV="1">
              <a:off x="1436324" y="5293589"/>
              <a:ext cx="517108" cy="1602"/>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178" name="Rectangle 87"/>
            <p:cNvSpPr>
              <a:spLocks noChangeArrowheads="1"/>
            </p:cNvSpPr>
            <p:nvPr/>
          </p:nvSpPr>
          <p:spPr bwMode="auto">
            <a:xfrm>
              <a:off x="954597" y="244548"/>
              <a:ext cx="185826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a:r>
                <a:rPr lang="en-US" sz="1400" i="0" dirty="0" smtClean="0">
                  <a:solidFill>
                    <a:srgbClr val="00B0F0"/>
                  </a:solidFill>
                  <a:latin typeface="Segoe UI" panose="020B0502040204020203" pitchFamily="34" charset="0"/>
                  <a:cs typeface="Segoe UI" panose="020B0502040204020203" pitchFamily="34" charset="0"/>
                </a:rPr>
                <a:t>Association #1</a:t>
              </a:r>
              <a:endParaRPr lang="fr-FR" sz="1400" i="0" dirty="0">
                <a:solidFill>
                  <a:srgbClr val="00B0F0"/>
                </a:solidFill>
                <a:latin typeface="Segoe UI" panose="020B0502040204020203" pitchFamily="34" charset="0"/>
                <a:cs typeface="Segoe UI" panose="020B0502040204020203" pitchFamily="34" charset="0"/>
              </a:endParaRPr>
            </a:p>
          </p:txBody>
        </p:sp>
        <p:cxnSp>
          <p:nvCxnSpPr>
            <p:cNvPr id="179" name="Connecteur droit 178"/>
            <p:cNvCxnSpPr/>
            <p:nvPr/>
          </p:nvCxnSpPr>
          <p:spPr>
            <a:xfrm>
              <a:off x="4759995" y="166168"/>
              <a:ext cx="1309154" cy="3343"/>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0" name="Connecteur droit 179"/>
            <p:cNvCxnSpPr/>
            <p:nvPr/>
          </p:nvCxnSpPr>
          <p:spPr>
            <a:xfrm>
              <a:off x="4759995" y="167222"/>
              <a:ext cx="78593" cy="5160260"/>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1" name="Connecteur droit 180"/>
            <p:cNvCxnSpPr/>
            <p:nvPr/>
          </p:nvCxnSpPr>
          <p:spPr>
            <a:xfrm>
              <a:off x="6073046" y="173455"/>
              <a:ext cx="7840" cy="1313030"/>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2" name="Connecteur droit 181"/>
            <p:cNvCxnSpPr/>
            <p:nvPr/>
          </p:nvCxnSpPr>
          <p:spPr>
            <a:xfrm>
              <a:off x="5556287" y="1464702"/>
              <a:ext cx="512862" cy="11604"/>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3" name="Connecteur droit 182"/>
            <p:cNvCxnSpPr/>
            <p:nvPr/>
          </p:nvCxnSpPr>
          <p:spPr>
            <a:xfrm flipH="1">
              <a:off x="5543823" y="1453960"/>
              <a:ext cx="24928" cy="3857581"/>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4" name="Connecteur droit 183"/>
            <p:cNvCxnSpPr/>
            <p:nvPr/>
          </p:nvCxnSpPr>
          <p:spPr>
            <a:xfrm>
              <a:off x="4826445" y="5295191"/>
              <a:ext cx="742306" cy="11561"/>
            </a:xfrm>
            <a:prstGeom prst="line">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85" name="Rectangle 87"/>
            <p:cNvSpPr>
              <a:spLocks noChangeArrowheads="1"/>
            </p:cNvSpPr>
            <p:nvPr/>
          </p:nvSpPr>
          <p:spPr bwMode="auto">
            <a:xfrm>
              <a:off x="2980327" y="223803"/>
              <a:ext cx="185826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a:r>
                <a:rPr lang="en-US" sz="1400" i="0" dirty="0" smtClean="0">
                  <a:solidFill>
                    <a:schemeClr val="accent1"/>
                  </a:solidFill>
                  <a:latin typeface="Segoe UI" panose="020B0502040204020203" pitchFamily="34" charset="0"/>
                  <a:cs typeface="Segoe UI" panose="020B0502040204020203" pitchFamily="34" charset="0"/>
                </a:rPr>
                <a:t>Association #2</a:t>
              </a:r>
              <a:endParaRPr lang="fr-FR" sz="1400" i="0" dirty="0">
                <a:solidFill>
                  <a:schemeClr val="accent1"/>
                </a:solidFill>
                <a:latin typeface="Segoe UI" panose="020B0502040204020203" pitchFamily="34" charset="0"/>
                <a:cs typeface="Segoe UI" panose="020B0502040204020203" pitchFamily="34" charset="0"/>
              </a:endParaRPr>
            </a:p>
          </p:txBody>
        </p:sp>
        <p:cxnSp>
          <p:nvCxnSpPr>
            <p:cNvPr id="186" name="Connecteur droit 185"/>
            <p:cNvCxnSpPr/>
            <p:nvPr/>
          </p:nvCxnSpPr>
          <p:spPr>
            <a:xfrm flipV="1">
              <a:off x="5376945" y="153797"/>
              <a:ext cx="3867003" cy="10903"/>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87" name="Connecteur droit 186"/>
            <p:cNvCxnSpPr/>
            <p:nvPr/>
          </p:nvCxnSpPr>
          <p:spPr>
            <a:xfrm>
              <a:off x="8533713" y="1477686"/>
              <a:ext cx="19405" cy="3849796"/>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88" name="Connecteur droit 187"/>
            <p:cNvCxnSpPr/>
            <p:nvPr/>
          </p:nvCxnSpPr>
          <p:spPr>
            <a:xfrm>
              <a:off x="5413470" y="1473911"/>
              <a:ext cx="3118423" cy="22744"/>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89" name="Connecteur droit 188"/>
            <p:cNvCxnSpPr/>
            <p:nvPr/>
          </p:nvCxnSpPr>
          <p:spPr>
            <a:xfrm>
              <a:off x="9242570" y="142788"/>
              <a:ext cx="15783" cy="5168753"/>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90" name="Connecteur droit 189"/>
            <p:cNvCxnSpPr/>
            <p:nvPr/>
          </p:nvCxnSpPr>
          <p:spPr>
            <a:xfrm>
              <a:off x="8574762" y="5306752"/>
              <a:ext cx="683591" cy="5781"/>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93" name="Connecteur droit 192"/>
            <p:cNvCxnSpPr/>
            <p:nvPr/>
          </p:nvCxnSpPr>
          <p:spPr>
            <a:xfrm>
              <a:off x="5376945" y="142788"/>
              <a:ext cx="0" cy="1343697"/>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94" name="Rectangle 87"/>
            <p:cNvSpPr>
              <a:spLocks noChangeArrowheads="1"/>
            </p:cNvSpPr>
            <p:nvPr/>
          </p:nvSpPr>
          <p:spPr bwMode="auto">
            <a:xfrm>
              <a:off x="7400092" y="214988"/>
              <a:ext cx="185826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a:r>
                <a:rPr lang="en-US" sz="1400" i="0" dirty="0" smtClean="0">
                  <a:solidFill>
                    <a:srgbClr val="00B050"/>
                  </a:solidFill>
                  <a:latin typeface="Segoe UI" panose="020B0502040204020203" pitchFamily="34" charset="0"/>
                  <a:cs typeface="Segoe UI" panose="020B0502040204020203" pitchFamily="34" charset="0"/>
                </a:rPr>
                <a:t>Association #3</a:t>
              </a:r>
              <a:endParaRPr lang="fr-FR" sz="1400" i="0" dirty="0">
                <a:solidFill>
                  <a:srgbClr val="00B050"/>
                </a:solidFill>
                <a:latin typeface="Segoe UI" panose="020B0502040204020203" pitchFamily="34" charset="0"/>
                <a:cs typeface="Segoe UI" panose="020B0502040204020203" pitchFamily="34" charset="0"/>
              </a:endParaRPr>
            </a:p>
          </p:txBody>
        </p:sp>
        <p:cxnSp>
          <p:nvCxnSpPr>
            <p:cNvPr id="98" name="Connecteur droit 97"/>
            <p:cNvCxnSpPr/>
            <p:nvPr/>
          </p:nvCxnSpPr>
          <p:spPr>
            <a:xfrm flipH="1">
              <a:off x="1387332" y="201726"/>
              <a:ext cx="71002" cy="5085403"/>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p:grpSp>
      <p:sp>
        <p:nvSpPr>
          <p:cNvPr id="123" name="Rectangle 122"/>
          <p:cNvSpPr/>
          <p:nvPr/>
        </p:nvSpPr>
        <p:spPr>
          <a:xfrm>
            <a:off x="6073928" y="5784834"/>
            <a:ext cx="2196575" cy="307777"/>
          </a:xfrm>
          <a:prstGeom prst="rect">
            <a:avLst/>
          </a:prstGeom>
        </p:spPr>
        <p:txBody>
          <a:bodyPr wrap="square">
            <a:spAutoFit/>
          </a:bodyPr>
          <a:lstStyle/>
          <a:p>
            <a:pPr>
              <a:defRPr/>
            </a:pPr>
            <a:r>
              <a:rPr lang="en-US" sz="1400" i="0" dirty="0" smtClean="0">
                <a:solidFill>
                  <a:schemeClr val="tx1"/>
                </a:solidFill>
                <a:latin typeface="Segoe UI" panose="020B0502040204020203" pitchFamily="34" charset="0"/>
                <a:cs typeface="Segoe UI" panose="020B0502040204020203" pitchFamily="34" charset="0"/>
              </a:rPr>
              <a:t>Data acquisition network</a:t>
            </a:r>
            <a:endParaRPr lang="en-US" sz="1400" i="0" dirty="0">
              <a:solidFill>
                <a:schemeClr val="tx1"/>
              </a:solidFill>
              <a:latin typeface="Segoe UI" panose="020B0502040204020203" pitchFamily="34" charset="0"/>
              <a:cs typeface="Segoe UI" panose="020B0502040204020203" pitchFamily="34" charset="0"/>
            </a:endParaRPr>
          </a:p>
        </p:txBody>
      </p:sp>
      <p:sp>
        <p:nvSpPr>
          <p:cNvPr id="125" name="Rectangle 124"/>
          <p:cNvSpPr/>
          <p:nvPr/>
        </p:nvSpPr>
        <p:spPr>
          <a:xfrm>
            <a:off x="2394284" y="5813282"/>
            <a:ext cx="2367095" cy="307777"/>
          </a:xfrm>
          <a:prstGeom prst="rect">
            <a:avLst/>
          </a:prstGeom>
        </p:spPr>
        <p:txBody>
          <a:bodyPr wrap="square">
            <a:spAutoFit/>
          </a:bodyPr>
          <a:lstStyle/>
          <a:p>
            <a:pPr>
              <a:defRPr/>
            </a:pPr>
            <a:r>
              <a:rPr lang="en-US" sz="1400" i="0" dirty="0" smtClean="0">
                <a:solidFill>
                  <a:schemeClr val="tx1"/>
                </a:solidFill>
                <a:latin typeface="Segoe UI" panose="020B0502040204020203" pitchFamily="34" charset="0"/>
                <a:cs typeface="Segoe UI" panose="020B0502040204020203" pitchFamily="34" charset="0"/>
              </a:rPr>
              <a:t>Data acquisition networks</a:t>
            </a:r>
            <a:endParaRPr lang="en-US" sz="1400" i="0" dirty="0">
              <a:solidFill>
                <a:schemeClr val="tx1"/>
              </a:solidFill>
              <a:latin typeface="Segoe UI" panose="020B0502040204020203" pitchFamily="34" charset="0"/>
              <a:cs typeface="Segoe UI" panose="020B0502040204020203" pitchFamily="34" charset="0"/>
            </a:endParaRPr>
          </a:p>
        </p:txBody>
      </p:sp>
      <p:sp>
        <p:nvSpPr>
          <p:cNvPr id="3" name="Espace réservé du texte 2"/>
          <p:cNvSpPr>
            <a:spLocks noGrp="1"/>
          </p:cNvSpPr>
          <p:nvPr>
            <p:ph type="body" sz="half" idx="2"/>
          </p:nvPr>
        </p:nvSpPr>
        <p:spPr/>
        <p:txBody>
          <a:bodyPr/>
          <a:lstStyle/>
          <a:p>
            <a:r>
              <a:rPr lang="fr-FR" dirty="0" err="1" smtClean="0"/>
              <a:t>Mutualized</a:t>
            </a:r>
            <a:r>
              <a:rPr lang="fr-FR" dirty="0" smtClean="0"/>
              <a:t> servers</a:t>
            </a:r>
            <a:endParaRPr lang="fr-FR" dirty="0"/>
          </a:p>
        </p:txBody>
      </p:sp>
    </p:spTree>
    <p:extLst>
      <p:ext uri="{BB962C8B-B14F-4D97-AF65-F5344CB8AC3E}">
        <p14:creationId xmlns:p14="http://schemas.microsoft.com/office/powerpoint/2010/main" val="39966380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 Box 418"/>
          <p:cNvSpPr txBox="1">
            <a:spLocks noChangeArrowheads="1"/>
          </p:cNvSpPr>
          <p:nvPr/>
        </p:nvSpPr>
        <p:spPr bwMode="auto">
          <a:xfrm>
            <a:off x="8189803" y="2433242"/>
            <a:ext cx="3961922" cy="2519914"/>
          </a:xfrm>
          <a:prstGeom prst="rect">
            <a:avLst/>
          </a:prstGeom>
          <a:solidFill>
            <a:schemeClr val="accent6">
              <a:lumMod val="20000"/>
              <a:lumOff val="80000"/>
            </a:schemeClr>
          </a:solidFill>
          <a:ln w="9525">
            <a:solidFill>
              <a:srgbClr val="000000"/>
            </a:solidFill>
            <a:miter lim="800000"/>
            <a:headEnd/>
            <a:tailEnd/>
          </a:ln>
        </p:spPr>
        <p:txBody>
          <a:bodyPr rot="0" vert="horz" wrap="square" lIns="91440" tIns="45720" rIns="91440" bIns="45720" anchor="t" anchorCtr="0" upright="1">
            <a:noAutofit/>
          </a:bodyPr>
          <a:lstStyle/>
          <a:p>
            <a:pPr marL="457200" indent="-228600">
              <a:lnSpc>
                <a:spcPct val="115000"/>
              </a:lnSpc>
              <a:spcAft>
                <a:spcPts val="1000"/>
              </a:spcAft>
              <a:buFont typeface="Wingdings" panose="05000000000000000000" pitchFamily="2" charset="2"/>
              <a:buChar char="ü"/>
            </a:pPr>
            <a:r>
              <a:rPr lang="en-US" sz="2000" i="0" dirty="0">
                <a:solidFill>
                  <a:schemeClr val="tx1"/>
                </a:solidFill>
                <a:effectLst/>
                <a:latin typeface="Segoe UI" panose="020B0502040204020203" pitchFamily="34" charset="0"/>
                <a:ea typeface="PMingLiU" panose="02020500000000000000" pitchFamily="18" charset="-120"/>
                <a:cs typeface="Segoe UI" panose="020B0502040204020203" pitchFamily="34" charset="0"/>
              </a:rPr>
              <a:t>For </a:t>
            </a:r>
            <a:r>
              <a:rPr lang="en-US" sz="2000" b="1" i="0" dirty="0">
                <a:solidFill>
                  <a:schemeClr val="tx1"/>
                </a:solidFill>
                <a:effectLst/>
                <a:latin typeface="Segoe UI" panose="020B0502040204020203" pitchFamily="34" charset="0"/>
                <a:ea typeface="PMingLiU" panose="02020500000000000000" pitchFamily="18" charset="-120"/>
                <a:cs typeface="Segoe UI" panose="020B0502040204020203" pitchFamily="34" charset="0"/>
              </a:rPr>
              <a:t>very large scale applications</a:t>
            </a:r>
            <a:r>
              <a:rPr lang="en-US" sz="2000" i="0" dirty="0">
                <a:solidFill>
                  <a:schemeClr val="tx1"/>
                </a:solidFill>
                <a:effectLst/>
                <a:latin typeface="Segoe UI" panose="020B0502040204020203" pitchFamily="34" charset="0"/>
                <a:ea typeface="PMingLiU" panose="02020500000000000000" pitchFamily="18" charset="-120"/>
                <a:cs typeface="Segoe UI" panose="020B0502040204020203" pitchFamily="34" charset="0"/>
              </a:rPr>
              <a:t> and geographically widely distributed system</a:t>
            </a:r>
            <a:endParaRPr lang="fr-FR" sz="2000" i="0" dirty="0">
              <a:solidFill>
                <a:schemeClr val="tx1"/>
              </a:solidFill>
              <a:effectLst/>
              <a:latin typeface="Segoe UI" panose="020B0502040204020203" pitchFamily="34" charset="0"/>
              <a:ea typeface="PMingLiU" panose="02020500000000000000" pitchFamily="18" charset="-120"/>
              <a:cs typeface="Segoe UI" panose="020B0502040204020203" pitchFamily="34" charset="0"/>
            </a:endParaRPr>
          </a:p>
          <a:p>
            <a:pPr marL="457200" indent="-228600">
              <a:lnSpc>
                <a:spcPct val="115000"/>
              </a:lnSpc>
              <a:spcAft>
                <a:spcPts val="1000"/>
              </a:spcAft>
              <a:buFont typeface="Wingdings" panose="05000000000000000000" pitchFamily="2" charset="2"/>
              <a:buChar char="ü"/>
            </a:pPr>
            <a:r>
              <a:rPr lang="en-US" sz="2000" i="0" dirty="0">
                <a:solidFill>
                  <a:schemeClr val="tx1"/>
                </a:solidFill>
                <a:effectLst/>
                <a:latin typeface="Segoe UI" panose="020B0502040204020203" pitchFamily="34" charset="0"/>
                <a:ea typeface="PMingLiU" panose="02020500000000000000" pitchFamily="18" charset="-120"/>
                <a:cs typeface="Segoe UI" panose="020B0502040204020203" pitchFamily="34" charset="0"/>
              </a:rPr>
              <a:t>Several levels of control</a:t>
            </a:r>
            <a:endParaRPr lang="fr-FR" sz="2000" i="0" dirty="0">
              <a:solidFill>
                <a:schemeClr val="tx1"/>
              </a:solidFill>
              <a:effectLst/>
              <a:latin typeface="Segoe UI" panose="020B0502040204020203" pitchFamily="34" charset="0"/>
              <a:ea typeface="PMingLiU" panose="02020500000000000000" pitchFamily="18" charset="-120"/>
              <a:cs typeface="Segoe UI" panose="020B0502040204020203" pitchFamily="34" charset="0"/>
            </a:endParaRPr>
          </a:p>
          <a:p>
            <a:pPr marL="457200" indent="-228600">
              <a:lnSpc>
                <a:spcPct val="115000"/>
              </a:lnSpc>
              <a:spcAft>
                <a:spcPts val="1000"/>
              </a:spcAft>
              <a:buFont typeface="Wingdings" panose="05000000000000000000" pitchFamily="2" charset="2"/>
              <a:buChar char="ü"/>
            </a:pPr>
            <a:r>
              <a:rPr lang="en-US" sz="2000" i="0" dirty="0">
                <a:solidFill>
                  <a:schemeClr val="tx1"/>
                </a:solidFill>
                <a:effectLst/>
                <a:latin typeface="Segoe UI" panose="020B0502040204020203" pitchFamily="34" charset="0"/>
                <a:ea typeface="PMingLiU" panose="02020500000000000000" pitchFamily="18" charset="-120"/>
                <a:cs typeface="Segoe UI" panose="020B0502040204020203" pitchFamily="34" charset="0"/>
              </a:rPr>
              <a:t>Very flexible </a:t>
            </a:r>
            <a:endParaRPr lang="fr-FR" sz="2000" i="0" dirty="0">
              <a:solidFill>
                <a:schemeClr val="tx1"/>
              </a:solidFill>
              <a:effectLst/>
              <a:latin typeface="Segoe UI" panose="020B0502040204020203" pitchFamily="34" charset="0"/>
              <a:ea typeface="PMingLiU" panose="02020500000000000000" pitchFamily="18" charset="-120"/>
              <a:cs typeface="Segoe UI" panose="020B0502040204020203" pitchFamily="34" charset="0"/>
            </a:endParaRPr>
          </a:p>
        </p:txBody>
      </p:sp>
      <p:grpSp>
        <p:nvGrpSpPr>
          <p:cNvPr id="33" name="Groupe 32"/>
          <p:cNvGrpSpPr/>
          <p:nvPr/>
        </p:nvGrpSpPr>
        <p:grpSpPr>
          <a:xfrm>
            <a:off x="0" y="-1271373"/>
            <a:ext cx="8162974" cy="8047590"/>
            <a:chOff x="850976" y="-1636618"/>
            <a:chExt cx="8162974" cy="8047590"/>
          </a:xfrm>
        </p:grpSpPr>
        <p:cxnSp>
          <p:nvCxnSpPr>
            <p:cNvPr id="93" name="Connecteur droit 92"/>
            <p:cNvCxnSpPr/>
            <p:nvPr/>
          </p:nvCxnSpPr>
          <p:spPr>
            <a:xfrm>
              <a:off x="2257867" y="3112715"/>
              <a:ext cx="0" cy="46736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4" name="Connecteur droit 93"/>
            <p:cNvCxnSpPr/>
            <p:nvPr/>
          </p:nvCxnSpPr>
          <p:spPr>
            <a:xfrm flipH="1">
              <a:off x="2882707" y="3166055"/>
              <a:ext cx="3175" cy="41402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95" name="Line 247"/>
            <p:cNvCxnSpPr>
              <a:cxnSpLocks noChangeShapeType="1"/>
            </p:cNvCxnSpPr>
            <p:nvPr/>
          </p:nvCxnSpPr>
          <p:spPr bwMode="auto">
            <a:xfrm>
              <a:off x="7066722" y="3135575"/>
              <a:ext cx="0" cy="449580"/>
            </a:xfrm>
            <a:prstGeom prst="line">
              <a:avLst/>
            </a:prstGeom>
            <a:noFill/>
            <a:ln w="38100">
              <a:solidFill>
                <a:schemeClr val="bg1">
                  <a:lumMod val="75000"/>
                  <a:lumOff val="0"/>
                </a:schemeClr>
              </a:solidFill>
              <a:round/>
              <a:headEnd/>
              <a:tailEnd/>
            </a:ln>
            <a:extLst>
              <a:ext uri="{909E8E84-426E-40DD-AFC4-6F175D3DCCD1}">
                <a14:hiddenFill xmlns:a14="http://schemas.microsoft.com/office/drawing/2010/main">
                  <a:noFill/>
                </a14:hiddenFill>
              </a:ext>
            </a:extLst>
          </p:spPr>
        </p:cxnSp>
        <p:pic>
          <p:nvPicPr>
            <p:cNvPr id="97" name="Picture 6" descr="D:\ARC\ARC_Libraries\V11.1\LIB\ACTUAL\PcVue\V1.8\FR\Lib\SH_SYSTEM\B\PCVUE_LIBS_SYSTEM_SERVER_CABINET_FRONT_12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6702" y="2604806"/>
              <a:ext cx="364646" cy="729524"/>
            </a:xfrm>
            <a:prstGeom prst="rect">
              <a:avLst/>
            </a:prstGeom>
            <a:noFill/>
            <a:extLst>
              <a:ext uri="{909E8E84-426E-40DD-AFC4-6F175D3DCCD1}">
                <a14:hiddenFill xmlns:a14="http://schemas.microsoft.com/office/drawing/2010/main">
                  <a:solidFill>
                    <a:srgbClr val="FFFFFF"/>
                  </a:solidFill>
                </a14:hiddenFill>
              </a:ext>
            </a:extLst>
          </p:spPr>
        </p:pic>
        <p:cxnSp>
          <p:nvCxnSpPr>
            <p:cNvPr id="99" name="Line 267"/>
            <p:cNvCxnSpPr>
              <a:cxnSpLocks noChangeShapeType="1"/>
            </p:cNvCxnSpPr>
            <p:nvPr/>
          </p:nvCxnSpPr>
          <p:spPr bwMode="auto">
            <a:xfrm rot="5400000">
              <a:off x="4821997" y="2156405"/>
              <a:ext cx="309880" cy="0"/>
            </a:xfrm>
            <a:prstGeom prst="line">
              <a:avLst/>
            </a:prstGeom>
            <a:noFill/>
            <a:ln w="38100">
              <a:solidFill>
                <a:schemeClr val="bg1">
                  <a:lumMod val="75000"/>
                  <a:lumOff val="0"/>
                </a:schemeClr>
              </a:solidFill>
              <a:round/>
              <a:headEnd/>
              <a:tailEnd/>
            </a:ln>
            <a:extLst>
              <a:ext uri="{909E8E84-426E-40DD-AFC4-6F175D3DCCD1}">
                <a14:hiddenFill xmlns:a14="http://schemas.microsoft.com/office/drawing/2010/main">
                  <a:noFill/>
                </a14:hiddenFill>
              </a:ext>
            </a:extLst>
          </p:spPr>
        </p:cxnSp>
        <p:sp>
          <p:nvSpPr>
            <p:cNvPr id="2" name="Text Box 16"/>
            <p:cNvSpPr txBox="1">
              <a:spLocks noChangeArrowheads="1"/>
            </p:cNvSpPr>
            <p:nvPr/>
          </p:nvSpPr>
          <p:spPr bwMode="auto">
            <a:xfrm>
              <a:off x="3398371" y="1204221"/>
              <a:ext cx="2020888" cy="307975"/>
            </a:xfrm>
            <a:prstGeom prst="rect">
              <a:avLst/>
            </a:prstGeom>
            <a:noFill/>
            <a:ln>
              <a:noFill/>
            </a:ln>
            <a:effectLst>
              <a:outerShdw dist="35921" dir="2700000"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600" tIns="46800" rIns="93600" bIns="468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dirty="0" err="1" smtClean="0">
                  <a:ln>
                    <a:noFill/>
                  </a:ln>
                  <a:solidFill>
                    <a:srgbClr val="FF0000"/>
                  </a:solidFill>
                  <a:effectLst/>
                  <a:latin typeface="Segoe UI" panose="020B0502040204020203" pitchFamily="34" charset="0"/>
                  <a:ea typeface="Times New Roman" panose="02020603050405020304" pitchFamily="18" charset="0"/>
                  <a:cs typeface="Segoe UI" panose="020B0502040204020203" pitchFamily="34" charset="0"/>
                </a:rPr>
                <a:t>PcVue</a:t>
              </a:r>
              <a:r>
                <a:rPr kumimoji="0" lang="en-US" altLang="fr-FR" sz="1400" b="1" i="0" u="none" strike="noStrike" cap="none" normalizeH="0" baseline="0" dirty="0" smtClean="0">
                  <a:ln>
                    <a:noFill/>
                  </a:ln>
                  <a:solidFill>
                    <a:srgbClr val="FF0066"/>
                  </a:solidFill>
                  <a:effectLst/>
                  <a:latin typeface="Segoe UI" panose="020B0502040204020203" pitchFamily="34" charset="0"/>
                  <a:ea typeface="Times New Roman" panose="02020603050405020304" pitchFamily="18" charset="0"/>
                  <a:cs typeface="Segoe UI" panose="020B0502040204020203" pitchFamily="34" charset="0"/>
                </a:rPr>
                <a:t> </a:t>
              </a:r>
              <a:r>
                <a:rPr kumimoji="0" lang="en-US" altLang="fr-FR" sz="1400" b="0" i="0" u="none" strike="noStrike" cap="none" normalizeH="0" baseline="0" dirty="0" smtClean="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Clients level II</a:t>
              </a:r>
              <a:endParaRPr kumimoji="0" lang="en-US" altLang="fr-FR" sz="14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sp>
          <p:nvSpPr>
            <p:cNvPr id="3" name="Rectangle 121"/>
            <p:cNvSpPr>
              <a:spLocks/>
            </p:cNvSpPr>
            <p:nvPr/>
          </p:nvSpPr>
          <p:spPr bwMode="auto">
            <a:xfrm>
              <a:off x="850976" y="4194272"/>
              <a:ext cx="17906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1400" b="1" dirty="0">
                  <a:solidFill>
                    <a:srgbClr val="000000"/>
                  </a:solidFill>
                  <a:latin typeface="Segoe UI" panose="020B0502040204020203" pitchFamily="34" charset="0"/>
                  <a:ea typeface="Times New Roman" panose="02020603050405020304" pitchFamily="18" charset="0"/>
                  <a:cs typeface="Segoe UI" panose="020B0502040204020203" pitchFamily="34" charset="0"/>
                </a:rPr>
                <a:t>Level I - Local sites </a:t>
              </a:r>
            </a:p>
          </p:txBody>
        </p:sp>
        <p:cxnSp>
          <p:nvCxnSpPr>
            <p:cNvPr id="100" name="Line 185"/>
            <p:cNvCxnSpPr>
              <a:cxnSpLocks noChangeShapeType="1"/>
            </p:cNvCxnSpPr>
            <p:nvPr/>
          </p:nvCxnSpPr>
          <p:spPr bwMode="auto">
            <a:xfrm>
              <a:off x="3012882" y="4342075"/>
              <a:ext cx="5008880" cy="55880"/>
            </a:xfrm>
            <a:prstGeom prst="line">
              <a:avLst/>
            </a:prstGeom>
            <a:noFill/>
            <a:ln w="38100">
              <a:solidFill>
                <a:schemeClr val="bg1">
                  <a:lumMod val="75000"/>
                  <a:lumOff val="0"/>
                </a:schemeClr>
              </a:solidFill>
              <a:round/>
              <a:headEnd/>
              <a:tailEnd/>
            </a:ln>
            <a:extLst>
              <a:ext uri="{909E8E84-426E-40DD-AFC4-6F175D3DCCD1}">
                <a14:hiddenFill xmlns:a14="http://schemas.microsoft.com/office/drawing/2010/main">
                  <a:noFill/>
                </a14:hiddenFill>
              </a:ext>
            </a:extLst>
          </p:spPr>
        </p:cxnSp>
        <p:cxnSp>
          <p:nvCxnSpPr>
            <p:cNvPr id="101" name="Line 186"/>
            <p:cNvCxnSpPr>
              <a:cxnSpLocks noChangeShapeType="1"/>
            </p:cNvCxnSpPr>
            <p:nvPr/>
          </p:nvCxnSpPr>
          <p:spPr bwMode="auto">
            <a:xfrm>
              <a:off x="3027487" y="4347155"/>
              <a:ext cx="13335" cy="772795"/>
            </a:xfrm>
            <a:prstGeom prst="line">
              <a:avLst/>
            </a:prstGeom>
            <a:noFill/>
            <a:ln w="38100">
              <a:solidFill>
                <a:schemeClr val="bg1">
                  <a:lumMod val="75000"/>
                  <a:lumOff val="0"/>
                </a:schemeClr>
              </a:solidFill>
              <a:round/>
              <a:headEnd/>
              <a:tailEnd/>
            </a:ln>
            <a:extLst>
              <a:ext uri="{909E8E84-426E-40DD-AFC4-6F175D3DCCD1}">
                <a14:hiddenFill xmlns:a14="http://schemas.microsoft.com/office/drawing/2010/main">
                  <a:noFill/>
                </a14:hiddenFill>
              </a:ext>
            </a:extLst>
          </p:spPr>
        </p:cxnSp>
        <p:cxnSp>
          <p:nvCxnSpPr>
            <p:cNvPr id="102" name="Line 187"/>
            <p:cNvCxnSpPr>
              <a:cxnSpLocks noChangeShapeType="1"/>
            </p:cNvCxnSpPr>
            <p:nvPr/>
          </p:nvCxnSpPr>
          <p:spPr bwMode="auto">
            <a:xfrm rot="16200000" flipH="1">
              <a:off x="6852727" y="4773875"/>
              <a:ext cx="794385" cy="1905"/>
            </a:xfrm>
            <a:prstGeom prst="line">
              <a:avLst/>
            </a:prstGeom>
            <a:noFill/>
            <a:ln w="38100">
              <a:solidFill>
                <a:schemeClr val="bg1">
                  <a:lumMod val="75000"/>
                  <a:lumOff val="0"/>
                </a:schemeClr>
              </a:solidFill>
              <a:round/>
              <a:headEnd/>
              <a:tailEnd/>
            </a:ln>
            <a:extLst>
              <a:ext uri="{909E8E84-426E-40DD-AFC4-6F175D3DCCD1}">
                <a14:hiddenFill xmlns:a14="http://schemas.microsoft.com/office/drawing/2010/main">
                  <a:noFill/>
                </a14:hiddenFill>
              </a:ext>
            </a:extLst>
          </p:spPr>
        </p:cxnSp>
        <p:cxnSp>
          <p:nvCxnSpPr>
            <p:cNvPr id="103" name="Line 188"/>
            <p:cNvCxnSpPr>
              <a:cxnSpLocks noChangeShapeType="1"/>
            </p:cNvCxnSpPr>
            <p:nvPr/>
          </p:nvCxnSpPr>
          <p:spPr bwMode="auto">
            <a:xfrm>
              <a:off x="3485322" y="2012895"/>
              <a:ext cx="0" cy="294640"/>
            </a:xfrm>
            <a:prstGeom prst="line">
              <a:avLst/>
            </a:prstGeom>
            <a:noFill/>
            <a:ln w="38100">
              <a:solidFill>
                <a:schemeClr val="bg1">
                  <a:lumMod val="75000"/>
                  <a:lumOff val="0"/>
                </a:schemeClr>
              </a:solidFill>
              <a:round/>
              <a:headEnd/>
              <a:tailEnd/>
            </a:ln>
            <a:extLst>
              <a:ext uri="{909E8E84-426E-40DD-AFC4-6F175D3DCCD1}">
                <a14:hiddenFill xmlns:a14="http://schemas.microsoft.com/office/drawing/2010/main">
                  <a:noFill/>
                </a14:hiddenFill>
              </a:ext>
            </a:extLst>
          </p:spPr>
        </p:cxnSp>
        <p:cxnSp>
          <p:nvCxnSpPr>
            <p:cNvPr id="104" name="Connecteur droit 103"/>
            <p:cNvCxnSpPr>
              <a:cxnSpLocks/>
            </p:cNvCxnSpPr>
            <p:nvPr/>
          </p:nvCxnSpPr>
          <p:spPr>
            <a:xfrm rot="5400000">
              <a:off x="2764597" y="5257745"/>
              <a:ext cx="533400" cy="889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5" name="Line 86"/>
            <p:cNvCxnSpPr>
              <a:cxnSpLocks/>
            </p:cNvCxnSpPr>
            <p:nvPr/>
          </p:nvCxnSpPr>
          <p:spPr bwMode="auto">
            <a:xfrm>
              <a:off x="1831782" y="4126175"/>
              <a:ext cx="6362065" cy="45720"/>
            </a:xfrm>
            <a:prstGeom prst="line">
              <a:avLst/>
            </a:prstGeom>
            <a:noFill/>
            <a:ln w="38100">
              <a:solidFill>
                <a:srgbClr val="0070C0"/>
              </a:solidFill>
              <a:prstDash val="lgDashDot"/>
              <a:round/>
              <a:headEnd/>
              <a:tailEnd/>
            </a:ln>
            <a:effectLst>
              <a:outerShdw blurRad="50800" dist="38100" dir="2700000" sx="1000" sy="1000" algn="tl" rotWithShape="0">
                <a:prstClr val="black"/>
              </a:outerShdw>
            </a:effectLst>
          </p:spPr>
        </p:cxnSp>
        <p:sp>
          <p:nvSpPr>
            <p:cNvPr id="5" name="Rectangle 122"/>
            <p:cNvSpPr>
              <a:spLocks/>
            </p:cNvSpPr>
            <p:nvPr/>
          </p:nvSpPr>
          <p:spPr bwMode="auto">
            <a:xfrm>
              <a:off x="850976" y="1192962"/>
              <a:ext cx="29129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1400" b="1" dirty="0">
                  <a:solidFill>
                    <a:srgbClr val="000000"/>
                  </a:solidFill>
                  <a:latin typeface="Segoe UI" panose="020B0502040204020203" pitchFamily="34" charset="0"/>
                  <a:ea typeface="Times New Roman" panose="02020603050405020304" pitchFamily="18" charset="0"/>
                  <a:cs typeface="Segoe UI" panose="020B0502040204020203" pitchFamily="34" charset="0"/>
                </a:rPr>
                <a:t>Level II – The operation center</a:t>
              </a:r>
            </a:p>
          </p:txBody>
        </p:sp>
        <p:cxnSp>
          <p:nvCxnSpPr>
            <p:cNvPr id="106" name="Line 209"/>
            <p:cNvCxnSpPr>
              <a:cxnSpLocks noChangeShapeType="1"/>
            </p:cNvCxnSpPr>
            <p:nvPr/>
          </p:nvCxnSpPr>
          <p:spPr bwMode="auto">
            <a:xfrm rot="16200000" flipH="1">
              <a:off x="7591867" y="4781495"/>
              <a:ext cx="794385" cy="1905"/>
            </a:xfrm>
            <a:prstGeom prst="line">
              <a:avLst/>
            </a:prstGeom>
            <a:noFill/>
            <a:ln w="38100">
              <a:solidFill>
                <a:schemeClr val="bg1">
                  <a:lumMod val="75000"/>
                  <a:lumOff val="0"/>
                </a:schemeClr>
              </a:solidFill>
              <a:round/>
              <a:headEnd/>
              <a:tailEnd/>
            </a:ln>
            <a:extLst>
              <a:ext uri="{909E8E84-426E-40DD-AFC4-6F175D3DCCD1}">
                <a14:hiddenFill xmlns:a14="http://schemas.microsoft.com/office/drawing/2010/main">
                  <a:noFill/>
                </a14:hiddenFill>
              </a:ext>
            </a:extLst>
          </p:spPr>
        </p:cxnSp>
        <p:cxnSp>
          <p:nvCxnSpPr>
            <p:cNvPr id="107" name="Line 247"/>
            <p:cNvCxnSpPr>
              <a:cxnSpLocks noChangeShapeType="1"/>
            </p:cNvCxnSpPr>
            <p:nvPr/>
          </p:nvCxnSpPr>
          <p:spPr bwMode="auto">
            <a:xfrm>
              <a:off x="3924742" y="4354775"/>
              <a:ext cx="1905" cy="696595"/>
            </a:xfrm>
            <a:prstGeom prst="line">
              <a:avLst/>
            </a:prstGeom>
            <a:noFill/>
            <a:ln w="38100">
              <a:solidFill>
                <a:schemeClr val="bg1">
                  <a:lumMod val="75000"/>
                  <a:lumOff val="0"/>
                </a:schemeClr>
              </a:solidFill>
              <a:round/>
              <a:headEnd/>
              <a:tailEnd/>
            </a:ln>
            <a:extLst>
              <a:ext uri="{909E8E84-426E-40DD-AFC4-6F175D3DCCD1}">
                <a14:hiddenFill xmlns:a14="http://schemas.microsoft.com/office/drawing/2010/main">
                  <a:noFill/>
                </a14:hiddenFill>
              </a:ext>
            </a:extLst>
          </p:spPr>
        </p:cxnSp>
        <p:cxnSp>
          <p:nvCxnSpPr>
            <p:cNvPr id="108" name="Line 254"/>
            <p:cNvCxnSpPr>
              <a:cxnSpLocks noChangeShapeType="1"/>
            </p:cNvCxnSpPr>
            <p:nvPr/>
          </p:nvCxnSpPr>
          <p:spPr bwMode="auto">
            <a:xfrm>
              <a:off x="5893242" y="4362395"/>
              <a:ext cx="0" cy="472440"/>
            </a:xfrm>
            <a:prstGeom prst="line">
              <a:avLst/>
            </a:prstGeom>
            <a:noFill/>
            <a:ln w="38100">
              <a:solidFill>
                <a:schemeClr val="bg1">
                  <a:lumMod val="75000"/>
                  <a:lumOff val="0"/>
                </a:schemeClr>
              </a:solidFill>
              <a:round/>
              <a:headEnd/>
              <a:tailEnd/>
            </a:ln>
            <a:extLst>
              <a:ext uri="{909E8E84-426E-40DD-AFC4-6F175D3DCCD1}">
                <a14:hiddenFill xmlns:a14="http://schemas.microsoft.com/office/drawing/2010/main">
                  <a:noFill/>
                </a14:hiddenFill>
              </a:ext>
            </a:extLst>
          </p:spPr>
        </p:cxnSp>
        <p:sp>
          <p:nvSpPr>
            <p:cNvPr id="6" name="Text Box 4"/>
            <p:cNvSpPr txBox="1">
              <a:spLocks noChangeArrowheads="1"/>
            </p:cNvSpPr>
            <p:nvPr/>
          </p:nvSpPr>
          <p:spPr bwMode="auto">
            <a:xfrm>
              <a:off x="4242488" y="4690275"/>
              <a:ext cx="1804988" cy="525401"/>
            </a:xfrm>
            <a:prstGeom prst="rect">
              <a:avLst/>
            </a:prstGeom>
            <a:noFill/>
            <a:ln>
              <a:noFill/>
            </a:ln>
            <a:effectLst>
              <a:outerShdw dist="35921" dir="2700000"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600" tIns="46800" rIns="93600" bIns="468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dirty="0" err="1" smtClean="0">
                  <a:ln>
                    <a:noFill/>
                  </a:ln>
                  <a:solidFill>
                    <a:srgbClr val="FF0000"/>
                  </a:solidFill>
                  <a:effectLst/>
                  <a:latin typeface="Segoe UI" panose="020B0502040204020203" pitchFamily="34" charset="0"/>
                  <a:ea typeface="Times New Roman" panose="02020603050405020304" pitchFamily="18" charset="0"/>
                  <a:cs typeface="Segoe UI" panose="020B0502040204020203" pitchFamily="34" charset="0"/>
                </a:rPr>
                <a:t>PcVue</a:t>
              </a:r>
              <a:endParaRPr kumimoji="0" lang="en-US" altLang="fr-FR" sz="14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Clients level I</a:t>
              </a:r>
              <a:endParaRPr kumimoji="0" lang="en-US" altLang="fr-FR" sz="14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sp>
          <p:nvSpPr>
            <p:cNvPr id="7" name="Text Box 80"/>
            <p:cNvSpPr txBox="1">
              <a:spLocks noChangeArrowheads="1"/>
            </p:cNvSpPr>
            <p:nvPr/>
          </p:nvSpPr>
          <p:spPr bwMode="auto">
            <a:xfrm>
              <a:off x="7039893" y="2752696"/>
              <a:ext cx="1963737" cy="740845"/>
            </a:xfrm>
            <a:prstGeom prst="rect">
              <a:avLst/>
            </a:prstGeom>
            <a:noFill/>
            <a:ln>
              <a:noFill/>
            </a:ln>
            <a:effectLst>
              <a:outerShdw dist="35921" dir="2700000"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600" tIns="46800" rIns="93600" bIns="468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dirty="0" err="1" smtClean="0">
                  <a:ln>
                    <a:noFill/>
                  </a:ln>
                  <a:solidFill>
                    <a:srgbClr val="FF0000"/>
                  </a:solidFill>
                  <a:effectLst/>
                  <a:latin typeface="Segoe UI" panose="020B0502040204020203" pitchFamily="34" charset="0"/>
                  <a:ea typeface="Times New Roman" panose="02020603050405020304" pitchFamily="18" charset="0"/>
                  <a:cs typeface="Segoe UI" panose="020B0502040204020203" pitchFamily="34" charset="0"/>
                </a:rPr>
                <a:t>PcVue</a:t>
              </a:r>
              <a:r>
                <a:rPr kumimoji="0" lang="en-US" altLang="fr-FR" sz="1400" b="1" i="0" u="none" strike="noStrike" cap="none" normalizeH="0" baseline="0" dirty="0" smtClean="0">
                  <a:ln>
                    <a:noFill/>
                  </a:ln>
                  <a:solidFill>
                    <a:srgbClr val="FF0066"/>
                  </a:solidFill>
                  <a:effectLst/>
                  <a:latin typeface="Segoe UI" panose="020B0502040204020203" pitchFamily="34" charset="0"/>
                  <a:ea typeface="Times New Roman" panose="02020603050405020304" pitchFamily="18" charset="0"/>
                  <a:cs typeface="Segoe UI" panose="020B0502040204020203" pitchFamily="34" charset="0"/>
                </a:rPr>
                <a:t> </a:t>
              </a:r>
              <a:endParaRPr kumimoji="0" lang="en-US" altLang="fr-FR" sz="14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Historical data </a:t>
              </a:r>
              <a:endParaRPr kumimoji="0" lang="en-US" altLang="fr-FR" sz="14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server</a:t>
              </a:r>
              <a:endParaRPr kumimoji="0" lang="en-US" altLang="fr-FR" sz="14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sp>
          <p:nvSpPr>
            <p:cNvPr id="8" name="Rectangle 172"/>
            <p:cNvSpPr>
              <a:spLocks/>
            </p:cNvSpPr>
            <p:nvPr/>
          </p:nvSpPr>
          <p:spPr bwMode="auto">
            <a:xfrm>
              <a:off x="2811269" y="6103195"/>
              <a:ext cx="12604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smtClean="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Field devices</a:t>
              </a:r>
              <a:endParaRPr kumimoji="0" lang="en-US" altLang="fr-FR" sz="1400" b="0" i="0" u="none" strike="noStrike" cap="none" normalizeH="0" baseline="0" smtClean="0">
                <a:ln>
                  <a:noFill/>
                </a:ln>
                <a:solidFill>
                  <a:schemeClr val="tx1"/>
                </a:solidFill>
                <a:effectLst/>
                <a:latin typeface="Segoe UI" panose="020B0502040204020203" pitchFamily="34" charset="0"/>
                <a:cs typeface="Segoe UI" panose="020B0502040204020203" pitchFamily="34" charset="0"/>
              </a:endParaRPr>
            </a:p>
          </p:txBody>
        </p:sp>
        <p:sp>
          <p:nvSpPr>
            <p:cNvPr id="9" name="Text Box 78"/>
            <p:cNvSpPr txBox="1">
              <a:spLocks noChangeArrowheads="1"/>
            </p:cNvSpPr>
            <p:nvPr/>
          </p:nvSpPr>
          <p:spPr bwMode="auto">
            <a:xfrm>
              <a:off x="3545279" y="2769577"/>
              <a:ext cx="1073150" cy="740845"/>
            </a:xfrm>
            <a:prstGeom prst="rect">
              <a:avLst/>
            </a:prstGeom>
            <a:noFill/>
            <a:ln>
              <a:noFill/>
            </a:ln>
            <a:effectLst>
              <a:outerShdw dist="35921" dir="2700000"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600" tIns="46800" rIns="93600" bIns="468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dirty="0" err="1" smtClean="0">
                  <a:ln>
                    <a:noFill/>
                  </a:ln>
                  <a:solidFill>
                    <a:srgbClr val="FF0000"/>
                  </a:solidFill>
                  <a:effectLst/>
                  <a:latin typeface="Segoe UI" panose="020B0502040204020203" pitchFamily="34" charset="0"/>
                  <a:ea typeface="Times New Roman" panose="02020603050405020304" pitchFamily="18" charset="0"/>
                  <a:cs typeface="Segoe UI" panose="020B0502040204020203" pitchFamily="34" charset="0"/>
                </a:rPr>
                <a:t>PcVue</a:t>
              </a:r>
              <a:r>
                <a:rPr kumimoji="0" lang="en-US" altLang="fr-FR" sz="1400" b="1" i="0" u="none" strike="noStrike" cap="none" normalizeH="0" baseline="0" dirty="0" smtClean="0">
                  <a:ln>
                    <a:noFill/>
                  </a:ln>
                  <a:solidFill>
                    <a:srgbClr val="FF0066"/>
                  </a:solidFill>
                  <a:effectLst/>
                  <a:latin typeface="Segoe UI" panose="020B0502040204020203" pitchFamily="34" charset="0"/>
                  <a:ea typeface="Times New Roman" panose="02020603050405020304" pitchFamily="18" charset="0"/>
                  <a:cs typeface="Segoe UI" panose="020B0502040204020203" pitchFamily="34" charset="0"/>
                </a:rPr>
                <a:t> </a:t>
              </a:r>
              <a:r>
                <a:rPr kumimoji="0" lang="en-US" altLang="fr-FR" sz="1400" b="0" i="0" u="none" strike="noStrike" cap="none" normalizeH="0" baseline="0" dirty="0" smtClean="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Gateway Servers</a:t>
              </a:r>
              <a:endParaRPr kumimoji="0" lang="en-US" altLang="fr-FR" sz="14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cxnSp>
          <p:nvCxnSpPr>
            <p:cNvPr id="112" name="Line 99"/>
            <p:cNvCxnSpPr>
              <a:cxnSpLocks/>
            </p:cNvCxnSpPr>
            <p:nvPr/>
          </p:nvCxnSpPr>
          <p:spPr bwMode="auto">
            <a:xfrm>
              <a:off x="3819967" y="5535875"/>
              <a:ext cx="0" cy="215900"/>
            </a:xfrm>
            <a:prstGeom prst="line">
              <a:avLst/>
            </a:prstGeom>
            <a:noFill/>
            <a:ln w="38100">
              <a:solidFill>
                <a:srgbClr val="00B050"/>
              </a:solidFill>
              <a:round/>
              <a:headEnd/>
              <a:tailEnd/>
            </a:ln>
            <a:effectLst>
              <a:outerShdw dist="35921" dir="2700000" algn="ctr" rotWithShape="0">
                <a:schemeClr val="bg1"/>
              </a:outerShdw>
            </a:effectLst>
          </p:spPr>
        </p:cxnSp>
        <p:cxnSp>
          <p:nvCxnSpPr>
            <p:cNvPr id="113" name="Line 101"/>
            <p:cNvCxnSpPr>
              <a:cxnSpLocks/>
            </p:cNvCxnSpPr>
            <p:nvPr/>
          </p:nvCxnSpPr>
          <p:spPr bwMode="auto">
            <a:xfrm>
              <a:off x="2958907" y="5535875"/>
              <a:ext cx="0" cy="215900"/>
            </a:xfrm>
            <a:prstGeom prst="line">
              <a:avLst/>
            </a:prstGeom>
            <a:noFill/>
            <a:ln w="38100">
              <a:solidFill>
                <a:srgbClr val="00B050"/>
              </a:solidFill>
              <a:round/>
              <a:headEnd/>
              <a:tailEnd/>
            </a:ln>
            <a:effectLst>
              <a:outerShdw dist="35921" dir="2700000" algn="ctr" rotWithShape="0">
                <a:schemeClr val="bg1"/>
              </a:outerShdw>
            </a:effectLst>
          </p:spPr>
        </p:cxnSp>
        <p:pic>
          <p:nvPicPr>
            <p:cNvPr id="4171" name="Picture 82" descr="REGUL BM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1419" y="5699970"/>
              <a:ext cx="358775" cy="358775"/>
            </a:xfrm>
            <a:prstGeom prst="rect">
              <a:avLst/>
            </a:prstGeom>
            <a:noFill/>
            <a:extLst>
              <a:ext uri="{909E8E84-426E-40DD-AFC4-6F175D3DCCD1}">
                <a14:hiddenFill xmlns:a14="http://schemas.microsoft.com/office/drawing/2010/main">
                  <a:solidFill>
                    <a:srgbClr val="FFFFFF"/>
                  </a:solidFill>
                </a14:hiddenFill>
              </a:ext>
            </a:extLst>
          </p:spPr>
        </p:pic>
        <p:pic>
          <p:nvPicPr>
            <p:cNvPr id="4170" name="Picture 74" descr="REGUL BM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5494" y="5699970"/>
              <a:ext cx="358775" cy="358775"/>
            </a:xfrm>
            <a:prstGeom prst="rect">
              <a:avLst/>
            </a:prstGeom>
            <a:noFill/>
            <a:extLst>
              <a:ext uri="{909E8E84-426E-40DD-AFC4-6F175D3DCCD1}">
                <a14:hiddenFill xmlns:a14="http://schemas.microsoft.com/office/drawing/2010/main">
                  <a:solidFill>
                    <a:srgbClr val="FFFFFF"/>
                  </a:solidFill>
                </a14:hiddenFill>
              </a:ext>
            </a:extLst>
          </p:spPr>
        </p:pic>
        <p:cxnSp>
          <p:nvCxnSpPr>
            <p:cNvPr id="116" name="Line 88"/>
            <p:cNvCxnSpPr>
              <a:cxnSpLocks/>
            </p:cNvCxnSpPr>
            <p:nvPr/>
          </p:nvCxnSpPr>
          <p:spPr bwMode="auto">
            <a:xfrm>
              <a:off x="2555047" y="5543495"/>
              <a:ext cx="1461770" cy="0"/>
            </a:xfrm>
            <a:prstGeom prst="line">
              <a:avLst/>
            </a:prstGeom>
            <a:noFill/>
            <a:ln w="38100">
              <a:solidFill>
                <a:srgbClr val="00B050"/>
              </a:solidFill>
              <a:round/>
              <a:headEnd/>
              <a:tailEnd/>
            </a:ln>
            <a:effectLst/>
          </p:spPr>
        </p:cxnSp>
        <p:cxnSp>
          <p:nvCxnSpPr>
            <p:cNvPr id="117" name="Line 88"/>
            <p:cNvCxnSpPr/>
            <p:nvPr/>
          </p:nvCxnSpPr>
          <p:spPr bwMode="auto">
            <a:xfrm flipV="1">
              <a:off x="7233727" y="5634935"/>
              <a:ext cx="323850" cy="0"/>
            </a:xfrm>
            <a:prstGeom prst="line">
              <a:avLst/>
            </a:prstGeom>
            <a:noFill/>
            <a:ln w="38100">
              <a:solidFill>
                <a:srgbClr val="00B050"/>
              </a:solidFill>
              <a:round/>
              <a:headEnd/>
              <a:tailEnd/>
            </a:ln>
            <a:effectLst/>
          </p:spPr>
        </p:cxnSp>
        <p:pic>
          <p:nvPicPr>
            <p:cNvPr id="4167" name="Picture 80" descr="REGUL BM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9619" y="5882533"/>
              <a:ext cx="358775" cy="358775"/>
            </a:xfrm>
            <a:prstGeom prst="rect">
              <a:avLst/>
            </a:prstGeom>
            <a:noFill/>
            <a:extLst>
              <a:ext uri="{909E8E84-426E-40DD-AFC4-6F175D3DCCD1}">
                <a14:hiddenFill xmlns:a14="http://schemas.microsoft.com/office/drawing/2010/main">
                  <a:solidFill>
                    <a:srgbClr val="FFFFFF"/>
                  </a:solidFill>
                </a14:hiddenFill>
              </a:ext>
            </a:extLst>
          </p:spPr>
        </p:pic>
        <p:cxnSp>
          <p:nvCxnSpPr>
            <p:cNvPr id="119" name="Connecteur droit 118"/>
            <p:cNvCxnSpPr/>
            <p:nvPr/>
          </p:nvCxnSpPr>
          <p:spPr>
            <a:xfrm>
              <a:off x="7950007" y="5124395"/>
              <a:ext cx="5080" cy="52578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0" name="Connecteur droit 119"/>
            <p:cNvCxnSpPr/>
            <p:nvPr/>
          </p:nvCxnSpPr>
          <p:spPr>
            <a:xfrm>
              <a:off x="7569007" y="5627315"/>
              <a:ext cx="0" cy="24955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1" name="Connecteur droit 120"/>
            <p:cNvCxnSpPr/>
            <p:nvPr/>
          </p:nvCxnSpPr>
          <p:spPr>
            <a:xfrm>
              <a:off x="7561387" y="5634935"/>
              <a:ext cx="393065" cy="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2" name="Connecteur droit 121"/>
            <p:cNvCxnSpPr/>
            <p:nvPr/>
          </p:nvCxnSpPr>
          <p:spPr>
            <a:xfrm flipH="1">
              <a:off x="5184582" y="3105095"/>
              <a:ext cx="0" cy="43688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3" name="Connecteur droit 122"/>
            <p:cNvCxnSpPr/>
            <p:nvPr/>
          </p:nvCxnSpPr>
          <p:spPr>
            <a:xfrm flipH="1">
              <a:off x="5824027" y="3211775"/>
              <a:ext cx="0" cy="33528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24" name="AutoShape 207"/>
            <p:cNvSpPr>
              <a:spLocks noChangeArrowheads="1"/>
            </p:cNvSpPr>
            <p:nvPr/>
          </p:nvSpPr>
          <p:spPr bwMode="auto">
            <a:xfrm>
              <a:off x="4254307" y="3905195"/>
              <a:ext cx="1599565" cy="672465"/>
            </a:xfrm>
            <a:prstGeom prst="cloudCallout">
              <a:avLst>
                <a:gd name="adj1" fmla="val -7079"/>
                <a:gd name="adj2" fmla="val -90542"/>
              </a:avLst>
            </a:prstGeom>
            <a:solidFill>
              <a:schemeClr val="bg1">
                <a:lumMod val="100000"/>
                <a:lumOff val="0"/>
              </a:schemeClr>
            </a:solidFill>
            <a:ln w="25400">
              <a:solidFill>
                <a:schemeClr val="tx1">
                  <a:lumMod val="65000"/>
                  <a:lumOff val="35000"/>
                </a:schemeClr>
              </a:solidFill>
              <a:round/>
              <a:headEnd/>
              <a:tailEnd/>
            </a:ln>
          </p:spPr>
          <p:txBody>
            <a:bodyPr rot="0" vert="horz" wrap="square" lIns="91440" tIns="45720" rIns="91440" bIns="45720" anchor="ctr" anchorCtr="0" upright="1">
              <a:noAutofit/>
            </a:bodyPr>
            <a:lstStyle/>
            <a:p>
              <a:endParaRPr lang="fr-FR" sz="1400">
                <a:latin typeface="Segoe UI" panose="020B0502040204020203" pitchFamily="34" charset="0"/>
                <a:cs typeface="Segoe UI" panose="020B0502040204020203" pitchFamily="34" charset="0"/>
              </a:endParaRPr>
            </a:p>
          </p:txBody>
        </p:sp>
        <p:sp>
          <p:nvSpPr>
            <p:cNvPr id="10" name="Rectangle 146"/>
            <p:cNvSpPr>
              <a:spLocks/>
            </p:cNvSpPr>
            <p:nvPr/>
          </p:nvSpPr>
          <p:spPr bwMode="auto">
            <a:xfrm>
              <a:off x="4770106" y="3999719"/>
              <a:ext cx="10620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WAN</a:t>
              </a:r>
              <a:endParaRPr kumimoji="0" lang="en-US" altLang="fr-FR" sz="14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sp>
          <p:nvSpPr>
            <p:cNvPr id="11" name="Rectangle 248"/>
            <p:cNvSpPr>
              <a:spLocks noChangeArrowheads="1"/>
            </p:cNvSpPr>
            <p:nvPr/>
          </p:nvSpPr>
          <p:spPr bwMode="auto">
            <a:xfrm>
              <a:off x="5564152" y="1763975"/>
              <a:ext cx="3360738" cy="65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Data processing network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PcVue TCP/IP messaging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fr-FR" sz="14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sp>
          <p:nvSpPr>
            <p:cNvPr id="12" name="Rectangle 249"/>
            <p:cNvSpPr>
              <a:spLocks noChangeArrowheads="1"/>
            </p:cNvSpPr>
            <p:nvPr/>
          </p:nvSpPr>
          <p:spPr bwMode="auto">
            <a:xfrm>
              <a:off x="4512725" y="5576356"/>
              <a:ext cx="2363829"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Data acquisition networks </a:t>
              </a:r>
              <a:endParaRPr kumimoji="0" lang="en-US" altLang="fr-FR" sz="14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cxnSp>
          <p:nvCxnSpPr>
            <p:cNvPr id="128" name="Line 86"/>
            <p:cNvCxnSpPr>
              <a:cxnSpLocks/>
            </p:cNvCxnSpPr>
            <p:nvPr/>
          </p:nvCxnSpPr>
          <p:spPr bwMode="auto">
            <a:xfrm>
              <a:off x="1907982" y="1169615"/>
              <a:ext cx="6362065" cy="45720"/>
            </a:xfrm>
            <a:prstGeom prst="line">
              <a:avLst/>
            </a:prstGeom>
            <a:noFill/>
            <a:ln w="38100">
              <a:solidFill>
                <a:srgbClr val="0070C0"/>
              </a:solidFill>
              <a:prstDash val="lgDashDot"/>
              <a:round/>
              <a:headEnd/>
              <a:tailEnd/>
            </a:ln>
            <a:effectLst>
              <a:outerShdw blurRad="50800" dist="38100" dir="2700000" sx="1000" sy="1000" algn="tl" rotWithShape="0">
                <a:prstClr val="black"/>
              </a:outerShdw>
            </a:effectLst>
          </p:spPr>
        </p:cxnSp>
        <p:cxnSp>
          <p:nvCxnSpPr>
            <p:cNvPr id="129" name="Line 185"/>
            <p:cNvCxnSpPr>
              <a:cxnSpLocks noChangeShapeType="1"/>
            </p:cNvCxnSpPr>
            <p:nvPr/>
          </p:nvCxnSpPr>
          <p:spPr bwMode="auto">
            <a:xfrm>
              <a:off x="1709862" y="3564835"/>
              <a:ext cx="5379720" cy="0"/>
            </a:xfrm>
            <a:prstGeom prst="line">
              <a:avLst/>
            </a:prstGeom>
            <a:noFill/>
            <a:ln w="38100">
              <a:solidFill>
                <a:schemeClr val="bg1">
                  <a:lumMod val="75000"/>
                  <a:lumOff val="0"/>
                </a:schemeClr>
              </a:solidFill>
              <a:round/>
              <a:headEnd/>
              <a:tailEnd/>
            </a:ln>
            <a:extLst>
              <a:ext uri="{909E8E84-426E-40DD-AFC4-6F175D3DCCD1}">
                <a14:hiddenFill xmlns:a14="http://schemas.microsoft.com/office/drawing/2010/main">
                  <a:noFill/>
                </a14:hiddenFill>
              </a:ext>
            </a:extLst>
          </p:spPr>
        </p:cxnSp>
        <p:cxnSp>
          <p:nvCxnSpPr>
            <p:cNvPr id="130" name="Line 267"/>
            <p:cNvCxnSpPr>
              <a:cxnSpLocks noChangeShapeType="1"/>
            </p:cNvCxnSpPr>
            <p:nvPr/>
          </p:nvCxnSpPr>
          <p:spPr bwMode="auto">
            <a:xfrm flipH="1">
              <a:off x="2250247" y="2327855"/>
              <a:ext cx="0" cy="251460"/>
            </a:xfrm>
            <a:prstGeom prst="line">
              <a:avLst/>
            </a:prstGeom>
            <a:noFill/>
            <a:ln w="38100">
              <a:solidFill>
                <a:schemeClr val="bg1">
                  <a:lumMod val="75000"/>
                  <a:lumOff val="0"/>
                </a:schemeClr>
              </a:solidFill>
              <a:round/>
              <a:headEnd/>
              <a:tailEnd/>
            </a:ln>
            <a:extLst>
              <a:ext uri="{909E8E84-426E-40DD-AFC4-6F175D3DCCD1}">
                <a14:hiddenFill xmlns:a14="http://schemas.microsoft.com/office/drawing/2010/main">
                  <a:noFill/>
                </a14:hiddenFill>
              </a:ext>
            </a:extLst>
          </p:spPr>
        </p:cxnSp>
        <p:sp>
          <p:nvSpPr>
            <p:cNvPr id="131" name="Arc 130"/>
            <p:cNvSpPr/>
            <p:nvPr/>
          </p:nvSpPr>
          <p:spPr>
            <a:xfrm rot="19239588" flipH="1">
              <a:off x="1747962" y="780995"/>
              <a:ext cx="1654175" cy="2217420"/>
            </a:xfrm>
            <a:prstGeom prst="arc">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sz="1400">
                <a:latin typeface="Segoe UI" panose="020B0502040204020203" pitchFamily="34" charset="0"/>
                <a:cs typeface="Segoe UI" panose="020B0502040204020203" pitchFamily="34" charset="0"/>
              </a:endParaRPr>
            </a:p>
          </p:txBody>
        </p:sp>
        <p:sp>
          <p:nvSpPr>
            <p:cNvPr id="13" name="Text Box 62"/>
            <p:cNvSpPr txBox="1">
              <a:spLocks noChangeArrowheads="1"/>
            </p:cNvSpPr>
            <p:nvPr/>
          </p:nvSpPr>
          <p:spPr bwMode="auto">
            <a:xfrm>
              <a:off x="887058" y="1644616"/>
              <a:ext cx="1073151" cy="309958"/>
            </a:xfrm>
            <a:prstGeom prst="rect">
              <a:avLst/>
            </a:prstGeom>
            <a:noFill/>
            <a:ln>
              <a:noFill/>
            </a:ln>
            <a:effectLst>
              <a:outerShdw dist="35921" dir="2700000"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600" tIns="46800" rIns="93600" bIns="468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rgbClr val="4F81BD"/>
                  </a:solidFill>
                  <a:effectLst/>
                  <a:latin typeface="Segoe UI" panose="020B0502040204020203" pitchFamily="34" charset="0"/>
                  <a:ea typeface="Calibri" panose="020F0502020204030204" pitchFamily="34" charset="0"/>
                  <a:cs typeface="Segoe UI" panose="020B0502040204020203" pitchFamily="34" charset="0"/>
                </a:rPr>
                <a:t>OPC</a:t>
              </a:r>
              <a:endParaRPr kumimoji="0" lang="en-US" altLang="fr-FR" sz="14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sp>
          <p:nvSpPr>
            <p:cNvPr id="14" name="Rectangle 60"/>
            <p:cNvSpPr>
              <a:spLocks/>
            </p:cNvSpPr>
            <p:nvPr/>
          </p:nvSpPr>
          <p:spPr bwMode="auto">
            <a:xfrm>
              <a:off x="854979" y="789764"/>
              <a:ext cx="321517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1400" b="1" dirty="0">
                  <a:solidFill>
                    <a:srgbClr val="000000"/>
                  </a:solidFill>
                  <a:latin typeface="Segoe UI" panose="020B0502040204020203" pitchFamily="34" charset="0"/>
                  <a:ea typeface="Times New Roman" panose="02020603050405020304" pitchFamily="18" charset="0"/>
                  <a:cs typeface="Segoe UI" panose="020B0502040204020203" pitchFamily="34" charset="0"/>
                </a:rPr>
                <a:t>Level III – The dispatch center</a:t>
              </a:r>
            </a:p>
          </p:txBody>
        </p:sp>
        <p:cxnSp>
          <p:nvCxnSpPr>
            <p:cNvPr id="134" name="Line 185"/>
            <p:cNvCxnSpPr>
              <a:cxnSpLocks noChangeShapeType="1"/>
            </p:cNvCxnSpPr>
            <p:nvPr/>
          </p:nvCxnSpPr>
          <p:spPr bwMode="auto">
            <a:xfrm flipV="1">
              <a:off x="1626042" y="2289755"/>
              <a:ext cx="4983480" cy="15240"/>
            </a:xfrm>
            <a:prstGeom prst="line">
              <a:avLst/>
            </a:prstGeom>
            <a:noFill/>
            <a:ln w="38100">
              <a:solidFill>
                <a:schemeClr val="bg1">
                  <a:lumMod val="75000"/>
                  <a:lumOff val="0"/>
                </a:schemeClr>
              </a:solidFill>
              <a:round/>
              <a:headEnd/>
              <a:tailEnd/>
            </a:ln>
            <a:extLst>
              <a:ext uri="{909E8E84-426E-40DD-AFC4-6F175D3DCCD1}">
                <a14:hiddenFill xmlns:a14="http://schemas.microsoft.com/office/drawing/2010/main">
                  <a:noFill/>
                </a14:hiddenFill>
              </a:ext>
            </a:extLst>
          </p:spPr>
        </p:cxnSp>
        <p:grpSp>
          <p:nvGrpSpPr>
            <p:cNvPr id="135" name="Groupe 134"/>
            <p:cNvGrpSpPr/>
            <p:nvPr/>
          </p:nvGrpSpPr>
          <p:grpSpPr>
            <a:xfrm>
              <a:off x="4648642" y="1334080"/>
              <a:ext cx="975616" cy="894080"/>
              <a:chOff x="0" y="0"/>
              <a:chExt cx="975686" cy="894144"/>
            </a:xfrm>
          </p:grpSpPr>
          <p:pic>
            <p:nvPicPr>
              <p:cNvPr id="136" name="Picture 2" descr="D:\ARC\ARC_Libraries\V11.1\LIB\ACTUAL\PcVue\V1.8\FR\Lib\SH_SYSTEM\B\PCVUE_LIBS_SYSTEM_WORKSTATION_LIGHT_FRONT_12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894144" cy="894144"/>
              </a:xfrm>
              <a:prstGeom prst="rect">
                <a:avLst/>
              </a:prstGeom>
              <a:noFill/>
              <a:extLst>
                <a:ext uri="{909E8E84-426E-40DD-AFC4-6F175D3DCCD1}">
                  <a14:hiddenFill xmlns:a14="http://schemas.microsoft.com/office/drawing/2010/main">
                    <a:solidFill>
                      <a:srgbClr val="FFFFFF"/>
                    </a:solidFill>
                  </a14:hiddenFill>
                </a:ext>
              </a:extLst>
            </p:spPr>
          </p:pic>
          <p:sp>
            <p:nvSpPr>
              <p:cNvPr id="137" name="Organigramme : Disque magnétique 136"/>
              <p:cNvSpPr/>
              <p:nvPr/>
            </p:nvSpPr>
            <p:spPr>
              <a:xfrm>
                <a:off x="783865" y="421731"/>
                <a:ext cx="191821" cy="284612"/>
              </a:xfrm>
              <a:prstGeom prst="flowChartMagneticDisk">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8100000" scaled="1"/>
                <a:tileRect/>
              </a:gradFill>
              <a:scene3d>
                <a:camera prst="orthographicFront"/>
                <a:lightRig rig="threePt" dir="t"/>
              </a:scene3d>
              <a:sp3d prstMaterial="dk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400">
                  <a:latin typeface="Segoe UI" panose="020B0502040204020203" pitchFamily="34" charset="0"/>
                  <a:cs typeface="Segoe UI" panose="020B0502040204020203" pitchFamily="34" charset="0"/>
                </a:endParaRPr>
              </a:p>
            </p:txBody>
          </p:sp>
        </p:grpSp>
        <p:grpSp>
          <p:nvGrpSpPr>
            <p:cNvPr id="138" name="Groupe 137"/>
            <p:cNvGrpSpPr/>
            <p:nvPr/>
          </p:nvGrpSpPr>
          <p:grpSpPr>
            <a:xfrm>
              <a:off x="3176077" y="1341700"/>
              <a:ext cx="973863" cy="894080"/>
              <a:chOff x="0" y="0"/>
              <a:chExt cx="973933" cy="894144"/>
            </a:xfrm>
          </p:grpSpPr>
          <p:pic>
            <p:nvPicPr>
              <p:cNvPr id="139" name="Picture 2" descr="D:\ARC\ARC_Libraries\V11.1\LIB\ACTUAL\PcVue\V1.8\FR\Lib\SH_SYSTEM\B\PCVUE_LIBS_SYSTEM_WORKSTATION_LIGHT_FRONT_12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894144" cy="894144"/>
              </a:xfrm>
              <a:prstGeom prst="rect">
                <a:avLst/>
              </a:prstGeom>
              <a:noFill/>
              <a:extLst>
                <a:ext uri="{909E8E84-426E-40DD-AFC4-6F175D3DCCD1}">
                  <a14:hiddenFill xmlns:a14="http://schemas.microsoft.com/office/drawing/2010/main">
                    <a:solidFill>
                      <a:srgbClr val="FFFFFF"/>
                    </a:solidFill>
                  </a14:hiddenFill>
                </a:ext>
              </a:extLst>
            </p:spPr>
          </p:pic>
          <p:sp>
            <p:nvSpPr>
              <p:cNvPr id="140" name="Organigramme : Disque magnétique 139"/>
              <p:cNvSpPr/>
              <p:nvPr/>
            </p:nvSpPr>
            <p:spPr>
              <a:xfrm>
                <a:off x="782112" y="411280"/>
                <a:ext cx="191821" cy="284612"/>
              </a:xfrm>
              <a:prstGeom prst="flowChartMagneticDisk">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8100000" scaled="1"/>
                <a:tileRect/>
              </a:gradFill>
              <a:scene3d>
                <a:camera prst="orthographicFront"/>
                <a:lightRig rig="threePt" dir="t"/>
              </a:scene3d>
              <a:sp3d prstMaterial="dk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400">
                  <a:latin typeface="Segoe UI" panose="020B0502040204020203" pitchFamily="34" charset="0"/>
                  <a:cs typeface="Segoe UI" panose="020B0502040204020203" pitchFamily="34" charset="0"/>
                </a:endParaRPr>
              </a:p>
            </p:txBody>
          </p:sp>
        </p:grpSp>
        <p:cxnSp>
          <p:nvCxnSpPr>
            <p:cNvPr id="141" name="Line 267"/>
            <p:cNvCxnSpPr>
              <a:cxnSpLocks noChangeShapeType="1"/>
            </p:cNvCxnSpPr>
            <p:nvPr/>
          </p:nvCxnSpPr>
          <p:spPr bwMode="auto">
            <a:xfrm flipH="1">
              <a:off x="2885247" y="2310075"/>
              <a:ext cx="0" cy="251460"/>
            </a:xfrm>
            <a:prstGeom prst="line">
              <a:avLst/>
            </a:prstGeom>
            <a:noFill/>
            <a:ln w="38100">
              <a:solidFill>
                <a:schemeClr val="bg1">
                  <a:lumMod val="75000"/>
                  <a:lumOff val="0"/>
                </a:schemeClr>
              </a:solidFill>
              <a:round/>
              <a:headEnd/>
              <a:tailEnd/>
            </a:ln>
            <a:extLst>
              <a:ext uri="{909E8E84-426E-40DD-AFC4-6F175D3DCCD1}">
                <a14:hiddenFill xmlns:a14="http://schemas.microsoft.com/office/drawing/2010/main">
                  <a:noFill/>
                </a14:hiddenFill>
              </a:ext>
            </a:extLst>
          </p:spPr>
        </p:cxnSp>
        <p:cxnSp>
          <p:nvCxnSpPr>
            <p:cNvPr id="142" name="Line 267"/>
            <p:cNvCxnSpPr>
              <a:cxnSpLocks noChangeShapeType="1"/>
            </p:cNvCxnSpPr>
            <p:nvPr/>
          </p:nvCxnSpPr>
          <p:spPr bwMode="auto">
            <a:xfrm>
              <a:off x="5199822" y="2289755"/>
              <a:ext cx="7620" cy="320040"/>
            </a:xfrm>
            <a:prstGeom prst="line">
              <a:avLst/>
            </a:prstGeom>
            <a:noFill/>
            <a:ln w="38100">
              <a:solidFill>
                <a:schemeClr val="bg1">
                  <a:lumMod val="75000"/>
                  <a:lumOff val="0"/>
                </a:schemeClr>
              </a:solidFill>
              <a:round/>
              <a:headEnd/>
              <a:tailEnd/>
            </a:ln>
            <a:extLst>
              <a:ext uri="{909E8E84-426E-40DD-AFC4-6F175D3DCCD1}">
                <a14:hiddenFill xmlns:a14="http://schemas.microsoft.com/office/drawing/2010/main">
                  <a:noFill/>
                </a14:hiddenFill>
              </a:ext>
            </a:extLst>
          </p:spPr>
        </p:cxnSp>
        <p:cxnSp>
          <p:nvCxnSpPr>
            <p:cNvPr id="143" name="Line 267"/>
            <p:cNvCxnSpPr>
              <a:cxnSpLocks noChangeShapeType="1"/>
            </p:cNvCxnSpPr>
            <p:nvPr/>
          </p:nvCxnSpPr>
          <p:spPr bwMode="auto">
            <a:xfrm>
              <a:off x="5854507" y="2304995"/>
              <a:ext cx="635" cy="312420"/>
            </a:xfrm>
            <a:prstGeom prst="line">
              <a:avLst/>
            </a:prstGeom>
            <a:noFill/>
            <a:ln w="38100">
              <a:solidFill>
                <a:schemeClr val="bg1">
                  <a:lumMod val="75000"/>
                  <a:lumOff val="0"/>
                </a:schemeClr>
              </a:solidFill>
              <a:round/>
              <a:headEnd/>
              <a:tailEnd/>
            </a:ln>
            <a:extLst>
              <a:ext uri="{909E8E84-426E-40DD-AFC4-6F175D3DCCD1}">
                <a14:hiddenFill xmlns:a14="http://schemas.microsoft.com/office/drawing/2010/main">
                  <a:noFill/>
                </a14:hiddenFill>
              </a:ext>
            </a:extLst>
          </p:spPr>
        </p:cxnSp>
        <p:pic>
          <p:nvPicPr>
            <p:cNvPr id="145" name="Picture 6" descr="D:\ARC\ARC_Libraries\V11.1\LIB\ACTUAL\PcVue\V1.8\FR\Lib\SH_SYSTEM\B\PCVUE_LIBS_SYSTEM_SERVER_CABINET_FRONT_12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5462" y="2554006"/>
              <a:ext cx="364646" cy="729524"/>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6" descr="D:\ARC\ARC_Libraries\V11.1\LIB\ACTUAL\PcVue\V1.8\FR\Lib\SH_SYSTEM\B\PCVUE_LIBS_SYSTEM_SERVER_CABINET_FRONT_12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5542" y="2561626"/>
              <a:ext cx="364646" cy="729524"/>
            </a:xfrm>
            <a:prstGeom prst="rect">
              <a:avLst/>
            </a:prstGeom>
            <a:noFill/>
            <a:extLst>
              <a:ext uri="{909E8E84-426E-40DD-AFC4-6F175D3DCCD1}">
                <a14:hiddenFill xmlns:a14="http://schemas.microsoft.com/office/drawing/2010/main">
                  <a:solidFill>
                    <a:srgbClr val="FFFFFF"/>
                  </a:solidFill>
                </a14:hiddenFill>
              </a:ext>
            </a:extLst>
          </p:spPr>
        </p:pic>
        <p:pic>
          <p:nvPicPr>
            <p:cNvPr id="151" name="Picture 6" descr="D:\ARC\ARC_Libraries\V11.1\LIB\ACTUAL\PcVue\V1.8\FR\Lib\SH_SYSTEM\B\PCVUE_LIBS_SYSTEM_SERVER_CABINET_FRONT_12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13132" y="2569246"/>
              <a:ext cx="364646" cy="729524"/>
            </a:xfrm>
            <a:prstGeom prst="rect">
              <a:avLst/>
            </a:prstGeom>
            <a:noFill/>
            <a:extLst>
              <a:ext uri="{909E8E84-426E-40DD-AFC4-6F175D3DCCD1}">
                <a14:hiddenFill xmlns:a14="http://schemas.microsoft.com/office/drawing/2010/main">
                  <a:solidFill>
                    <a:srgbClr val="FFFFFF"/>
                  </a:solidFill>
                </a14:hiddenFill>
              </a:ext>
            </a:extLst>
          </p:spPr>
        </p:pic>
        <p:pic>
          <p:nvPicPr>
            <p:cNvPr id="154" name="Picture 6" descr="D:\ARC\ARC_Libraries\V11.1\LIB\ACTUAL\PcVue\V1.8\FR\Lib\SH_SYSTEM\B\PCVUE_LIBS_SYSTEM_SERVER_CABINET_FRONT_12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3212" y="2584486"/>
              <a:ext cx="364646" cy="729524"/>
            </a:xfrm>
            <a:prstGeom prst="rect">
              <a:avLst/>
            </a:prstGeom>
            <a:noFill/>
            <a:extLst>
              <a:ext uri="{909E8E84-426E-40DD-AFC4-6F175D3DCCD1}">
                <a14:hiddenFill xmlns:a14="http://schemas.microsoft.com/office/drawing/2010/main">
                  <a:solidFill>
                    <a:srgbClr val="FFFFFF"/>
                  </a:solidFill>
                </a14:hiddenFill>
              </a:ext>
            </a:extLst>
          </p:spPr>
        </p:pic>
        <p:grpSp>
          <p:nvGrpSpPr>
            <p:cNvPr id="158" name="Groupe 157"/>
            <p:cNvGrpSpPr/>
            <p:nvPr/>
          </p:nvGrpSpPr>
          <p:grpSpPr>
            <a:xfrm>
              <a:off x="5625272" y="4466535"/>
              <a:ext cx="982628" cy="894080"/>
              <a:chOff x="0" y="0"/>
              <a:chExt cx="982698" cy="894144"/>
            </a:xfrm>
          </p:grpSpPr>
          <p:pic>
            <p:nvPicPr>
              <p:cNvPr id="159" name="Picture 2" descr="D:\ARC\ARC_Libraries\V11.1\LIB\ACTUAL\PcVue\V1.8\FR\Lib\SH_SYSTEM\B\PCVUE_LIBS_SYSTEM_WORKSTATION_LIGHT_FRONT_12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894144" cy="894144"/>
              </a:xfrm>
              <a:prstGeom prst="rect">
                <a:avLst/>
              </a:prstGeom>
              <a:noFill/>
              <a:extLst>
                <a:ext uri="{909E8E84-426E-40DD-AFC4-6F175D3DCCD1}">
                  <a14:hiddenFill xmlns:a14="http://schemas.microsoft.com/office/drawing/2010/main">
                    <a:solidFill>
                      <a:srgbClr val="FFFFFF"/>
                    </a:solidFill>
                  </a14:hiddenFill>
                </a:ext>
              </a:extLst>
            </p:spPr>
          </p:pic>
          <p:sp>
            <p:nvSpPr>
              <p:cNvPr id="160" name="Organigramme : Disque magnétique 159"/>
              <p:cNvSpPr/>
              <p:nvPr/>
            </p:nvSpPr>
            <p:spPr>
              <a:xfrm>
                <a:off x="790877" y="410693"/>
                <a:ext cx="191821" cy="284612"/>
              </a:xfrm>
              <a:prstGeom prst="flowChartMagneticDisk">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8100000" scaled="1"/>
                <a:tileRect/>
              </a:gradFill>
              <a:scene3d>
                <a:camera prst="orthographicFront"/>
                <a:lightRig rig="threePt" dir="t"/>
              </a:scene3d>
              <a:sp3d prstMaterial="dk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400">
                  <a:latin typeface="Segoe UI" panose="020B0502040204020203" pitchFamily="34" charset="0"/>
                  <a:cs typeface="Segoe UI" panose="020B0502040204020203" pitchFamily="34" charset="0"/>
                </a:endParaRPr>
              </a:p>
            </p:txBody>
          </p:sp>
        </p:grpSp>
        <p:pic>
          <p:nvPicPr>
            <p:cNvPr id="162" name="Picture 6" descr="D:\ARC\ARC_Libraries\V11.1\LIB\ACTUAL\PcVue\V1.8\FR\Lib\SH_SYSTEM\B\PCVUE_LIBS_SYSTEM_SERVER_CABINET_FRONT_12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2862" y="4532666"/>
              <a:ext cx="364646" cy="729524"/>
            </a:xfrm>
            <a:prstGeom prst="rect">
              <a:avLst/>
            </a:prstGeom>
            <a:noFill/>
            <a:extLst>
              <a:ext uri="{909E8E84-426E-40DD-AFC4-6F175D3DCCD1}">
                <a14:hiddenFill xmlns:a14="http://schemas.microsoft.com/office/drawing/2010/main">
                  <a:solidFill>
                    <a:srgbClr val="FFFFFF"/>
                  </a:solidFill>
                </a14:hiddenFill>
              </a:ext>
            </a:extLst>
          </p:spPr>
        </p:pic>
        <p:cxnSp>
          <p:nvCxnSpPr>
            <p:cNvPr id="164" name="Connecteur droit 163"/>
            <p:cNvCxnSpPr>
              <a:cxnSpLocks/>
            </p:cNvCxnSpPr>
            <p:nvPr/>
          </p:nvCxnSpPr>
          <p:spPr>
            <a:xfrm rot="5400000" flipV="1">
              <a:off x="6975282" y="5347280"/>
              <a:ext cx="558165" cy="1079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pic>
          <p:nvPicPr>
            <p:cNvPr id="166" name="Picture 6" descr="D:\ARC\ARC_Libraries\V11.1\LIB\ACTUAL\PcVue\V1.8\FR\Lib\SH_SYSTEM\B\PCVUE_LIBS_SYSTEM_SERVER_CABINET_FRONT_12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66722" y="4593626"/>
              <a:ext cx="364646" cy="729524"/>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6" descr="D:\ARC\ARC_Libraries\V11.1\LIB\ACTUAL\PcVue\V1.8\FR\Lib\SH_SYSTEM\B\PCVUE_LIBS_SYSTEM_SERVER_CABINET_FRONT_12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83002" y="4587911"/>
              <a:ext cx="364646" cy="729524"/>
            </a:xfrm>
            <a:prstGeom prst="rect">
              <a:avLst/>
            </a:prstGeom>
            <a:noFill/>
            <a:extLst>
              <a:ext uri="{909E8E84-426E-40DD-AFC4-6F175D3DCCD1}">
                <a14:hiddenFill xmlns:a14="http://schemas.microsoft.com/office/drawing/2010/main">
                  <a:solidFill>
                    <a:srgbClr val="FFFFFF"/>
                  </a:solidFill>
                </a14:hiddenFill>
              </a:ext>
            </a:extLst>
          </p:spPr>
        </p:pic>
        <p:grpSp>
          <p:nvGrpSpPr>
            <p:cNvPr id="172" name="Groupe 171"/>
            <p:cNvGrpSpPr/>
            <p:nvPr/>
          </p:nvGrpSpPr>
          <p:grpSpPr>
            <a:xfrm>
              <a:off x="3619155" y="4480841"/>
              <a:ext cx="972374" cy="894080"/>
              <a:chOff x="0" y="0"/>
              <a:chExt cx="972444" cy="894144"/>
            </a:xfrm>
          </p:grpSpPr>
          <p:pic>
            <p:nvPicPr>
              <p:cNvPr id="173" name="Picture 2" descr="D:\ARC\ARC_Libraries\V11.1\LIB\ACTUAL\PcVue\V1.8\FR\Lib\SH_SYSTEM\B\PCVUE_LIBS_SYSTEM_WORKSTATION_LIGHT_FRONT_12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894144" cy="894144"/>
              </a:xfrm>
              <a:prstGeom prst="rect">
                <a:avLst/>
              </a:prstGeom>
              <a:noFill/>
              <a:extLst>
                <a:ext uri="{909E8E84-426E-40DD-AFC4-6F175D3DCCD1}">
                  <a14:hiddenFill xmlns:a14="http://schemas.microsoft.com/office/drawing/2010/main">
                    <a:solidFill>
                      <a:srgbClr val="FFFFFF"/>
                    </a:solidFill>
                  </a14:hiddenFill>
                </a:ext>
              </a:extLst>
            </p:spPr>
          </p:pic>
          <p:sp>
            <p:nvSpPr>
              <p:cNvPr id="174" name="Organigramme : Disque magnétique 173"/>
              <p:cNvSpPr/>
              <p:nvPr/>
            </p:nvSpPr>
            <p:spPr>
              <a:xfrm>
                <a:off x="780623" y="409016"/>
                <a:ext cx="191821" cy="284612"/>
              </a:xfrm>
              <a:prstGeom prst="flowChartMagneticDisk">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8100000" scaled="1"/>
                <a:tileRect/>
              </a:gradFill>
              <a:scene3d>
                <a:camera prst="orthographicFront"/>
                <a:lightRig rig="threePt" dir="t"/>
              </a:scene3d>
              <a:sp3d prstMaterial="dk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400">
                  <a:latin typeface="Segoe UI" panose="020B0502040204020203" pitchFamily="34" charset="0"/>
                  <a:cs typeface="Segoe UI" panose="020B0502040204020203" pitchFamily="34" charset="0"/>
                </a:endParaRPr>
              </a:p>
            </p:txBody>
          </p:sp>
        </p:grpSp>
        <p:sp>
          <p:nvSpPr>
            <p:cNvPr id="175" name="Organigramme : Disque magnétique 174"/>
            <p:cNvSpPr/>
            <p:nvPr/>
          </p:nvSpPr>
          <p:spPr>
            <a:xfrm>
              <a:off x="7142922" y="3013655"/>
              <a:ext cx="251460" cy="393700"/>
            </a:xfrm>
            <a:prstGeom prst="flowChartMagneticDisk">
              <a:avLst/>
            </a:prstGeom>
            <a:solidFill>
              <a:srgbClr val="0070C0"/>
            </a:solidFill>
            <a:scene3d>
              <a:camera prst="orthographicFront"/>
              <a:lightRig rig="threePt" dir="t"/>
            </a:scene3d>
            <a:sp3d prstMaterial="dk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400">
                <a:latin typeface="Segoe UI" panose="020B0502040204020203" pitchFamily="34" charset="0"/>
                <a:cs typeface="Segoe UI" panose="020B0502040204020203" pitchFamily="34" charset="0"/>
              </a:endParaRPr>
            </a:p>
          </p:txBody>
        </p:sp>
        <p:sp>
          <p:nvSpPr>
            <p:cNvPr id="18" name="Rectangle 89"/>
            <p:cNvSpPr>
              <a:spLocks noChangeArrowheads="1"/>
            </p:cNvSpPr>
            <p:nvPr/>
          </p:nvSpPr>
          <p:spPr bwMode="auto">
            <a:xfrm>
              <a:off x="1275522" y="-1542054"/>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sz="1400">
                <a:latin typeface="Segoe UI" panose="020B0502040204020203" pitchFamily="34" charset="0"/>
                <a:cs typeface="Segoe UI" panose="020B0502040204020203" pitchFamily="34" charset="0"/>
              </a:endParaRPr>
            </a:p>
          </p:txBody>
        </p:sp>
        <p:sp>
          <p:nvSpPr>
            <p:cNvPr id="19" name="Rectangle 98"/>
            <p:cNvSpPr>
              <a:spLocks noChangeArrowheads="1"/>
            </p:cNvSpPr>
            <p:nvPr/>
          </p:nvSpPr>
          <p:spPr bwMode="auto">
            <a:xfrm>
              <a:off x="1275522" y="-1313453"/>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sz="1400">
                <a:latin typeface="Segoe UI" panose="020B0502040204020203" pitchFamily="34" charset="0"/>
                <a:cs typeface="Segoe UI" panose="020B0502040204020203" pitchFamily="34" charset="0"/>
              </a:endParaRPr>
            </a:p>
          </p:txBody>
        </p:sp>
        <p:sp>
          <p:nvSpPr>
            <p:cNvPr id="20" name="Rectangle 101"/>
            <p:cNvSpPr>
              <a:spLocks noChangeArrowheads="1"/>
            </p:cNvSpPr>
            <p:nvPr/>
          </p:nvSpPr>
          <p:spPr bwMode="auto">
            <a:xfrm>
              <a:off x="1275522" y="-1313453"/>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sz="1400">
                <a:latin typeface="Segoe UI" panose="020B0502040204020203" pitchFamily="34" charset="0"/>
                <a:cs typeface="Segoe UI" panose="020B0502040204020203" pitchFamily="34" charset="0"/>
              </a:endParaRPr>
            </a:p>
          </p:txBody>
        </p:sp>
        <p:sp>
          <p:nvSpPr>
            <p:cNvPr id="21" name="Rectangle 102"/>
            <p:cNvSpPr>
              <a:spLocks noChangeArrowheads="1"/>
            </p:cNvSpPr>
            <p:nvPr/>
          </p:nvSpPr>
          <p:spPr bwMode="auto">
            <a:xfrm>
              <a:off x="1275522" y="-1636618"/>
              <a:ext cx="1847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smtClean="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smtClean="0">
                  <a:ln>
                    <a:noFill/>
                  </a:ln>
                  <a:solidFill>
                    <a:schemeClr val="tx1"/>
                  </a:solidFill>
                  <a:effectLst/>
                  <a:latin typeface="Segoe UI" panose="020B0502040204020203" pitchFamily="34" charset="0"/>
                  <a:cs typeface="Segoe UI" panose="020B0502040204020203" pitchFamily="34" charset="0"/>
                </a:rPr>
                <a:t/>
              </a:r>
              <a:br>
                <a:rPr kumimoji="0" lang="fr-FR" altLang="fr-FR" sz="1400" b="0" i="0" u="none" strike="noStrike" cap="none" normalizeH="0" baseline="0" smtClean="0">
                  <a:ln>
                    <a:noFill/>
                  </a:ln>
                  <a:solidFill>
                    <a:schemeClr val="tx1"/>
                  </a:solidFill>
                  <a:effectLst/>
                  <a:latin typeface="Segoe UI" panose="020B0502040204020203" pitchFamily="34" charset="0"/>
                  <a:cs typeface="Segoe UI" panose="020B0502040204020203" pitchFamily="34" charset="0"/>
                </a:rPr>
              </a:br>
              <a:endParaRPr kumimoji="0" lang="en-US" altLang="fr-FR" sz="1400" b="0" i="0" u="none" strike="noStrike" cap="none" normalizeH="0" baseline="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fr-FR" sz="1400" b="0" i="0" u="none" strike="noStrike" cap="none" normalizeH="0" baseline="0" smtClean="0">
                <a:ln>
                  <a:noFill/>
                </a:ln>
                <a:solidFill>
                  <a:schemeClr val="tx1"/>
                </a:solidFill>
                <a:effectLst/>
                <a:latin typeface="Segoe UI" panose="020B0502040204020203" pitchFamily="34" charset="0"/>
                <a:cs typeface="Segoe UI" panose="020B0502040204020203" pitchFamily="34" charset="0"/>
              </a:endParaRPr>
            </a:p>
          </p:txBody>
        </p:sp>
        <p:sp>
          <p:nvSpPr>
            <p:cNvPr id="22" name="Rectangle 104"/>
            <p:cNvSpPr>
              <a:spLocks noChangeArrowheads="1"/>
            </p:cNvSpPr>
            <p:nvPr/>
          </p:nvSpPr>
          <p:spPr bwMode="auto">
            <a:xfrm>
              <a:off x="1275522" y="-1421175"/>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smtClean="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smtClean="0">
                <a:ln>
                  <a:noFill/>
                </a:ln>
                <a:solidFill>
                  <a:schemeClr val="tx1"/>
                </a:solidFill>
                <a:effectLst/>
                <a:latin typeface="Segoe UI" panose="020B0502040204020203" pitchFamily="34" charset="0"/>
                <a:cs typeface="Segoe UI" panose="020B0502040204020203" pitchFamily="34" charset="0"/>
              </a:endParaRPr>
            </a:p>
          </p:txBody>
        </p:sp>
        <p:sp>
          <p:nvSpPr>
            <p:cNvPr id="23" name="Rectangle 106"/>
            <p:cNvSpPr>
              <a:spLocks noChangeArrowheads="1"/>
            </p:cNvSpPr>
            <p:nvPr/>
          </p:nvSpPr>
          <p:spPr bwMode="auto">
            <a:xfrm>
              <a:off x="1275522" y="-1313453"/>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sz="1400">
                <a:latin typeface="Segoe UI" panose="020B0502040204020203" pitchFamily="34" charset="0"/>
                <a:cs typeface="Segoe UI" panose="020B0502040204020203" pitchFamily="34" charset="0"/>
              </a:endParaRPr>
            </a:p>
          </p:txBody>
        </p:sp>
        <p:sp>
          <p:nvSpPr>
            <p:cNvPr id="24" name="Rectangle 107"/>
            <p:cNvSpPr>
              <a:spLocks noChangeArrowheads="1"/>
            </p:cNvSpPr>
            <p:nvPr/>
          </p:nvSpPr>
          <p:spPr bwMode="auto">
            <a:xfrm>
              <a:off x="1275522" y="-1313453"/>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sz="1400">
                <a:latin typeface="Segoe UI" panose="020B0502040204020203" pitchFamily="34" charset="0"/>
                <a:cs typeface="Segoe UI" panose="020B0502040204020203" pitchFamily="34" charset="0"/>
              </a:endParaRPr>
            </a:p>
          </p:txBody>
        </p:sp>
        <p:sp>
          <p:nvSpPr>
            <p:cNvPr id="25" name="Rectangle 109"/>
            <p:cNvSpPr>
              <a:spLocks noChangeArrowheads="1"/>
            </p:cNvSpPr>
            <p:nvPr/>
          </p:nvSpPr>
          <p:spPr bwMode="auto">
            <a:xfrm>
              <a:off x="1275522" y="-1313453"/>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sz="1400">
                <a:latin typeface="Segoe UI" panose="020B0502040204020203" pitchFamily="34" charset="0"/>
                <a:cs typeface="Segoe UI" panose="020B0502040204020203" pitchFamily="34" charset="0"/>
              </a:endParaRPr>
            </a:p>
          </p:txBody>
        </p:sp>
        <p:sp>
          <p:nvSpPr>
            <p:cNvPr id="26" name="Rectangle 110"/>
            <p:cNvSpPr>
              <a:spLocks noChangeArrowheads="1"/>
            </p:cNvSpPr>
            <p:nvPr/>
          </p:nvSpPr>
          <p:spPr bwMode="auto">
            <a:xfrm>
              <a:off x="1275522" y="-1636618"/>
              <a:ext cx="1847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smtClean="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smtClean="0">
                  <a:ln>
                    <a:noFill/>
                  </a:ln>
                  <a:solidFill>
                    <a:schemeClr val="tx1"/>
                  </a:solidFill>
                  <a:effectLst/>
                  <a:latin typeface="Segoe UI" panose="020B0502040204020203" pitchFamily="34" charset="0"/>
                  <a:cs typeface="Segoe UI" panose="020B0502040204020203" pitchFamily="34" charset="0"/>
                </a:rPr>
                <a:t/>
              </a:r>
              <a:br>
                <a:rPr kumimoji="0" lang="fr-FR" altLang="fr-FR" sz="1400" b="0" i="0" u="none" strike="noStrike" cap="none" normalizeH="0" baseline="0" smtClean="0">
                  <a:ln>
                    <a:noFill/>
                  </a:ln>
                  <a:solidFill>
                    <a:schemeClr val="tx1"/>
                  </a:solidFill>
                  <a:effectLst/>
                  <a:latin typeface="Segoe UI" panose="020B0502040204020203" pitchFamily="34" charset="0"/>
                  <a:cs typeface="Segoe UI" panose="020B0502040204020203" pitchFamily="34" charset="0"/>
                </a:rPr>
              </a:br>
              <a:endParaRPr kumimoji="0" lang="en-US" altLang="fr-FR" sz="1400" b="0" i="0" u="none" strike="noStrike" cap="none" normalizeH="0" baseline="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fr-FR" sz="1400" b="0" i="0" u="none" strike="noStrike" cap="none" normalizeH="0" baseline="0" smtClean="0">
                <a:ln>
                  <a:noFill/>
                </a:ln>
                <a:solidFill>
                  <a:schemeClr val="tx1"/>
                </a:solidFill>
                <a:effectLst/>
                <a:latin typeface="Segoe UI" panose="020B0502040204020203" pitchFamily="34" charset="0"/>
                <a:cs typeface="Segoe UI" panose="020B0502040204020203" pitchFamily="34" charset="0"/>
              </a:endParaRPr>
            </a:p>
          </p:txBody>
        </p:sp>
        <p:sp>
          <p:nvSpPr>
            <p:cNvPr id="27" name="Rectangle 111"/>
            <p:cNvSpPr>
              <a:spLocks noChangeArrowheads="1"/>
            </p:cNvSpPr>
            <p:nvPr/>
          </p:nvSpPr>
          <p:spPr bwMode="auto">
            <a:xfrm>
              <a:off x="1275522" y="-1421175"/>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smtClean="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smtClean="0">
                <a:ln>
                  <a:noFill/>
                </a:ln>
                <a:solidFill>
                  <a:schemeClr val="tx1"/>
                </a:solidFill>
                <a:effectLst/>
                <a:latin typeface="Segoe UI" panose="020B0502040204020203" pitchFamily="34" charset="0"/>
                <a:cs typeface="Segoe UI" panose="020B0502040204020203" pitchFamily="34" charset="0"/>
              </a:endParaRPr>
            </a:p>
          </p:txBody>
        </p:sp>
        <p:sp>
          <p:nvSpPr>
            <p:cNvPr id="28" name="Rectangle 112"/>
            <p:cNvSpPr>
              <a:spLocks noChangeArrowheads="1"/>
            </p:cNvSpPr>
            <p:nvPr/>
          </p:nvSpPr>
          <p:spPr bwMode="auto">
            <a:xfrm>
              <a:off x="1275522" y="-1313453"/>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sz="1400">
                <a:latin typeface="Segoe UI" panose="020B0502040204020203" pitchFamily="34" charset="0"/>
                <a:cs typeface="Segoe UI" panose="020B0502040204020203" pitchFamily="34" charset="0"/>
              </a:endParaRPr>
            </a:p>
          </p:txBody>
        </p:sp>
        <p:sp>
          <p:nvSpPr>
            <p:cNvPr id="29" name="Rectangle 114"/>
            <p:cNvSpPr>
              <a:spLocks noChangeArrowheads="1"/>
            </p:cNvSpPr>
            <p:nvPr/>
          </p:nvSpPr>
          <p:spPr bwMode="auto">
            <a:xfrm>
              <a:off x="1275522" y="-1313453"/>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sz="1400">
                <a:latin typeface="Segoe UI" panose="020B0502040204020203" pitchFamily="34" charset="0"/>
                <a:cs typeface="Segoe UI" panose="020B0502040204020203" pitchFamily="34" charset="0"/>
              </a:endParaRPr>
            </a:p>
          </p:txBody>
        </p:sp>
        <p:sp>
          <p:nvSpPr>
            <p:cNvPr id="30" name="Rectangle 116"/>
            <p:cNvSpPr>
              <a:spLocks noChangeArrowheads="1"/>
            </p:cNvSpPr>
            <p:nvPr/>
          </p:nvSpPr>
          <p:spPr bwMode="auto">
            <a:xfrm>
              <a:off x="1275522" y="-1636618"/>
              <a:ext cx="1847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smtClean="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smtClean="0">
                  <a:ln>
                    <a:noFill/>
                  </a:ln>
                  <a:solidFill>
                    <a:schemeClr val="tx1"/>
                  </a:solidFill>
                  <a:effectLst/>
                  <a:latin typeface="Segoe UI" panose="020B0502040204020203" pitchFamily="34" charset="0"/>
                  <a:cs typeface="Segoe UI" panose="020B0502040204020203" pitchFamily="34" charset="0"/>
                </a:rPr>
                <a:t/>
              </a:r>
              <a:br>
                <a:rPr kumimoji="0" lang="fr-FR" altLang="fr-FR" sz="1400" b="0" i="0" u="none" strike="noStrike" cap="none" normalizeH="0" baseline="0" smtClean="0">
                  <a:ln>
                    <a:noFill/>
                  </a:ln>
                  <a:solidFill>
                    <a:schemeClr val="tx1"/>
                  </a:solidFill>
                  <a:effectLst/>
                  <a:latin typeface="Segoe UI" panose="020B0502040204020203" pitchFamily="34" charset="0"/>
                  <a:cs typeface="Segoe UI" panose="020B0502040204020203" pitchFamily="34" charset="0"/>
                </a:rPr>
              </a:br>
              <a:endParaRPr kumimoji="0" lang="en-US" altLang="fr-FR" sz="1400" b="0" i="0" u="none" strike="noStrike" cap="none" normalizeH="0" baseline="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fr-FR" sz="1400" b="0" i="0" u="none" strike="noStrike" cap="none" normalizeH="0" baseline="0" smtClean="0">
                <a:ln>
                  <a:noFill/>
                </a:ln>
                <a:solidFill>
                  <a:schemeClr val="tx1"/>
                </a:solidFill>
                <a:effectLst/>
                <a:latin typeface="Segoe UI" panose="020B0502040204020203" pitchFamily="34" charset="0"/>
                <a:cs typeface="Segoe UI" panose="020B0502040204020203" pitchFamily="34" charset="0"/>
              </a:endParaRPr>
            </a:p>
          </p:txBody>
        </p:sp>
        <p:sp>
          <p:nvSpPr>
            <p:cNvPr id="31" name="Rectangle 117"/>
            <p:cNvSpPr>
              <a:spLocks noChangeArrowheads="1"/>
            </p:cNvSpPr>
            <p:nvPr/>
          </p:nvSpPr>
          <p:spPr bwMode="auto">
            <a:xfrm>
              <a:off x="1275522" y="-1421175"/>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smtClean="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smtClean="0">
                <a:ln>
                  <a:noFill/>
                </a:ln>
                <a:solidFill>
                  <a:schemeClr val="tx1"/>
                </a:solidFill>
                <a:effectLst/>
                <a:latin typeface="Segoe UI" panose="020B0502040204020203" pitchFamily="34" charset="0"/>
                <a:cs typeface="Segoe UI" panose="020B0502040204020203" pitchFamily="34" charset="0"/>
              </a:endParaRPr>
            </a:p>
          </p:txBody>
        </p:sp>
        <p:sp>
          <p:nvSpPr>
            <p:cNvPr id="32" name="Rectangle 119"/>
            <p:cNvSpPr>
              <a:spLocks noChangeArrowheads="1"/>
            </p:cNvSpPr>
            <p:nvPr/>
          </p:nvSpPr>
          <p:spPr bwMode="auto">
            <a:xfrm>
              <a:off x="1275522" y="-1313453"/>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sz="1400">
                <a:latin typeface="Segoe UI" panose="020B0502040204020203" pitchFamily="34" charset="0"/>
                <a:cs typeface="Segoe UI" panose="020B0502040204020203" pitchFamily="34" charset="0"/>
              </a:endParaRPr>
            </a:p>
          </p:txBody>
        </p:sp>
        <p:sp>
          <p:nvSpPr>
            <p:cNvPr id="216" name="Rectangle 248"/>
            <p:cNvSpPr>
              <a:spLocks noChangeArrowheads="1"/>
            </p:cNvSpPr>
            <p:nvPr/>
          </p:nvSpPr>
          <p:spPr bwMode="auto">
            <a:xfrm>
              <a:off x="5653212" y="3632965"/>
              <a:ext cx="3360738"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Data processing network – </a:t>
              </a:r>
              <a:r>
                <a:rPr kumimoji="0" lang="en-US" altLang="fr-FR" sz="1400" b="0" i="0" u="none" strike="noStrike" cap="none" normalizeH="0" baseline="0" dirty="0" err="1"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PcVue</a:t>
              </a:r>
              <a:r>
                <a:rPr kumimoji="0" lang="en-US" altLang="fr-FR" sz="14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 TCP/IP messaging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fr-FR" sz="14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sp>
          <p:nvSpPr>
            <p:cNvPr id="15" name="Text Box 383"/>
            <p:cNvSpPr txBox="1">
              <a:spLocks noChangeArrowheads="1"/>
            </p:cNvSpPr>
            <p:nvPr/>
          </p:nvSpPr>
          <p:spPr bwMode="auto">
            <a:xfrm>
              <a:off x="1352862" y="2700788"/>
              <a:ext cx="2433638" cy="450662"/>
            </a:xfrm>
            <a:prstGeom prst="rect">
              <a:avLst/>
            </a:prstGeom>
            <a:solidFill>
              <a:srgbClr val="F2F2F2">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600" tIns="46800" rIns="93600" bIns="4680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rgbClr val="000000"/>
                  </a:solidFill>
                  <a:effectLst/>
                  <a:latin typeface="Segoe UI" panose="020B0502040204020203" pitchFamily="34" charset="0"/>
                  <a:ea typeface="Calibri" panose="020F0502020204030204" pitchFamily="34" charset="0"/>
                  <a:cs typeface="Segoe UI" panose="020B0502040204020203" pitchFamily="34" charset="0"/>
                </a:rPr>
                <a:t>Association of redundant </a:t>
              </a:r>
              <a:r>
                <a:rPr kumimoji="0" lang="en-US" altLang="fr-FR" sz="1400" b="0" i="0" u="none" strike="noStrike" cap="none" normalizeH="0" baseline="0" dirty="0" smtClean="0">
                  <a:ln>
                    <a:noFill/>
                  </a:ln>
                  <a:solidFill>
                    <a:srgbClr val="FF0000"/>
                  </a:solidFill>
                  <a:effectLst/>
                  <a:latin typeface="Segoe UI" panose="020B0502040204020203" pitchFamily="34" charset="0"/>
                  <a:ea typeface="Calibri" panose="020F0502020204030204" pitchFamily="34" charset="0"/>
                  <a:cs typeface="Segoe UI" panose="020B0502040204020203" pitchFamily="34" charset="0"/>
                </a:rPr>
                <a:t>PcVue</a:t>
              </a:r>
              <a:r>
                <a:rPr kumimoji="0" lang="en-US" altLang="fr-FR" sz="1400" b="0" i="0" u="none" strike="noStrike" cap="none" normalizeH="0" baseline="0" dirty="0" smtClean="0">
                  <a:ln>
                    <a:noFill/>
                  </a:ln>
                  <a:solidFill>
                    <a:srgbClr val="FF0066"/>
                  </a:solidFill>
                  <a:effectLst/>
                  <a:latin typeface="Segoe UI" panose="020B0502040204020203" pitchFamily="34" charset="0"/>
                  <a:ea typeface="Calibri" panose="020F0502020204030204" pitchFamily="34" charset="0"/>
                  <a:cs typeface="Segoe UI" panose="020B0502040204020203" pitchFamily="34" charset="0"/>
                </a:rPr>
                <a:t> </a:t>
              </a:r>
              <a:r>
                <a:rPr lang="en-US" altLang="fr-FR" sz="1400" b="1" i="0" dirty="0">
                  <a:solidFill>
                    <a:srgbClr val="000000"/>
                  </a:solidFill>
                  <a:latin typeface="Segoe UI" panose="020B0502040204020203" pitchFamily="34" charset="0"/>
                  <a:ea typeface="Calibri" panose="020F0502020204030204" pitchFamily="34" charset="0"/>
                  <a:cs typeface="Segoe UI" panose="020B0502040204020203" pitchFamily="34" charset="0"/>
                </a:rPr>
                <a:t>acquisition</a:t>
              </a:r>
              <a:r>
                <a:rPr kumimoji="0" lang="en-US" altLang="fr-FR" sz="1400" b="0" i="0" u="none" strike="noStrike" cap="none" normalizeH="0" baseline="0" dirty="0" smtClean="0">
                  <a:ln>
                    <a:noFill/>
                  </a:ln>
                  <a:solidFill>
                    <a:srgbClr val="FF0066"/>
                  </a:solidFill>
                  <a:effectLst/>
                  <a:latin typeface="Segoe UI" panose="020B0502040204020203" pitchFamily="34" charset="0"/>
                  <a:ea typeface="Calibri" panose="020F0502020204030204" pitchFamily="34" charset="0"/>
                  <a:cs typeface="Segoe UI" panose="020B0502040204020203" pitchFamily="34" charset="0"/>
                </a:rPr>
                <a:t> </a:t>
              </a:r>
              <a:r>
                <a:rPr kumimoji="0" lang="en-US" altLang="fr-FR" sz="1400" b="1" i="0" u="none" strike="noStrike" cap="none" normalizeH="0" baseline="0" dirty="0" smtClean="0">
                  <a:ln>
                    <a:noFill/>
                  </a:ln>
                  <a:solidFill>
                    <a:srgbClr val="000000"/>
                  </a:solidFill>
                  <a:effectLst/>
                  <a:latin typeface="Segoe UI" panose="020B0502040204020203" pitchFamily="34" charset="0"/>
                  <a:ea typeface="Calibri" panose="020F0502020204030204" pitchFamily="34" charset="0"/>
                  <a:cs typeface="Segoe UI" panose="020B0502040204020203" pitchFamily="34" charset="0"/>
                </a:rPr>
                <a:t>servers</a:t>
              </a:r>
              <a:endParaRPr kumimoji="0" lang="en-US" altLang="fr-FR" sz="14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sp>
          <p:nvSpPr>
            <p:cNvPr id="16" name="Text Box 24"/>
            <p:cNvSpPr txBox="1">
              <a:spLocks noChangeArrowheads="1"/>
            </p:cNvSpPr>
            <p:nvPr/>
          </p:nvSpPr>
          <p:spPr bwMode="auto">
            <a:xfrm>
              <a:off x="6511996" y="4685946"/>
              <a:ext cx="2433637" cy="501314"/>
            </a:xfrm>
            <a:prstGeom prst="rect">
              <a:avLst/>
            </a:prstGeom>
            <a:solidFill>
              <a:srgbClr val="F2F2F2">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600" tIns="46800" rIns="93600" bIns="4680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Association of redundant </a:t>
              </a:r>
              <a:r>
                <a:rPr kumimoji="0" lang="en-US" altLang="fr-FR" sz="1400" b="0" i="0" u="none" strike="noStrike" cap="none" normalizeH="0" baseline="0" dirty="0" smtClean="0">
                  <a:ln>
                    <a:noFill/>
                  </a:ln>
                  <a:solidFill>
                    <a:srgbClr val="FF0000"/>
                  </a:solidFill>
                  <a:effectLst/>
                  <a:latin typeface="Segoe UI" panose="020B0502040204020203" pitchFamily="34" charset="0"/>
                  <a:ea typeface="Times New Roman" panose="02020603050405020304" pitchFamily="18" charset="0"/>
                  <a:cs typeface="Segoe UI" panose="020B0502040204020203" pitchFamily="34" charset="0"/>
                </a:rPr>
                <a:t>PcVue</a:t>
              </a:r>
              <a:r>
                <a:rPr kumimoji="0" lang="en-US" altLang="fr-FR" sz="1400" b="0" i="0" u="none" strike="noStrike" cap="none" normalizeH="0" baseline="0" dirty="0" smtClean="0">
                  <a:ln>
                    <a:noFill/>
                  </a:ln>
                  <a:solidFill>
                    <a:srgbClr val="FF0066"/>
                  </a:solidFill>
                  <a:effectLst/>
                  <a:latin typeface="Segoe UI" panose="020B0502040204020203" pitchFamily="34" charset="0"/>
                  <a:ea typeface="Times New Roman" panose="02020603050405020304" pitchFamily="18" charset="0"/>
                  <a:cs typeface="Segoe UI" panose="020B0502040204020203" pitchFamily="34" charset="0"/>
                </a:rPr>
                <a:t> </a:t>
              </a:r>
              <a:r>
                <a:rPr lang="en-US" altLang="fr-FR" sz="1400" b="1" i="0" dirty="0">
                  <a:solidFill>
                    <a:srgbClr val="000000"/>
                  </a:solidFill>
                  <a:latin typeface="Segoe UI" panose="020B0502040204020203" pitchFamily="34" charset="0"/>
                  <a:ea typeface="Times New Roman" panose="02020603050405020304" pitchFamily="18" charset="0"/>
                  <a:cs typeface="Segoe UI" panose="020B0502040204020203" pitchFamily="34" charset="0"/>
                </a:rPr>
                <a:t>acquisition </a:t>
              </a:r>
              <a:r>
                <a:rPr kumimoji="0" lang="en-US" altLang="fr-FR" sz="1400" b="1" i="0" u="none" strike="noStrike" cap="none" normalizeH="0" baseline="0" dirty="0" smtClean="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servers</a:t>
              </a:r>
              <a:endParaRPr kumimoji="0" lang="en-US" altLang="fr-FR" sz="14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sp>
          <p:nvSpPr>
            <p:cNvPr id="96" name="Text Box 383"/>
            <p:cNvSpPr txBox="1">
              <a:spLocks noChangeArrowheads="1"/>
            </p:cNvSpPr>
            <p:nvPr/>
          </p:nvSpPr>
          <p:spPr bwMode="auto">
            <a:xfrm>
              <a:off x="4396865" y="2722009"/>
              <a:ext cx="2433638" cy="450662"/>
            </a:xfrm>
            <a:prstGeom prst="rect">
              <a:avLst/>
            </a:prstGeom>
            <a:solidFill>
              <a:srgbClr val="F2F2F2">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600" tIns="46800" rIns="93600" bIns="4680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rgbClr val="000000"/>
                  </a:solidFill>
                  <a:effectLst/>
                  <a:latin typeface="Segoe UI" panose="020B0502040204020203" pitchFamily="34" charset="0"/>
                  <a:ea typeface="Calibri" panose="020F0502020204030204" pitchFamily="34" charset="0"/>
                  <a:cs typeface="Segoe UI" panose="020B0502040204020203" pitchFamily="34" charset="0"/>
                </a:rPr>
                <a:t>Association of redundant </a:t>
              </a:r>
              <a:r>
                <a:rPr kumimoji="0" lang="en-US" altLang="fr-FR" sz="1400" b="0" i="0" u="none" strike="noStrike" cap="none" normalizeH="0" baseline="0" dirty="0" smtClean="0">
                  <a:ln>
                    <a:noFill/>
                  </a:ln>
                  <a:solidFill>
                    <a:srgbClr val="FF0000"/>
                  </a:solidFill>
                  <a:effectLst/>
                  <a:latin typeface="Segoe UI" panose="020B0502040204020203" pitchFamily="34" charset="0"/>
                  <a:ea typeface="Calibri" panose="020F0502020204030204" pitchFamily="34" charset="0"/>
                  <a:cs typeface="Segoe UI" panose="020B0502040204020203" pitchFamily="34" charset="0"/>
                </a:rPr>
                <a:t>PcVue</a:t>
              </a:r>
              <a:r>
                <a:rPr kumimoji="0" lang="en-US" altLang="fr-FR" sz="1400" b="0" i="0" u="none" strike="noStrike" cap="none" normalizeH="0" baseline="0" dirty="0" smtClean="0">
                  <a:ln>
                    <a:noFill/>
                  </a:ln>
                  <a:solidFill>
                    <a:srgbClr val="FF0066"/>
                  </a:solidFill>
                  <a:effectLst/>
                  <a:latin typeface="Segoe UI" panose="020B0502040204020203" pitchFamily="34" charset="0"/>
                  <a:ea typeface="Calibri" panose="020F0502020204030204" pitchFamily="34" charset="0"/>
                  <a:cs typeface="Segoe UI" panose="020B0502040204020203" pitchFamily="34" charset="0"/>
                </a:rPr>
                <a:t> </a:t>
              </a:r>
              <a:r>
                <a:rPr lang="en-US" altLang="fr-FR" sz="1400" b="1" i="0" dirty="0">
                  <a:solidFill>
                    <a:srgbClr val="000000"/>
                  </a:solidFill>
                  <a:latin typeface="Segoe UI" panose="020B0502040204020203" pitchFamily="34" charset="0"/>
                  <a:ea typeface="Calibri" panose="020F0502020204030204" pitchFamily="34" charset="0"/>
                  <a:cs typeface="Segoe UI" panose="020B0502040204020203" pitchFamily="34" charset="0"/>
                </a:rPr>
                <a:t>acquisition</a:t>
              </a:r>
              <a:r>
                <a:rPr kumimoji="0" lang="en-US" altLang="fr-FR" sz="1400" b="0" i="0" u="none" strike="noStrike" cap="none" normalizeH="0" baseline="0" dirty="0" smtClean="0">
                  <a:ln>
                    <a:noFill/>
                  </a:ln>
                  <a:solidFill>
                    <a:srgbClr val="FF0066"/>
                  </a:solidFill>
                  <a:effectLst/>
                  <a:latin typeface="Segoe UI" panose="020B0502040204020203" pitchFamily="34" charset="0"/>
                  <a:ea typeface="Calibri" panose="020F0502020204030204" pitchFamily="34" charset="0"/>
                  <a:cs typeface="Segoe UI" panose="020B0502040204020203" pitchFamily="34" charset="0"/>
                </a:rPr>
                <a:t> </a:t>
              </a:r>
              <a:r>
                <a:rPr kumimoji="0" lang="en-US" altLang="fr-FR" sz="1400" b="1" i="0" u="none" strike="noStrike" cap="none" normalizeH="0" baseline="0" dirty="0" smtClean="0">
                  <a:ln>
                    <a:noFill/>
                  </a:ln>
                  <a:solidFill>
                    <a:srgbClr val="000000"/>
                  </a:solidFill>
                  <a:effectLst/>
                  <a:latin typeface="Segoe UI" panose="020B0502040204020203" pitchFamily="34" charset="0"/>
                  <a:ea typeface="Calibri" panose="020F0502020204030204" pitchFamily="34" charset="0"/>
                  <a:cs typeface="Segoe UI" panose="020B0502040204020203" pitchFamily="34" charset="0"/>
                </a:rPr>
                <a:t>servers</a:t>
              </a:r>
              <a:endParaRPr kumimoji="0" lang="en-US" altLang="fr-FR" sz="14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grpSp>
      <p:sp>
        <p:nvSpPr>
          <p:cNvPr id="34" name="Espace réservé du texte 33"/>
          <p:cNvSpPr>
            <a:spLocks noGrp="1"/>
          </p:cNvSpPr>
          <p:nvPr>
            <p:ph type="body" sz="half" idx="2"/>
          </p:nvPr>
        </p:nvSpPr>
        <p:spPr/>
        <p:txBody>
          <a:bodyPr/>
          <a:lstStyle/>
          <a:p>
            <a:r>
              <a:rPr lang="fr-FR" dirty="0" smtClean="0"/>
              <a:t>Multi </a:t>
            </a:r>
            <a:r>
              <a:rPr lang="fr-FR" dirty="0" err="1" smtClean="0"/>
              <a:t>levels</a:t>
            </a:r>
            <a:r>
              <a:rPr lang="fr-FR" dirty="0" smtClean="0"/>
              <a:t> </a:t>
            </a:r>
            <a:r>
              <a:rPr lang="fr-FR" dirty="0" err="1" smtClean="0"/>
              <a:t>implementation</a:t>
            </a:r>
            <a:r>
              <a:rPr lang="fr-FR" dirty="0" smtClean="0"/>
              <a:t> #1</a:t>
            </a:r>
            <a:endParaRPr lang="fr-FR" dirty="0"/>
          </a:p>
        </p:txBody>
      </p:sp>
      <p:sp>
        <p:nvSpPr>
          <p:cNvPr id="98" name="Text Box 43"/>
          <p:cNvSpPr txBox="1">
            <a:spLocks noChangeArrowheads="1"/>
          </p:cNvSpPr>
          <p:nvPr/>
        </p:nvSpPr>
        <p:spPr bwMode="auto">
          <a:xfrm>
            <a:off x="713267" y="4862516"/>
            <a:ext cx="1474788" cy="740845"/>
          </a:xfrm>
          <a:prstGeom prst="rect">
            <a:avLst/>
          </a:prstGeom>
          <a:noFill/>
          <a:ln>
            <a:noFill/>
          </a:ln>
          <a:effectLst>
            <a:outerShdw dist="35921" dir="2700000"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600" tIns="46800" rIns="93600" bIns="468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dirty="0" err="1" smtClean="0">
                <a:ln>
                  <a:noFill/>
                </a:ln>
                <a:solidFill>
                  <a:srgbClr val="FF0000"/>
                </a:solidFill>
                <a:effectLst/>
                <a:latin typeface="Segoe UI" panose="020B0502040204020203" pitchFamily="34" charset="0"/>
                <a:ea typeface="Times New Roman" panose="02020603050405020304" pitchFamily="18" charset="0"/>
                <a:cs typeface="Segoe UI" panose="020B0502040204020203" pitchFamily="34" charset="0"/>
              </a:rPr>
              <a:t>PcVue</a:t>
            </a:r>
            <a:r>
              <a:rPr kumimoji="0" lang="en-US" altLang="fr-FR" sz="1400" b="1" i="0" u="none" strike="noStrike" cap="none" normalizeH="0" baseline="0" dirty="0" smtClean="0">
                <a:ln>
                  <a:noFill/>
                </a:ln>
                <a:solidFill>
                  <a:srgbClr val="FF0066"/>
                </a:solidFill>
                <a:effectLst/>
                <a:latin typeface="Segoe UI" panose="020B0502040204020203" pitchFamily="34" charset="0"/>
                <a:ea typeface="Times New Roman" panose="02020603050405020304" pitchFamily="18" charset="0"/>
                <a:cs typeface="Segoe UI" panose="020B0502040204020203" pitchFamily="34" charset="0"/>
              </a:rPr>
              <a:t> </a:t>
            </a:r>
            <a:endParaRPr kumimoji="0" lang="en-US" altLang="fr-FR" sz="14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acquisition</a:t>
            </a:r>
            <a:endParaRPr kumimoji="0" lang="en-US" altLang="fr-FR" sz="14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server</a:t>
            </a:r>
            <a:endParaRPr kumimoji="0" lang="en-US" altLang="fr-FR" sz="14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532317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 Box 417"/>
          <p:cNvSpPr txBox="1">
            <a:spLocks noChangeArrowheads="1"/>
          </p:cNvSpPr>
          <p:nvPr/>
        </p:nvSpPr>
        <p:spPr bwMode="auto">
          <a:xfrm>
            <a:off x="8662741" y="2004301"/>
            <a:ext cx="3581805" cy="3232859"/>
          </a:xfrm>
          <a:prstGeom prst="rect">
            <a:avLst/>
          </a:prstGeom>
          <a:solidFill>
            <a:schemeClr val="accent6">
              <a:lumMod val="20000"/>
              <a:lumOff val="80000"/>
            </a:schemeClr>
          </a:solidFill>
          <a:ln w="9525">
            <a:solidFill>
              <a:srgbClr val="000000"/>
            </a:solidFill>
            <a:miter lim="800000"/>
            <a:headEnd/>
            <a:tailEnd/>
          </a:ln>
        </p:spPr>
        <p:txBody>
          <a:bodyPr rot="0" vert="horz" wrap="square" lIns="91440" tIns="45720" rIns="91440" bIns="45720" anchor="t" anchorCtr="0" upright="1">
            <a:noAutofit/>
          </a:bodyPr>
          <a:lstStyle/>
          <a:p>
            <a:pPr marL="457200" indent="-228600">
              <a:lnSpc>
                <a:spcPct val="115000"/>
              </a:lnSpc>
              <a:spcAft>
                <a:spcPts val="1000"/>
              </a:spcAft>
              <a:buFont typeface="Wingdings" panose="05000000000000000000" pitchFamily="2" charset="2"/>
              <a:buChar char="ü"/>
            </a:pPr>
            <a:r>
              <a:rPr lang="en-US" sz="2000" i="0" dirty="0">
                <a:solidFill>
                  <a:schemeClr val="tx1"/>
                </a:solidFill>
                <a:effectLst/>
                <a:latin typeface="Segoe UI" panose="020B0502040204020203" pitchFamily="34" charset="0"/>
                <a:ea typeface="PMingLiU" panose="02020500000000000000" pitchFamily="18" charset="-120"/>
                <a:cs typeface="Segoe UI" panose="020B0502040204020203" pitchFamily="34" charset="0"/>
              </a:rPr>
              <a:t>For geographically widely distributed system</a:t>
            </a:r>
            <a:endParaRPr lang="fr-FR" sz="2000" i="0" dirty="0">
              <a:solidFill>
                <a:schemeClr val="tx1"/>
              </a:solidFill>
              <a:effectLst/>
              <a:latin typeface="Segoe UI" panose="020B0502040204020203" pitchFamily="34" charset="0"/>
              <a:ea typeface="PMingLiU" panose="02020500000000000000" pitchFamily="18" charset="-120"/>
              <a:cs typeface="Segoe UI" panose="020B0502040204020203" pitchFamily="34" charset="0"/>
            </a:endParaRPr>
          </a:p>
          <a:p>
            <a:pPr marL="457200" indent="-228600">
              <a:lnSpc>
                <a:spcPct val="115000"/>
              </a:lnSpc>
              <a:spcAft>
                <a:spcPts val="1000"/>
              </a:spcAft>
              <a:buFont typeface="Wingdings" panose="05000000000000000000" pitchFamily="2" charset="2"/>
              <a:buChar char="ü"/>
            </a:pPr>
            <a:r>
              <a:rPr lang="en-US" sz="2000" i="0" dirty="0">
                <a:solidFill>
                  <a:schemeClr val="tx1"/>
                </a:solidFill>
                <a:effectLst/>
                <a:latin typeface="Segoe UI" panose="020B0502040204020203" pitchFamily="34" charset="0"/>
                <a:ea typeface="PMingLiU" panose="02020500000000000000" pitchFamily="18" charset="-120"/>
                <a:cs typeface="Segoe UI" panose="020B0502040204020203" pitchFamily="34" charset="0"/>
              </a:rPr>
              <a:t>Several levels of control</a:t>
            </a:r>
            <a:endParaRPr lang="fr-FR" sz="2000" i="0" dirty="0">
              <a:solidFill>
                <a:schemeClr val="tx1"/>
              </a:solidFill>
              <a:effectLst/>
              <a:latin typeface="Segoe UI" panose="020B0502040204020203" pitchFamily="34" charset="0"/>
              <a:ea typeface="PMingLiU" panose="02020500000000000000" pitchFamily="18" charset="-120"/>
              <a:cs typeface="Segoe UI" panose="020B0502040204020203" pitchFamily="34" charset="0"/>
            </a:endParaRPr>
          </a:p>
          <a:p>
            <a:pPr marL="457200" indent="-228600">
              <a:lnSpc>
                <a:spcPct val="115000"/>
              </a:lnSpc>
              <a:spcAft>
                <a:spcPts val="1000"/>
              </a:spcAft>
              <a:buFont typeface="Wingdings" panose="05000000000000000000" pitchFamily="2" charset="2"/>
              <a:buChar char="ü"/>
            </a:pPr>
            <a:r>
              <a:rPr lang="en-US" sz="2000" i="0" dirty="0">
                <a:solidFill>
                  <a:schemeClr val="tx1"/>
                </a:solidFill>
                <a:effectLst/>
                <a:latin typeface="Segoe UI" panose="020B0502040204020203" pitchFamily="34" charset="0"/>
                <a:ea typeface="PMingLiU" panose="02020500000000000000" pitchFamily="18" charset="-120"/>
                <a:cs typeface="Segoe UI" panose="020B0502040204020203" pitchFamily="34" charset="0"/>
              </a:rPr>
              <a:t>For </a:t>
            </a:r>
            <a:r>
              <a:rPr lang="en-US" sz="2000" b="1" i="0" dirty="0">
                <a:solidFill>
                  <a:schemeClr val="tx1"/>
                </a:solidFill>
                <a:effectLst/>
                <a:latin typeface="Segoe UI" panose="020B0502040204020203" pitchFamily="34" charset="0"/>
                <a:ea typeface="PMingLiU" panose="02020500000000000000" pitchFamily="18" charset="-120"/>
                <a:cs typeface="Segoe UI" panose="020B0502040204020203" pitchFamily="34" charset="0"/>
              </a:rPr>
              <a:t>very large amount of data</a:t>
            </a:r>
            <a:r>
              <a:rPr lang="en-US" sz="2000" i="0" dirty="0">
                <a:solidFill>
                  <a:schemeClr val="tx1"/>
                </a:solidFill>
                <a:effectLst/>
                <a:latin typeface="Segoe UI" panose="020B0502040204020203" pitchFamily="34" charset="0"/>
                <a:ea typeface="PMingLiU" panose="02020500000000000000" pitchFamily="18" charset="-120"/>
                <a:cs typeface="Segoe UI" panose="020B0502040204020203" pitchFamily="34" charset="0"/>
              </a:rPr>
              <a:t>/high growth rate projects</a:t>
            </a:r>
            <a:endParaRPr lang="fr-FR" sz="2000" i="0" dirty="0">
              <a:solidFill>
                <a:schemeClr val="tx1"/>
              </a:solidFill>
              <a:effectLst/>
              <a:latin typeface="Segoe UI" panose="020B0502040204020203" pitchFamily="34" charset="0"/>
              <a:ea typeface="PMingLiU" panose="02020500000000000000" pitchFamily="18" charset="-120"/>
              <a:cs typeface="Segoe UI" panose="020B0502040204020203" pitchFamily="34" charset="0"/>
            </a:endParaRPr>
          </a:p>
          <a:p>
            <a:pPr marL="457200" indent="-228600">
              <a:lnSpc>
                <a:spcPct val="115000"/>
              </a:lnSpc>
              <a:spcAft>
                <a:spcPts val="1000"/>
              </a:spcAft>
              <a:buFont typeface="Wingdings" panose="05000000000000000000" pitchFamily="2" charset="2"/>
              <a:buChar char="ü"/>
            </a:pPr>
            <a:r>
              <a:rPr lang="en-US" sz="2000" i="0" dirty="0">
                <a:solidFill>
                  <a:schemeClr val="tx1"/>
                </a:solidFill>
                <a:effectLst/>
                <a:latin typeface="Segoe UI" panose="020B0502040204020203" pitchFamily="34" charset="0"/>
                <a:ea typeface="PMingLiU" panose="02020500000000000000" pitchFamily="18" charset="-120"/>
                <a:cs typeface="Segoe UI" panose="020B0502040204020203" pitchFamily="34" charset="0"/>
              </a:rPr>
              <a:t>Very flexible </a:t>
            </a:r>
            <a:endParaRPr lang="fr-FR" sz="2000" i="0" dirty="0">
              <a:solidFill>
                <a:schemeClr val="tx1"/>
              </a:solidFill>
              <a:effectLst/>
              <a:latin typeface="Segoe UI" panose="020B0502040204020203" pitchFamily="34" charset="0"/>
              <a:ea typeface="PMingLiU" panose="02020500000000000000" pitchFamily="18" charset="-120"/>
              <a:cs typeface="Segoe UI" panose="020B0502040204020203" pitchFamily="34" charset="0"/>
            </a:endParaRPr>
          </a:p>
        </p:txBody>
      </p:sp>
      <p:sp>
        <p:nvSpPr>
          <p:cNvPr id="21" name="Rectangle 91"/>
          <p:cNvSpPr>
            <a:spLocks noChangeArrowheads="1"/>
          </p:cNvSpPr>
          <p:nvPr/>
        </p:nvSpPr>
        <p:spPr bwMode="auto">
          <a:xfrm>
            <a:off x="2446713" y="-37130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22" name="Rectangle 104"/>
          <p:cNvSpPr>
            <a:spLocks noChangeArrowheads="1"/>
          </p:cNvSpPr>
          <p:nvPr/>
        </p:nvSpPr>
        <p:spPr bwMode="auto">
          <a:xfrm>
            <a:off x="2421572" y="858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0" i="0" u="none" strike="noStrike" cap="none" normalizeH="0" baseline="0" smtClean="0">
                <a:ln>
                  <a:noFill/>
                </a:ln>
                <a:solidFill>
                  <a:schemeClr val="tx1"/>
                </a:solidFill>
                <a:effectLst/>
                <a:latin typeface="Arial" panose="020B0604020202020204" pitchFamily="34" charset="0"/>
              </a:rPr>
              <a:t/>
            </a:r>
            <a:br>
              <a:rPr kumimoji="0" lang="fr-FR" altLang="fr-FR" sz="1800" b="0" i="0" u="none" strike="noStrike" cap="none" normalizeH="0" baseline="0" smtClean="0">
                <a:ln>
                  <a:noFill/>
                </a:ln>
                <a:solidFill>
                  <a:schemeClr val="tx1"/>
                </a:solidFill>
                <a:effectLst/>
                <a:latin typeface="Arial" panose="020B0604020202020204" pitchFamily="34" charset="0"/>
              </a:rPr>
            </a:br>
            <a:endParaRPr kumimoji="0" lang="en-US" altLang="fr-FR" sz="1200" b="0" i="0" u="none" strike="noStrike" cap="none" normalizeH="0" baseline="0" smtClean="0">
              <a:ln>
                <a:noFill/>
              </a:ln>
              <a:solidFill>
                <a:srgbClr val="333333"/>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fr-FR" sz="1800" b="0" i="0" u="none" strike="noStrike" cap="none" normalizeH="0" baseline="0" smtClean="0">
              <a:ln>
                <a:noFill/>
              </a:ln>
              <a:solidFill>
                <a:schemeClr val="tx1"/>
              </a:solidFill>
              <a:effectLst/>
              <a:latin typeface="Arial" panose="020B0604020202020204" pitchFamily="34" charset="0"/>
            </a:endParaRPr>
          </a:p>
        </p:txBody>
      </p:sp>
      <p:sp>
        <p:nvSpPr>
          <p:cNvPr id="23" name="Rectangle 112"/>
          <p:cNvSpPr>
            <a:spLocks noChangeArrowheads="1"/>
          </p:cNvSpPr>
          <p:nvPr/>
        </p:nvSpPr>
        <p:spPr bwMode="auto">
          <a:xfrm>
            <a:off x="2446713" y="858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fr-FR" sz="1200" b="0" i="0" u="none" strike="noStrike" cap="none" normalizeH="0" baseline="0" smtClean="0">
              <a:ln>
                <a:noFill/>
              </a:ln>
              <a:solidFill>
                <a:srgbClr val="333333"/>
              </a:solidFill>
              <a:effectLst/>
              <a:latin typeface="Gotham Book" panose="02000604040000020004" pitchFamily="50" charset="0"/>
              <a:ea typeface="Times New Roman" panose="02020603050405020304" pitchFamily="18"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200" b="0" i="0" u="none" strike="noStrike" cap="none" normalizeH="0" baseline="0" smtClean="0">
                <a:ln>
                  <a:noFill/>
                </a:ln>
                <a:solidFill>
                  <a:srgbClr val="333333"/>
                </a:solidFill>
                <a:effectLst/>
                <a:latin typeface="Gotham Book" panose="02000604040000020004" pitchFamily="50" charset="0"/>
                <a:ea typeface="Times New Roman" panose="02020603050405020304" pitchFamily="18" charset="0"/>
                <a:cs typeface="Segoe UI" panose="020B0502040204020203" pitchFamily="34" charset="0"/>
              </a:rPr>
              <a:t/>
            </a:r>
            <a:br>
              <a:rPr kumimoji="0" lang="en-US" altLang="fr-FR" sz="1200" b="0" i="0" u="none" strike="noStrike" cap="none" normalizeH="0" baseline="0" smtClean="0">
                <a:ln>
                  <a:noFill/>
                </a:ln>
                <a:solidFill>
                  <a:srgbClr val="333333"/>
                </a:solidFill>
                <a:effectLst/>
                <a:latin typeface="Gotham Book" panose="02000604040000020004" pitchFamily="50" charset="0"/>
                <a:ea typeface="Times New Roman" panose="02020603050405020304" pitchFamily="18" charset="0"/>
                <a:cs typeface="Segoe UI" panose="020B0502040204020203" pitchFamily="34" charset="0"/>
              </a:rPr>
            </a:br>
            <a:endParaRPr kumimoji="0" lang="fr-FR" altLang="fr-FR"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smtClean="0">
              <a:ln>
                <a:noFill/>
              </a:ln>
              <a:solidFill>
                <a:schemeClr val="tx1"/>
              </a:solidFill>
              <a:effectLst/>
              <a:latin typeface="Arial" panose="020B0604020202020204" pitchFamily="34" charset="0"/>
            </a:endParaRPr>
          </a:p>
        </p:txBody>
      </p:sp>
      <p:grpSp>
        <p:nvGrpSpPr>
          <p:cNvPr id="25" name="Groupe 24"/>
          <p:cNvGrpSpPr/>
          <p:nvPr/>
        </p:nvGrpSpPr>
        <p:grpSpPr>
          <a:xfrm>
            <a:off x="-94225" y="1164929"/>
            <a:ext cx="9045013" cy="5232847"/>
            <a:chOff x="639166" y="1288905"/>
            <a:chExt cx="9045013" cy="5232847"/>
          </a:xfrm>
        </p:grpSpPr>
        <p:cxnSp>
          <p:nvCxnSpPr>
            <p:cNvPr id="88" name="Line 247"/>
            <p:cNvCxnSpPr>
              <a:cxnSpLocks noChangeShapeType="1"/>
            </p:cNvCxnSpPr>
            <p:nvPr/>
          </p:nvCxnSpPr>
          <p:spPr bwMode="auto">
            <a:xfrm>
              <a:off x="6252901" y="4648690"/>
              <a:ext cx="1905" cy="696595"/>
            </a:xfrm>
            <a:prstGeom prst="line">
              <a:avLst/>
            </a:prstGeom>
            <a:noFill/>
            <a:ln w="38100">
              <a:solidFill>
                <a:schemeClr val="bg1">
                  <a:lumMod val="75000"/>
                  <a:lumOff val="0"/>
                </a:schemeClr>
              </a:solidFill>
              <a:round/>
              <a:headEnd/>
              <a:tailEnd/>
            </a:ln>
            <a:extLst>
              <a:ext uri="{909E8E84-426E-40DD-AFC4-6F175D3DCCD1}">
                <a14:hiddenFill xmlns:a14="http://schemas.microsoft.com/office/drawing/2010/main">
                  <a:noFill/>
                </a14:hiddenFill>
              </a:ext>
            </a:extLst>
          </p:spPr>
        </p:cxnSp>
        <p:cxnSp>
          <p:nvCxnSpPr>
            <p:cNvPr id="89" name="Connecteur droit 88"/>
            <p:cNvCxnSpPr/>
            <p:nvPr/>
          </p:nvCxnSpPr>
          <p:spPr>
            <a:xfrm>
              <a:off x="2634613" y="3536805"/>
              <a:ext cx="0" cy="46736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0" name="Connecteur droit 89"/>
            <p:cNvCxnSpPr/>
            <p:nvPr/>
          </p:nvCxnSpPr>
          <p:spPr>
            <a:xfrm flipH="1">
              <a:off x="3259453" y="3609195"/>
              <a:ext cx="3175" cy="41402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91" name="Line 247"/>
            <p:cNvCxnSpPr>
              <a:cxnSpLocks noChangeShapeType="1"/>
            </p:cNvCxnSpPr>
            <p:nvPr/>
          </p:nvCxnSpPr>
          <p:spPr bwMode="auto">
            <a:xfrm>
              <a:off x="7443468" y="3552045"/>
              <a:ext cx="0" cy="449580"/>
            </a:xfrm>
            <a:prstGeom prst="line">
              <a:avLst/>
            </a:prstGeom>
            <a:noFill/>
            <a:ln w="38100">
              <a:solidFill>
                <a:schemeClr val="bg1">
                  <a:lumMod val="75000"/>
                  <a:lumOff val="0"/>
                </a:schemeClr>
              </a:solidFill>
              <a:round/>
              <a:headEnd/>
              <a:tailEnd/>
            </a:ln>
            <a:extLst>
              <a:ext uri="{909E8E84-426E-40DD-AFC4-6F175D3DCCD1}">
                <a14:hiddenFill xmlns:a14="http://schemas.microsoft.com/office/drawing/2010/main">
                  <a:noFill/>
                </a14:hiddenFill>
              </a:ext>
            </a:extLst>
          </p:spPr>
        </p:cxnSp>
        <p:pic>
          <p:nvPicPr>
            <p:cNvPr id="93" name="Picture 6" descr="D:\ARC\ARC_Libraries\V11.1\LIB\ACTUAL\PcVue\V1.8\FR\Lib\SH_SYSTEM\B\PCVUE_LIBS_SYSTEM_SERVER_CABINET_FRONT_12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83448" y="3013656"/>
              <a:ext cx="364646" cy="729524"/>
            </a:xfrm>
            <a:prstGeom prst="rect">
              <a:avLst/>
            </a:prstGeom>
            <a:noFill/>
            <a:extLst>
              <a:ext uri="{909E8E84-426E-40DD-AFC4-6F175D3DCCD1}">
                <a14:hiddenFill xmlns:a14="http://schemas.microsoft.com/office/drawing/2010/main">
                  <a:solidFill>
                    <a:srgbClr val="FFFFFF"/>
                  </a:solidFill>
                </a14:hiddenFill>
              </a:ext>
            </a:extLst>
          </p:spPr>
        </p:pic>
        <p:cxnSp>
          <p:nvCxnSpPr>
            <p:cNvPr id="95" name="Line 267"/>
            <p:cNvCxnSpPr>
              <a:cxnSpLocks noChangeShapeType="1"/>
            </p:cNvCxnSpPr>
            <p:nvPr/>
          </p:nvCxnSpPr>
          <p:spPr bwMode="auto">
            <a:xfrm rot="5400000">
              <a:off x="5198743" y="2572875"/>
              <a:ext cx="309880" cy="0"/>
            </a:xfrm>
            <a:prstGeom prst="line">
              <a:avLst/>
            </a:prstGeom>
            <a:noFill/>
            <a:ln w="38100">
              <a:solidFill>
                <a:schemeClr val="bg1">
                  <a:lumMod val="75000"/>
                  <a:lumOff val="0"/>
                </a:schemeClr>
              </a:solidFill>
              <a:round/>
              <a:headEnd/>
              <a:tailEnd/>
            </a:ln>
            <a:extLst>
              <a:ext uri="{909E8E84-426E-40DD-AFC4-6F175D3DCCD1}">
                <a14:hiddenFill xmlns:a14="http://schemas.microsoft.com/office/drawing/2010/main">
                  <a:noFill/>
                </a14:hiddenFill>
              </a:ext>
            </a:extLst>
          </p:spPr>
        </p:cxnSp>
        <p:sp>
          <p:nvSpPr>
            <p:cNvPr id="2" name="Text Box 16"/>
            <p:cNvSpPr txBox="1">
              <a:spLocks noChangeArrowheads="1"/>
            </p:cNvSpPr>
            <p:nvPr/>
          </p:nvSpPr>
          <p:spPr bwMode="auto">
            <a:xfrm>
              <a:off x="3351380" y="1636510"/>
              <a:ext cx="2019300" cy="525401"/>
            </a:xfrm>
            <a:prstGeom prst="rect">
              <a:avLst/>
            </a:prstGeom>
            <a:noFill/>
            <a:ln>
              <a:noFill/>
            </a:ln>
            <a:effectLst>
              <a:outerShdw dist="35921" dir="2700000"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600" tIns="46800" rIns="93600" bIns="468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dirty="0" err="1" smtClean="0">
                  <a:ln>
                    <a:noFill/>
                  </a:ln>
                  <a:solidFill>
                    <a:srgbClr val="FF0000"/>
                  </a:solidFill>
                  <a:effectLst/>
                  <a:latin typeface="Segoe UI" panose="020B0502040204020203" pitchFamily="34" charset="0"/>
                  <a:ea typeface="Times New Roman" panose="02020603050405020304" pitchFamily="18" charset="0"/>
                  <a:cs typeface="Segoe UI" panose="020B0502040204020203" pitchFamily="34" charset="0"/>
                </a:rPr>
                <a:t>FrontVue</a:t>
              </a:r>
              <a:r>
                <a:rPr kumimoji="0" lang="en-US" altLang="fr-FR" sz="1400" b="1" i="0" u="none" strike="noStrike" cap="none" normalizeH="0" baseline="0" dirty="0" smtClean="0">
                  <a:ln>
                    <a:noFill/>
                  </a:ln>
                  <a:solidFill>
                    <a:srgbClr val="FF0066"/>
                  </a:solidFill>
                  <a:effectLst/>
                  <a:latin typeface="Segoe UI" panose="020B0502040204020203" pitchFamily="34" charset="0"/>
                  <a:ea typeface="Times New Roman" panose="02020603050405020304" pitchFamily="18" charset="0"/>
                  <a:cs typeface="Segoe UI" panose="020B0502040204020203" pitchFamily="34" charset="0"/>
                </a:rPr>
                <a:t> </a:t>
              </a:r>
              <a:r>
                <a:rPr kumimoji="0" lang="en-US" altLang="fr-FR" sz="1400" b="0" i="0" u="none" strike="noStrike" cap="none" normalizeH="0" baseline="0" dirty="0" smtClean="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Clients level II</a:t>
              </a:r>
              <a:endParaRPr kumimoji="0" lang="en-US" altLang="fr-FR" sz="14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sp>
          <p:nvSpPr>
            <p:cNvPr id="3" name="Rectangle 121"/>
            <p:cNvSpPr>
              <a:spLocks/>
            </p:cNvSpPr>
            <p:nvPr/>
          </p:nvSpPr>
          <p:spPr bwMode="auto">
            <a:xfrm>
              <a:off x="826868" y="4458953"/>
              <a:ext cx="13636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Level I - Local sites </a:t>
              </a:r>
              <a:endParaRPr kumimoji="0" lang="en-US" altLang="fr-FR" sz="14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cxnSp>
          <p:nvCxnSpPr>
            <p:cNvPr id="98" name="Line 185"/>
            <p:cNvCxnSpPr>
              <a:cxnSpLocks noChangeShapeType="1"/>
            </p:cNvCxnSpPr>
            <p:nvPr/>
          </p:nvCxnSpPr>
          <p:spPr bwMode="auto">
            <a:xfrm>
              <a:off x="3202996" y="4625830"/>
              <a:ext cx="4993640" cy="48260"/>
            </a:xfrm>
            <a:prstGeom prst="line">
              <a:avLst/>
            </a:prstGeom>
            <a:noFill/>
            <a:ln w="38100">
              <a:solidFill>
                <a:schemeClr val="bg1">
                  <a:lumMod val="75000"/>
                  <a:lumOff val="0"/>
                </a:schemeClr>
              </a:solidFill>
              <a:round/>
              <a:headEnd/>
              <a:tailEnd/>
            </a:ln>
            <a:extLst>
              <a:ext uri="{909E8E84-426E-40DD-AFC4-6F175D3DCCD1}">
                <a14:hiddenFill xmlns:a14="http://schemas.microsoft.com/office/drawing/2010/main">
                  <a:noFill/>
                </a14:hiddenFill>
              </a:ext>
            </a:extLst>
          </p:spPr>
        </p:cxnSp>
        <p:cxnSp>
          <p:nvCxnSpPr>
            <p:cNvPr id="99" name="Line 186"/>
            <p:cNvCxnSpPr>
              <a:cxnSpLocks noChangeShapeType="1"/>
            </p:cNvCxnSpPr>
            <p:nvPr/>
          </p:nvCxnSpPr>
          <p:spPr bwMode="auto">
            <a:xfrm>
              <a:off x="3321106" y="4633450"/>
              <a:ext cx="13335" cy="772795"/>
            </a:xfrm>
            <a:prstGeom prst="line">
              <a:avLst/>
            </a:prstGeom>
            <a:noFill/>
            <a:ln w="38100">
              <a:solidFill>
                <a:schemeClr val="bg1">
                  <a:lumMod val="75000"/>
                  <a:lumOff val="0"/>
                </a:schemeClr>
              </a:solidFill>
              <a:round/>
              <a:headEnd/>
              <a:tailEnd/>
            </a:ln>
            <a:extLst>
              <a:ext uri="{909E8E84-426E-40DD-AFC4-6F175D3DCCD1}">
                <a14:hiddenFill xmlns:a14="http://schemas.microsoft.com/office/drawing/2010/main">
                  <a:noFill/>
                </a14:hiddenFill>
              </a:ext>
            </a:extLst>
          </p:spPr>
        </p:cxnSp>
        <p:cxnSp>
          <p:nvCxnSpPr>
            <p:cNvPr id="100" name="Line 187"/>
            <p:cNvCxnSpPr>
              <a:cxnSpLocks noChangeShapeType="1"/>
            </p:cNvCxnSpPr>
            <p:nvPr/>
          </p:nvCxnSpPr>
          <p:spPr bwMode="auto">
            <a:xfrm rot="16200000" flipH="1">
              <a:off x="7146346" y="5063980"/>
              <a:ext cx="794385" cy="1905"/>
            </a:xfrm>
            <a:prstGeom prst="line">
              <a:avLst/>
            </a:prstGeom>
            <a:noFill/>
            <a:ln w="38100">
              <a:solidFill>
                <a:schemeClr val="bg1">
                  <a:lumMod val="75000"/>
                  <a:lumOff val="0"/>
                </a:schemeClr>
              </a:solidFill>
              <a:round/>
              <a:headEnd/>
              <a:tailEnd/>
            </a:ln>
            <a:extLst>
              <a:ext uri="{909E8E84-426E-40DD-AFC4-6F175D3DCCD1}">
                <a14:hiddenFill xmlns:a14="http://schemas.microsoft.com/office/drawing/2010/main">
                  <a:noFill/>
                </a14:hiddenFill>
              </a:ext>
            </a:extLst>
          </p:spPr>
        </p:cxnSp>
        <p:cxnSp>
          <p:nvCxnSpPr>
            <p:cNvPr id="101" name="Line 188"/>
            <p:cNvCxnSpPr>
              <a:cxnSpLocks noChangeShapeType="1"/>
            </p:cNvCxnSpPr>
            <p:nvPr/>
          </p:nvCxnSpPr>
          <p:spPr bwMode="auto">
            <a:xfrm>
              <a:off x="3862068" y="2429365"/>
              <a:ext cx="0" cy="294640"/>
            </a:xfrm>
            <a:prstGeom prst="line">
              <a:avLst/>
            </a:prstGeom>
            <a:noFill/>
            <a:ln w="38100">
              <a:solidFill>
                <a:schemeClr val="bg1">
                  <a:lumMod val="75000"/>
                  <a:lumOff val="0"/>
                </a:schemeClr>
              </a:solidFill>
              <a:round/>
              <a:headEnd/>
              <a:tailEnd/>
            </a:ln>
            <a:extLst>
              <a:ext uri="{909E8E84-426E-40DD-AFC4-6F175D3DCCD1}">
                <a14:hiddenFill xmlns:a14="http://schemas.microsoft.com/office/drawing/2010/main">
                  <a:noFill/>
                </a14:hiddenFill>
              </a:ext>
            </a:extLst>
          </p:spPr>
        </p:cxnSp>
        <p:cxnSp>
          <p:nvCxnSpPr>
            <p:cNvPr id="103" name="Connecteur droit 102"/>
            <p:cNvCxnSpPr>
              <a:cxnSpLocks/>
            </p:cNvCxnSpPr>
            <p:nvPr/>
          </p:nvCxnSpPr>
          <p:spPr>
            <a:xfrm rot="5400000">
              <a:off x="3057581" y="5548485"/>
              <a:ext cx="533400" cy="889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4" name="Line 86"/>
            <p:cNvCxnSpPr>
              <a:cxnSpLocks/>
            </p:cNvCxnSpPr>
            <p:nvPr/>
          </p:nvCxnSpPr>
          <p:spPr bwMode="auto">
            <a:xfrm>
              <a:off x="1849811" y="4451205"/>
              <a:ext cx="6362065" cy="45720"/>
            </a:xfrm>
            <a:prstGeom prst="line">
              <a:avLst/>
            </a:prstGeom>
            <a:noFill/>
            <a:ln w="38100">
              <a:solidFill>
                <a:srgbClr val="0070C0"/>
              </a:solidFill>
              <a:prstDash val="lgDashDot"/>
              <a:round/>
              <a:headEnd/>
              <a:tailEnd/>
            </a:ln>
            <a:effectLst>
              <a:outerShdw blurRad="50800" dist="38100" dir="2700000" sx="1000" sy="1000" algn="tl" rotWithShape="0">
                <a:prstClr val="black"/>
              </a:outerShdw>
            </a:effectLst>
          </p:spPr>
        </p:cxnSp>
        <p:sp>
          <p:nvSpPr>
            <p:cNvPr id="5" name="Rectangle 122"/>
            <p:cNvSpPr>
              <a:spLocks/>
            </p:cNvSpPr>
            <p:nvPr/>
          </p:nvSpPr>
          <p:spPr bwMode="auto">
            <a:xfrm>
              <a:off x="639166" y="1566980"/>
              <a:ext cx="28077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Level II – The operation center</a:t>
              </a:r>
              <a:endParaRPr kumimoji="0" lang="en-US" altLang="fr-FR" sz="14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cxnSp>
          <p:nvCxnSpPr>
            <p:cNvPr id="106" name="Line 209"/>
            <p:cNvCxnSpPr>
              <a:cxnSpLocks noChangeShapeType="1"/>
            </p:cNvCxnSpPr>
            <p:nvPr/>
          </p:nvCxnSpPr>
          <p:spPr bwMode="auto">
            <a:xfrm rot="16200000" flipH="1">
              <a:off x="7794046" y="5071600"/>
              <a:ext cx="794385" cy="1905"/>
            </a:xfrm>
            <a:prstGeom prst="line">
              <a:avLst/>
            </a:prstGeom>
            <a:noFill/>
            <a:ln w="38100">
              <a:solidFill>
                <a:schemeClr val="bg1">
                  <a:lumMod val="75000"/>
                  <a:lumOff val="0"/>
                </a:schemeClr>
              </a:solidFill>
              <a:round/>
              <a:headEnd/>
              <a:tailEnd/>
            </a:ln>
            <a:extLst>
              <a:ext uri="{909E8E84-426E-40DD-AFC4-6F175D3DCCD1}">
                <a14:hiddenFill xmlns:a14="http://schemas.microsoft.com/office/drawing/2010/main">
                  <a:noFill/>
                </a14:hiddenFill>
              </a:ext>
            </a:extLst>
          </p:spPr>
        </p:cxnSp>
        <p:cxnSp>
          <p:nvCxnSpPr>
            <p:cNvPr id="107" name="Line 247"/>
            <p:cNvCxnSpPr>
              <a:cxnSpLocks noChangeShapeType="1"/>
            </p:cNvCxnSpPr>
            <p:nvPr/>
          </p:nvCxnSpPr>
          <p:spPr bwMode="auto">
            <a:xfrm>
              <a:off x="4218361" y="4641070"/>
              <a:ext cx="1905" cy="696595"/>
            </a:xfrm>
            <a:prstGeom prst="line">
              <a:avLst/>
            </a:prstGeom>
            <a:noFill/>
            <a:ln w="38100">
              <a:solidFill>
                <a:schemeClr val="bg1">
                  <a:lumMod val="75000"/>
                  <a:lumOff val="0"/>
                </a:schemeClr>
              </a:solidFill>
              <a:round/>
              <a:headEnd/>
              <a:tailEnd/>
            </a:ln>
            <a:extLst>
              <a:ext uri="{909E8E84-426E-40DD-AFC4-6F175D3DCCD1}">
                <a14:hiddenFill xmlns:a14="http://schemas.microsoft.com/office/drawing/2010/main">
                  <a:noFill/>
                </a14:hiddenFill>
              </a:ext>
            </a:extLst>
          </p:spPr>
        </p:cxnSp>
        <p:sp>
          <p:nvSpPr>
            <p:cNvPr id="6" name="Text Box 71"/>
            <p:cNvSpPr txBox="1">
              <a:spLocks noChangeArrowheads="1"/>
            </p:cNvSpPr>
            <p:nvPr/>
          </p:nvSpPr>
          <p:spPr bwMode="auto">
            <a:xfrm>
              <a:off x="4455652" y="5016990"/>
              <a:ext cx="1804987" cy="525401"/>
            </a:xfrm>
            <a:prstGeom prst="rect">
              <a:avLst/>
            </a:prstGeom>
            <a:noFill/>
            <a:ln>
              <a:noFill/>
            </a:ln>
            <a:effectLst>
              <a:outerShdw dist="35921" dir="2700000"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600" tIns="46800" rIns="93600" bIns="468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smtClean="0">
                  <a:ln>
                    <a:noFill/>
                  </a:ln>
                  <a:solidFill>
                    <a:srgbClr val="FF0000"/>
                  </a:solidFill>
                  <a:effectLst/>
                  <a:latin typeface="Segoe UI" panose="020B0502040204020203" pitchFamily="34" charset="0"/>
                  <a:ea typeface="Times New Roman" panose="02020603050405020304" pitchFamily="18" charset="0"/>
                  <a:cs typeface="Segoe UI" panose="020B0502040204020203" pitchFamily="34" charset="0"/>
                </a:rPr>
                <a:t>PcVue</a:t>
              </a:r>
              <a:endParaRPr kumimoji="0" lang="en-US" altLang="fr-FR" sz="1400" b="0" i="0" u="none" strike="noStrike" cap="none" normalizeH="0" baseline="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smtClean="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Clients level I</a:t>
              </a:r>
              <a:endParaRPr kumimoji="0" lang="en-US" altLang="fr-FR" sz="1400" b="0" i="0" u="none" strike="noStrike" cap="none" normalizeH="0" baseline="0" smtClean="0">
                <a:ln>
                  <a:noFill/>
                </a:ln>
                <a:solidFill>
                  <a:schemeClr val="tx1"/>
                </a:solidFill>
                <a:effectLst/>
                <a:latin typeface="Segoe UI" panose="020B0502040204020203" pitchFamily="34" charset="0"/>
                <a:cs typeface="Segoe UI" panose="020B0502040204020203" pitchFamily="34" charset="0"/>
              </a:endParaRPr>
            </a:p>
          </p:txBody>
        </p:sp>
        <p:sp>
          <p:nvSpPr>
            <p:cNvPr id="7" name="Text Box 43"/>
            <p:cNvSpPr txBox="1">
              <a:spLocks noChangeArrowheads="1"/>
            </p:cNvSpPr>
            <p:nvPr/>
          </p:nvSpPr>
          <p:spPr bwMode="auto">
            <a:xfrm>
              <a:off x="7589933" y="3115706"/>
              <a:ext cx="1474788" cy="740845"/>
            </a:xfrm>
            <a:prstGeom prst="rect">
              <a:avLst/>
            </a:prstGeom>
            <a:noFill/>
            <a:ln>
              <a:noFill/>
            </a:ln>
            <a:effectLst>
              <a:outerShdw dist="35921" dir="2700000"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600" tIns="46800" rIns="93600" bIns="468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dirty="0" err="1" smtClean="0">
                  <a:ln>
                    <a:noFill/>
                  </a:ln>
                  <a:solidFill>
                    <a:srgbClr val="FF0000"/>
                  </a:solidFill>
                  <a:effectLst/>
                  <a:latin typeface="Segoe UI" panose="020B0502040204020203" pitchFamily="34" charset="0"/>
                  <a:ea typeface="Times New Roman" panose="02020603050405020304" pitchFamily="18" charset="0"/>
                  <a:cs typeface="Segoe UI" panose="020B0502040204020203" pitchFamily="34" charset="0"/>
                </a:rPr>
                <a:t>PcVue</a:t>
              </a:r>
              <a:r>
                <a:rPr kumimoji="0" lang="en-US" altLang="fr-FR" sz="1400" b="1" i="0" u="none" strike="noStrike" cap="none" normalizeH="0" baseline="0" dirty="0" smtClean="0">
                  <a:ln>
                    <a:noFill/>
                  </a:ln>
                  <a:solidFill>
                    <a:srgbClr val="FF0066"/>
                  </a:solidFill>
                  <a:effectLst/>
                  <a:latin typeface="Segoe UI" panose="020B0502040204020203" pitchFamily="34" charset="0"/>
                  <a:ea typeface="Times New Roman" panose="02020603050405020304" pitchFamily="18" charset="0"/>
                  <a:cs typeface="Segoe UI" panose="020B0502040204020203" pitchFamily="34" charset="0"/>
                </a:rPr>
                <a:t> </a:t>
              </a:r>
              <a:endParaRPr kumimoji="0" lang="en-US" altLang="fr-FR" sz="14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Historical data </a:t>
              </a:r>
              <a:endParaRPr kumimoji="0" lang="en-US" altLang="fr-FR" sz="14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server</a:t>
              </a:r>
              <a:endParaRPr kumimoji="0" lang="en-US" altLang="fr-FR" sz="14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sp>
          <p:nvSpPr>
            <p:cNvPr id="8" name="Rectangle 172"/>
            <p:cNvSpPr>
              <a:spLocks/>
            </p:cNvSpPr>
            <p:nvPr/>
          </p:nvSpPr>
          <p:spPr bwMode="auto">
            <a:xfrm>
              <a:off x="2865118" y="5816455"/>
              <a:ext cx="12604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smtClean="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Field devices</a:t>
              </a:r>
              <a:endParaRPr kumimoji="0" lang="en-US" altLang="fr-FR" sz="1400" b="0" i="0" u="none" strike="noStrike" cap="none" normalizeH="0" baseline="0" smtClean="0">
                <a:ln>
                  <a:noFill/>
                </a:ln>
                <a:solidFill>
                  <a:schemeClr val="tx1"/>
                </a:solidFill>
                <a:effectLst/>
                <a:latin typeface="Segoe UI" panose="020B0502040204020203" pitchFamily="34" charset="0"/>
                <a:cs typeface="Segoe UI" panose="020B0502040204020203" pitchFamily="34" charset="0"/>
              </a:endParaRPr>
            </a:p>
          </p:txBody>
        </p:sp>
        <p:cxnSp>
          <p:nvCxnSpPr>
            <p:cNvPr id="112" name="Line 99"/>
            <p:cNvCxnSpPr>
              <a:cxnSpLocks/>
            </p:cNvCxnSpPr>
            <p:nvPr/>
          </p:nvCxnSpPr>
          <p:spPr bwMode="auto">
            <a:xfrm>
              <a:off x="3791641" y="5816455"/>
              <a:ext cx="0" cy="215900"/>
            </a:xfrm>
            <a:prstGeom prst="line">
              <a:avLst/>
            </a:prstGeom>
            <a:noFill/>
            <a:ln w="38100">
              <a:solidFill>
                <a:srgbClr val="00B050"/>
              </a:solidFill>
              <a:round/>
              <a:headEnd/>
              <a:tailEnd/>
            </a:ln>
            <a:effectLst>
              <a:outerShdw dist="35921" dir="2700000" algn="ctr" rotWithShape="0">
                <a:schemeClr val="bg1"/>
              </a:outerShdw>
            </a:effectLst>
          </p:spPr>
        </p:cxnSp>
        <p:cxnSp>
          <p:nvCxnSpPr>
            <p:cNvPr id="113" name="Line 101"/>
            <p:cNvCxnSpPr>
              <a:cxnSpLocks/>
            </p:cNvCxnSpPr>
            <p:nvPr/>
          </p:nvCxnSpPr>
          <p:spPr bwMode="auto">
            <a:xfrm>
              <a:off x="2907721" y="5849475"/>
              <a:ext cx="0" cy="215900"/>
            </a:xfrm>
            <a:prstGeom prst="line">
              <a:avLst/>
            </a:prstGeom>
            <a:noFill/>
            <a:ln w="38100">
              <a:solidFill>
                <a:srgbClr val="00B050"/>
              </a:solidFill>
              <a:round/>
              <a:headEnd/>
              <a:tailEnd/>
            </a:ln>
            <a:effectLst>
              <a:outerShdw dist="35921" dir="2700000" algn="ctr" rotWithShape="0">
                <a:schemeClr val="bg1"/>
              </a:outerShdw>
            </a:effectLst>
          </p:spPr>
        </p:cxnSp>
        <p:cxnSp>
          <p:nvCxnSpPr>
            <p:cNvPr id="116" name="Line 88"/>
            <p:cNvCxnSpPr>
              <a:cxnSpLocks/>
            </p:cNvCxnSpPr>
            <p:nvPr/>
          </p:nvCxnSpPr>
          <p:spPr bwMode="auto">
            <a:xfrm>
              <a:off x="2572441" y="5824075"/>
              <a:ext cx="1461770" cy="0"/>
            </a:xfrm>
            <a:prstGeom prst="line">
              <a:avLst/>
            </a:prstGeom>
            <a:noFill/>
            <a:ln w="38100">
              <a:solidFill>
                <a:srgbClr val="00B050"/>
              </a:solidFill>
              <a:round/>
              <a:headEnd/>
              <a:tailEnd/>
            </a:ln>
            <a:effectLst/>
          </p:spPr>
        </p:cxnSp>
        <p:cxnSp>
          <p:nvCxnSpPr>
            <p:cNvPr id="117" name="Line 88"/>
            <p:cNvCxnSpPr/>
            <p:nvPr/>
          </p:nvCxnSpPr>
          <p:spPr bwMode="auto">
            <a:xfrm flipV="1">
              <a:off x="7533061" y="5937105"/>
              <a:ext cx="332740" cy="0"/>
            </a:xfrm>
            <a:prstGeom prst="line">
              <a:avLst/>
            </a:prstGeom>
            <a:noFill/>
            <a:ln w="38100">
              <a:solidFill>
                <a:srgbClr val="00B050"/>
              </a:solidFill>
              <a:round/>
              <a:headEnd/>
              <a:tailEnd/>
            </a:ln>
            <a:effectLst/>
          </p:spPr>
        </p:cxnSp>
        <p:cxnSp>
          <p:nvCxnSpPr>
            <p:cNvPr id="119" name="Connecteur droit 118"/>
            <p:cNvCxnSpPr/>
            <p:nvPr/>
          </p:nvCxnSpPr>
          <p:spPr>
            <a:xfrm>
              <a:off x="8247436" y="5410690"/>
              <a:ext cx="5080" cy="52578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0" name="Connecteur droit 119"/>
            <p:cNvCxnSpPr/>
            <p:nvPr/>
          </p:nvCxnSpPr>
          <p:spPr>
            <a:xfrm>
              <a:off x="7877231" y="5931390"/>
              <a:ext cx="0" cy="24955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1" name="Connecteur droit 120"/>
            <p:cNvCxnSpPr/>
            <p:nvPr/>
          </p:nvCxnSpPr>
          <p:spPr>
            <a:xfrm>
              <a:off x="7893106" y="5935200"/>
              <a:ext cx="373380" cy="889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2" name="Connecteur droit 121"/>
            <p:cNvCxnSpPr/>
            <p:nvPr/>
          </p:nvCxnSpPr>
          <p:spPr>
            <a:xfrm flipH="1">
              <a:off x="5561328" y="3552045"/>
              <a:ext cx="0" cy="43688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3" name="Connecteur droit 122"/>
            <p:cNvCxnSpPr/>
            <p:nvPr/>
          </p:nvCxnSpPr>
          <p:spPr>
            <a:xfrm flipH="1">
              <a:off x="6200773" y="3651105"/>
              <a:ext cx="0" cy="33528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24" name="AutoShape 207"/>
            <p:cNvSpPr>
              <a:spLocks noChangeArrowheads="1"/>
            </p:cNvSpPr>
            <p:nvPr/>
          </p:nvSpPr>
          <p:spPr bwMode="auto">
            <a:xfrm>
              <a:off x="4342821" y="4117195"/>
              <a:ext cx="1599565" cy="672465"/>
            </a:xfrm>
            <a:prstGeom prst="cloudCallout">
              <a:avLst>
                <a:gd name="adj1" fmla="val -7079"/>
                <a:gd name="adj2" fmla="val -90542"/>
              </a:avLst>
            </a:prstGeom>
            <a:solidFill>
              <a:schemeClr val="bg1">
                <a:lumMod val="100000"/>
                <a:lumOff val="0"/>
              </a:schemeClr>
            </a:solidFill>
            <a:ln w="25400">
              <a:solidFill>
                <a:schemeClr val="tx1">
                  <a:lumMod val="65000"/>
                  <a:lumOff val="35000"/>
                </a:schemeClr>
              </a:solidFill>
              <a:round/>
              <a:headEnd/>
              <a:tailEnd/>
            </a:ln>
          </p:spPr>
          <p:txBody>
            <a:bodyPr rot="0" vert="horz" wrap="square" lIns="91440" tIns="45720" rIns="91440" bIns="45720" anchor="ctr" anchorCtr="0" upright="1">
              <a:noAutofit/>
            </a:bodyPr>
            <a:lstStyle/>
            <a:p>
              <a:endParaRPr lang="fr-FR" sz="1400">
                <a:latin typeface="Segoe UI" panose="020B0502040204020203" pitchFamily="34" charset="0"/>
                <a:cs typeface="Segoe UI" panose="020B0502040204020203" pitchFamily="34" charset="0"/>
              </a:endParaRPr>
            </a:p>
          </p:txBody>
        </p:sp>
        <p:sp>
          <p:nvSpPr>
            <p:cNvPr id="10" name="Rectangle 146"/>
            <p:cNvSpPr>
              <a:spLocks/>
            </p:cNvSpPr>
            <p:nvPr/>
          </p:nvSpPr>
          <p:spPr bwMode="auto">
            <a:xfrm>
              <a:off x="4839661" y="4333730"/>
              <a:ext cx="10620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WAN</a:t>
              </a:r>
              <a:endParaRPr kumimoji="0" lang="en-US" altLang="fr-FR" sz="14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sp>
          <p:nvSpPr>
            <p:cNvPr id="11" name="Rectangle 248"/>
            <p:cNvSpPr>
              <a:spLocks noChangeArrowheads="1"/>
            </p:cNvSpPr>
            <p:nvPr/>
          </p:nvSpPr>
          <p:spPr bwMode="auto">
            <a:xfrm>
              <a:off x="5997486" y="3989386"/>
              <a:ext cx="3686693"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Data processing network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PcVue TCP/IP messaging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fr-FR" sz="14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sp>
          <p:nvSpPr>
            <p:cNvPr id="12" name="Rectangle 249"/>
            <p:cNvSpPr>
              <a:spLocks noChangeArrowheads="1"/>
            </p:cNvSpPr>
            <p:nvPr/>
          </p:nvSpPr>
          <p:spPr bwMode="auto">
            <a:xfrm>
              <a:off x="4807648" y="5880748"/>
              <a:ext cx="1866900"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Data acquisition networks </a:t>
              </a:r>
              <a:endParaRPr kumimoji="0" lang="en-US" altLang="fr-FR" sz="14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cxnSp>
          <p:nvCxnSpPr>
            <p:cNvPr id="128" name="Line 86"/>
            <p:cNvCxnSpPr>
              <a:cxnSpLocks/>
            </p:cNvCxnSpPr>
            <p:nvPr/>
          </p:nvCxnSpPr>
          <p:spPr bwMode="auto">
            <a:xfrm>
              <a:off x="1925983" y="1593705"/>
              <a:ext cx="6362065" cy="45720"/>
            </a:xfrm>
            <a:prstGeom prst="line">
              <a:avLst/>
            </a:prstGeom>
            <a:noFill/>
            <a:ln w="38100">
              <a:solidFill>
                <a:srgbClr val="0070C0"/>
              </a:solidFill>
              <a:prstDash val="lgDashDot"/>
              <a:round/>
              <a:headEnd/>
              <a:tailEnd/>
            </a:ln>
            <a:effectLst>
              <a:outerShdw blurRad="50800" dist="38100" dir="2700000" sx="1000" sy="1000" algn="tl" rotWithShape="0">
                <a:prstClr val="black"/>
              </a:outerShdw>
            </a:effectLst>
          </p:spPr>
        </p:cxnSp>
        <p:cxnSp>
          <p:nvCxnSpPr>
            <p:cNvPr id="129" name="Line 185"/>
            <p:cNvCxnSpPr>
              <a:cxnSpLocks noChangeShapeType="1"/>
            </p:cNvCxnSpPr>
            <p:nvPr/>
          </p:nvCxnSpPr>
          <p:spPr bwMode="auto">
            <a:xfrm>
              <a:off x="2086608" y="4000355"/>
              <a:ext cx="5379720" cy="0"/>
            </a:xfrm>
            <a:prstGeom prst="line">
              <a:avLst/>
            </a:prstGeom>
            <a:noFill/>
            <a:ln w="38100">
              <a:solidFill>
                <a:schemeClr val="bg1">
                  <a:lumMod val="75000"/>
                  <a:lumOff val="0"/>
                </a:schemeClr>
              </a:solidFill>
              <a:round/>
              <a:headEnd/>
              <a:tailEnd/>
            </a:ln>
            <a:extLst>
              <a:ext uri="{909E8E84-426E-40DD-AFC4-6F175D3DCCD1}">
                <a14:hiddenFill xmlns:a14="http://schemas.microsoft.com/office/drawing/2010/main">
                  <a:noFill/>
                </a14:hiddenFill>
              </a:ext>
            </a:extLst>
          </p:spPr>
        </p:cxnSp>
        <p:cxnSp>
          <p:nvCxnSpPr>
            <p:cNvPr id="130" name="Line 267"/>
            <p:cNvCxnSpPr>
              <a:cxnSpLocks noChangeShapeType="1"/>
            </p:cNvCxnSpPr>
            <p:nvPr/>
          </p:nvCxnSpPr>
          <p:spPr bwMode="auto">
            <a:xfrm flipH="1">
              <a:off x="2611118" y="2744325"/>
              <a:ext cx="0" cy="251460"/>
            </a:xfrm>
            <a:prstGeom prst="line">
              <a:avLst/>
            </a:prstGeom>
            <a:noFill/>
            <a:ln w="38100">
              <a:solidFill>
                <a:schemeClr val="bg1">
                  <a:lumMod val="75000"/>
                  <a:lumOff val="0"/>
                </a:schemeClr>
              </a:solidFill>
              <a:round/>
              <a:headEnd/>
              <a:tailEnd/>
            </a:ln>
            <a:extLst>
              <a:ext uri="{909E8E84-426E-40DD-AFC4-6F175D3DCCD1}">
                <a14:hiddenFill xmlns:a14="http://schemas.microsoft.com/office/drawing/2010/main">
                  <a:noFill/>
                </a14:hiddenFill>
              </a:ext>
            </a:extLst>
          </p:spPr>
        </p:cxnSp>
        <p:sp>
          <p:nvSpPr>
            <p:cNvPr id="131" name="Arc 130"/>
            <p:cNvSpPr/>
            <p:nvPr/>
          </p:nvSpPr>
          <p:spPr>
            <a:xfrm rot="19239588" flipH="1">
              <a:off x="2124708" y="1288905"/>
              <a:ext cx="1654175" cy="2217420"/>
            </a:xfrm>
            <a:prstGeom prst="arc">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sz="1400">
                <a:ln>
                  <a:solidFill>
                    <a:srgbClr val="00B0F0"/>
                  </a:solidFill>
                </a:ln>
                <a:latin typeface="Segoe UI" panose="020B0502040204020203" pitchFamily="34" charset="0"/>
                <a:cs typeface="Segoe UI" panose="020B0502040204020203" pitchFamily="34" charset="0"/>
              </a:endParaRPr>
            </a:p>
          </p:txBody>
        </p:sp>
        <p:sp>
          <p:nvSpPr>
            <p:cNvPr id="13" name="Text Box 75"/>
            <p:cNvSpPr txBox="1">
              <a:spLocks noChangeArrowheads="1"/>
            </p:cNvSpPr>
            <p:nvPr/>
          </p:nvSpPr>
          <p:spPr bwMode="auto">
            <a:xfrm>
              <a:off x="1148207" y="2109894"/>
              <a:ext cx="1073151" cy="309958"/>
            </a:xfrm>
            <a:prstGeom prst="rect">
              <a:avLst/>
            </a:prstGeom>
            <a:noFill/>
            <a:ln>
              <a:noFill/>
            </a:ln>
            <a:effectLst>
              <a:outerShdw dist="35921" dir="2700000"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600" tIns="46800" rIns="93600" bIns="468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rgbClr val="548DD4"/>
                  </a:solidFill>
                  <a:effectLst/>
                  <a:latin typeface="Segoe UI" panose="020B0502040204020203" pitchFamily="34" charset="0"/>
                  <a:ea typeface="Calibri" panose="020F0502020204030204" pitchFamily="34" charset="0"/>
                  <a:cs typeface="Segoe UI" panose="020B0502040204020203" pitchFamily="34" charset="0"/>
                </a:rPr>
                <a:t>OPC</a:t>
              </a:r>
              <a:endParaRPr kumimoji="0" lang="en-US" altLang="fr-FR" sz="14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sp>
          <p:nvSpPr>
            <p:cNvPr id="14" name="Rectangle 89"/>
            <p:cNvSpPr>
              <a:spLocks/>
            </p:cNvSpPr>
            <p:nvPr/>
          </p:nvSpPr>
          <p:spPr bwMode="auto">
            <a:xfrm>
              <a:off x="648906" y="1312454"/>
              <a:ext cx="31760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fr-FR" sz="1400" b="1" dirty="0">
                  <a:solidFill>
                    <a:srgbClr val="000000"/>
                  </a:solidFill>
                  <a:latin typeface="Segoe UI" panose="020B0502040204020203" pitchFamily="34" charset="0"/>
                  <a:ea typeface="Times New Roman" panose="02020603050405020304" pitchFamily="18" charset="0"/>
                  <a:cs typeface="Segoe UI" panose="020B0502040204020203" pitchFamily="34" charset="0"/>
                </a:rPr>
                <a:t>Level III – The dispatch center</a:t>
              </a:r>
            </a:p>
          </p:txBody>
        </p:sp>
        <p:cxnSp>
          <p:nvCxnSpPr>
            <p:cNvPr id="134" name="Line 185"/>
            <p:cNvCxnSpPr>
              <a:cxnSpLocks noChangeShapeType="1"/>
            </p:cNvCxnSpPr>
            <p:nvPr/>
          </p:nvCxnSpPr>
          <p:spPr bwMode="auto">
            <a:xfrm flipV="1">
              <a:off x="2002788" y="2725275"/>
              <a:ext cx="4983480" cy="15240"/>
            </a:xfrm>
            <a:prstGeom prst="line">
              <a:avLst/>
            </a:prstGeom>
            <a:noFill/>
            <a:ln w="38100">
              <a:solidFill>
                <a:schemeClr val="bg1">
                  <a:lumMod val="75000"/>
                  <a:lumOff val="0"/>
                </a:schemeClr>
              </a:solidFill>
              <a:round/>
              <a:headEnd/>
              <a:tailEnd/>
            </a:ln>
            <a:extLst>
              <a:ext uri="{909E8E84-426E-40DD-AFC4-6F175D3DCCD1}">
                <a14:hiddenFill xmlns:a14="http://schemas.microsoft.com/office/drawing/2010/main">
                  <a:noFill/>
                </a14:hiddenFill>
              </a:ext>
            </a:extLst>
          </p:spPr>
        </p:cxnSp>
        <p:cxnSp>
          <p:nvCxnSpPr>
            <p:cNvPr id="135" name="Line 267"/>
            <p:cNvCxnSpPr>
              <a:cxnSpLocks noChangeShapeType="1"/>
            </p:cNvCxnSpPr>
            <p:nvPr/>
          </p:nvCxnSpPr>
          <p:spPr bwMode="auto">
            <a:xfrm flipH="1">
              <a:off x="3246118" y="2726545"/>
              <a:ext cx="0" cy="251460"/>
            </a:xfrm>
            <a:prstGeom prst="line">
              <a:avLst/>
            </a:prstGeom>
            <a:noFill/>
            <a:ln w="38100">
              <a:solidFill>
                <a:schemeClr val="bg1">
                  <a:lumMod val="75000"/>
                  <a:lumOff val="0"/>
                </a:schemeClr>
              </a:solidFill>
              <a:round/>
              <a:headEnd/>
              <a:tailEnd/>
            </a:ln>
            <a:extLst>
              <a:ext uri="{909E8E84-426E-40DD-AFC4-6F175D3DCCD1}">
                <a14:hiddenFill xmlns:a14="http://schemas.microsoft.com/office/drawing/2010/main">
                  <a:noFill/>
                </a14:hiddenFill>
              </a:ext>
            </a:extLst>
          </p:spPr>
        </p:cxnSp>
        <p:cxnSp>
          <p:nvCxnSpPr>
            <p:cNvPr id="136" name="Line 267"/>
            <p:cNvCxnSpPr>
              <a:cxnSpLocks noChangeShapeType="1"/>
            </p:cNvCxnSpPr>
            <p:nvPr/>
          </p:nvCxnSpPr>
          <p:spPr bwMode="auto">
            <a:xfrm>
              <a:off x="5576568" y="2725275"/>
              <a:ext cx="7620" cy="320040"/>
            </a:xfrm>
            <a:prstGeom prst="line">
              <a:avLst/>
            </a:prstGeom>
            <a:noFill/>
            <a:ln w="38100">
              <a:solidFill>
                <a:schemeClr val="bg1">
                  <a:lumMod val="75000"/>
                  <a:lumOff val="0"/>
                </a:schemeClr>
              </a:solidFill>
              <a:round/>
              <a:headEnd/>
              <a:tailEnd/>
            </a:ln>
            <a:extLst>
              <a:ext uri="{909E8E84-426E-40DD-AFC4-6F175D3DCCD1}">
                <a14:hiddenFill xmlns:a14="http://schemas.microsoft.com/office/drawing/2010/main">
                  <a:noFill/>
                </a14:hiddenFill>
              </a:ext>
            </a:extLst>
          </p:spPr>
        </p:cxnSp>
        <p:cxnSp>
          <p:nvCxnSpPr>
            <p:cNvPr id="137" name="Line 267"/>
            <p:cNvCxnSpPr>
              <a:cxnSpLocks noChangeShapeType="1"/>
            </p:cNvCxnSpPr>
            <p:nvPr/>
          </p:nvCxnSpPr>
          <p:spPr bwMode="auto">
            <a:xfrm>
              <a:off x="6231253" y="2740515"/>
              <a:ext cx="635" cy="312420"/>
            </a:xfrm>
            <a:prstGeom prst="line">
              <a:avLst/>
            </a:prstGeom>
            <a:noFill/>
            <a:ln w="38100">
              <a:solidFill>
                <a:schemeClr val="bg1">
                  <a:lumMod val="75000"/>
                  <a:lumOff val="0"/>
                </a:schemeClr>
              </a:solidFill>
              <a:round/>
              <a:headEnd/>
              <a:tailEnd/>
            </a:ln>
            <a:extLst>
              <a:ext uri="{909E8E84-426E-40DD-AFC4-6F175D3DCCD1}">
                <a14:hiddenFill xmlns:a14="http://schemas.microsoft.com/office/drawing/2010/main">
                  <a:noFill/>
                </a14:hiddenFill>
              </a:ext>
            </a:extLst>
          </p:spPr>
        </p:cxnSp>
        <p:pic>
          <p:nvPicPr>
            <p:cNvPr id="139" name="Picture 6" descr="D:\ARC\ARC_Libraries\V11.1\LIB\ACTUAL\PcVue\V1.8\FR\Lib\SH_SYSTEM\B\PCVUE_LIBS_SYSTEM_SERVER_CABINET_FRONT_12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42208" y="2962856"/>
              <a:ext cx="364646" cy="729524"/>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6" descr="D:\ARC\ARC_Libraries\V11.1\LIB\ACTUAL\PcVue\V1.8\FR\Lib\SH_SYSTEM\B\PCVUE_LIBS_SYSTEM_SERVER_CABINET_FRONT_12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2288" y="2970476"/>
              <a:ext cx="364646" cy="729524"/>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6" descr="D:\ARC\ARC_Libraries\V11.1\LIB\ACTUAL\PcVue\V1.8\FR\Lib\SH_SYSTEM\B\PCVUE_LIBS_SYSTEM_SERVER_CABINET_FRONT_12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89878" y="2978096"/>
              <a:ext cx="364646" cy="729524"/>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6" descr="D:\ARC\ARC_Libraries\V11.1\LIB\ACTUAL\PcVue\V1.8\FR\Lib\SH_SYSTEM\B\PCVUE_LIBS_SYSTEM_SERVER_CABINET_FRONT_12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9958" y="2993336"/>
              <a:ext cx="364646" cy="729524"/>
            </a:xfrm>
            <a:prstGeom prst="rect">
              <a:avLst/>
            </a:prstGeom>
            <a:noFill/>
            <a:extLst>
              <a:ext uri="{909E8E84-426E-40DD-AFC4-6F175D3DCCD1}">
                <a14:hiddenFill xmlns:a14="http://schemas.microsoft.com/office/drawing/2010/main">
                  <a:solidFill>
                    <a:srgbClr val="FFFFFF"/>
                  </a:solidFill>
                </a14:hiddenFill>
              </a:ext>
            </a:extLst>
          </p:spPr>
        </p:pic>
        <p:grpSp>
          <p:nvGrpSpPr>
            <p:cNvPr id="152" name="Groupe 151"/>
            <p:cNvGrpSpPr/>
            <p:nvPr/>
          </p:nvGrpSpPr>
          <p:grpSpPr>
            <a:xfrm>
              <a:off x="5918891" y="4733780"/>
              <a:ext cx="894080" cy="894080"/>
              <a:chOff x="0" y="0"/>
              <a:chExt cx="894144" cy="894144"/>
            </a:xfrm>
          </p:grpSpPr>
          <p:pic>
            <p:nvPicPr>
              <p:cNvPr id="153" name="Picture 2" descr="D:\ARC\ARC_Libraries\V11.1\LIB\ACTUAL\PcVue\V1.8\FR\Lib\SH_SYSTEM\B\PCVUE_LIBS_SYSTEM_WORKSTATION_LIGHT_FRONT_12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894144" cy="894144"/>
              </a:xfrm>
              <a:prstGeom prst="rect">
                <a:avLst/>
              </a:prstGeom>
              <a:noFill/>
              <a:extLst>
                <a:ext uri="{909E8E84-426E-40DD-AFC4-6F175D3DCCD1}">
                  <a14:hiddenFill xmlns:a14="http://schemas.microsoft.com/office/drawing/2010/main">
                    <a:solidFill>
                      <a:srgbClr val="FFFFFF"/>
                    </a:solidFill>
                  </a14:hiddenFill>
                </a:ext>
              </a:extLst>
            </p:spPr>
          </p:pic>
          <p:sp>
            <p:nvSpPr>
              <p:cNvPr id="154" name="Organigramme : Disque magnétique 153"/>
              <p:cNvSpPr/>
              <p:nvPr/>
            </p:nvSpPr>
            <p:spPr>
              <a:xfrm>
                <a:off x="589189" y="410388"/>
                <a:ext cx="191821" cy="284612"/>
              </a:xfrm>
              <a:prstGeom prst="flowChartMagneticDisk">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8100000" scaled="1"/>
                <a:tileRect/>
              </a:gradFill>
              <a:scene3d>
                <a:camera prst="orthographicFront"/>
                <a:lightRig rig="threePt" dir="t"/>
              </a:scene3d>
              <a:sp3d prstMaterial="dk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400">
                  <a:latin typeface="Segoe UI" panose="020B0502040204020203" pitchFamily="34" charset="0"/>
                  <a:cs typeface="Segoe UI" panose="020B0502040204020203" pitchFamily="34" charset="0"/>
                </a:endParaRPr>
              </a:p>
            </p:txBody>
          </p:sp>
        </p:grpSp>
        <p:pic>
          <p:nvPicPr>
            <p:cNvPr id="156" name="Picture 6" descr="D:\ARC\ARC_Libraries\V11.1\LIB\ACTUAL\PcVue\V1.8\FR\Lib\SH_SYSTEM\B\PCVUE_LIBS_SYSTEM_SERVER_CABINET_FRONT_12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46481" y="4937071"/>
              <a:ext cx="364646" cy="729524"/>
            </a:xfrm>
            <a:prstGeom prst="rect">
              <a:avLst/>
            </a:prstGeom>
            <a:noFill/>
            <a:extLst>
              <a:ext uri="{909E8E84-426E-40DD-AFC4-6F175D3DCCD1}">
                <a14:hiddenFill xmlns:a14="http://schemas.microsoft.com/office/drawing/2010/main">
                  <a:solidFill>
                    <a:srgbClr val="FFFFFF"/>
                  </a:solidFill>
                </a14:hiddenFill>
              </a:ext>
            </a:extLst>
          </p:spPr>
        </p:pic>
        <p:cxnSp>
          <p:nvCxnSpPr>
            <p:cNvPr id="158" name="Connecteur droit 157"/>
            <p:cNvCxnSpPr>
              <a:cxnSpLocks/>
            </p:cNvCxnSpPr>
            <p:nvPr/>
          </p:nvCxnSpPr>
          <p:spPr>
            <a:xfrm rot="5400000" flipV="1">
              <a:off x="7268901" y="5657070"/>
              <a:ext cx="558165" cy="10795"/>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pic>
          <p:nvPicPr>
            <p:cNvPr id="160" name="Picture 6" descr="D:\ARC\ARC_Libraries\V11.1\LIB\ACTUAL\PcVue\V1.8\FR\Lib\SH_SYSTEM\B\PCVUE_LIBS_SYSTEM_SERVER_CABINET_FRONT_12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60341" y="4998031"/>
              <a:ext cx="364646" cy="729524"/>
            </a:xfrm>
            <a:prstGeom prst="rect">
              <a:avLst/>
            </a:prstGeom>
            <a:noFill/>
            <a:extLst>
              <a:ext uri="{909E8E84-426E-40DD-AFC4-6F175D3DCCD1}">
                <a14:hiddenFill xmlns:a14="http://schemas.microsoft.com/office/drawing/2010/main">
                  <a:solidFill>
                    <a:srgbClr val="FFFFFF"/>
                  </a:solidFill>
                </a14:hiddenFill>
              </a:ext>
            </a:extLst>
          </p:spPr>
        </p:pic>
        <p:pic>
          <p:nvPicPr>
            <p:cNvPr id="163" name="Picture 6" descr="D:\ARC\ARC_Libraries\V11.1\LIB\ACTUAL\PcVue\V1.8\FR\Lib\SH_SYSTEM\B\PCVUE_LIBS_SYSTEM_SERVER_CABINET_FRONT_12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6621" y="4992316"/>
              <a:ext cx="364646" cy="729524"/>
            </a:xfrm>
            <a:prstGeom prst="rect">
              <a:avLst/>
            </a:prstGeom>
            <a:noFill/>
            <a:extLst>
              <a:ext uri="{909E8E84-426E-40DD-AFC4-6F175D3DCCD1}">
                <a14:hiddenFill xmlns:a14="http://schemas.microsoft.com/office/drawing/2010/main">
                  <a:solidFill>
                    <a:srgbClr val="FFFFFF"/>
                  </a:solidFill>
                </a14:hiddenFill>
              </a:ext>
            </a:extLst>
          </p:spPr>
        </p:pic>
        <p:grpSp>
          <p:nvGrpSpPr>
            <p:cNvPr id="165" name="Groupe 164"/>
            <p:cNvGrpSpPr/>
            <p:nvPr/>
          </p:nvGrpSpPr>
          <p:grpSpPr>
            <a:xfrm>
              <a:off x="3881176" y="4754100"/>
              <a:ext cx="894080" cy="894080"/>
              <a:chOff x="0" y="0"/>
              <a:chExt cx="894144" cy="894144"/>
            </a:xfrm>
          </p:grpSpPr>
          <p:pic>
            <p:nvPicPr>
              <p:cNvPr id="166" name="Picture 2" descr="D:\ARC\ARC_Libraries\V11.1\LIB\ACTUAL\PcVue\V1.8\FR\Lib\SH_SYSTEM\B\PCVUE_LIBS_SYSTEM_WORKSTATION_LIGHT_FRONT_12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894144" cy="894144"/>
              </a:xfrm>
              <a:prstGeom prst="rect">
                <a:avLst/>
              </a:prstGeom>
              <a:noFill/>
              <a:extLst>
                <a:ext uri="{909E8E84-426E-40DD-AFC4-6F175D3DCCD1}">
                  <a14:hiddenFill xmlns:a14="http://schemas.microsoft.com/office/drawing/2010/main">
                    <a:solidFill>
                      <a:srgbClr val="FFFFFF"/>
                    </a:solidFill>
                  </a14:hiddenFill>
                </a:ext>
              </a:extLst>
            </p:spPr>
          </p:pic>
          <p:sp>
            <p:nvSpPr>
              <p:cNvPr id="167" name="Organigramme : Disque magnétique 166"/>
              <p:cNvSpPr/>
              <p:nvPr/>
            </p:nvSpPr>
            <p:spPr>
              <a:xfrm>
                <a:off x="589189" y="410388"/>
                <a:ext cx="191821" cy="284612"/>
              </a:xfrm>
              <a:prstGeom prst="flowChartMagneticDisk">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8100000" scaled="1"/>
                <a:tileRect/>
              </a:gradFill>
              <a:scene3d>
                <a:camera prst="orthographicFront"/>
                <a:lightRig rig="threePt" dir="t"/>
              </a:scene3d>
              <a:sp3d prstMaterial="dk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400">
                  <a:latin typeface="Segoe UI" panose="020B0502040204020203" pitchFamily="34" charset="0"/>
                  <a:cs typeface="Segoe UI" panose="020B0502040204020203" pitchFamily="34" charset="0"/>
                </a:endParaRPr>
              </a:p>
            </p:txBody>
          </p:sp>
        </p:grpSp>
        <p:sp>
          <p:nvSpPr>
            <p:cNvPr id="168" name="Organigramme : Disque magnétique 167"/>
            <p:cNvSpPr/>
            <p:nvPr/>
          </p:nvSpPr>
          <p:spPr>
            <a:xfrm>
              <a:off x="7519668" y="3479655"/>
              <a:ext cx="251460" cy="393700"/>
            </a:xfrm>
            <a:prstGeom prst="flowChartMagneticDisk">
              <a:avLst/>
            </a:prstGeom>
            <a:solidFill>
              <a:srgbClr val="0070C0"/>
            </a:solidFill>
            <a:scene3d>
              <a:camera prst="orthographicFront"/>
              <a:lightRig rig="threePt" dir="t"/>
            </a:scene3d>
            <a:sp3d prstMaterial="dk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400">
                <a:latin typeface="Segoe UI" panose="020B0502040204020203" pitchFamily="34" charset="0"/>
                <a:cs typeface="Segoe UI" panose="020B0502040204020203" pitchFamily="34" charset="0"/>
              </a:endParaRPr>
            </a:p>
          </p:txBody>
        </p:sp>
        <p:pic>
          <p:nvPicPr>
            <p:cNvPr id="2073" name="Picture 2" descr="PCVUE_LIBS_SYSTEM_WORKSTATION_LIGHT_FRONT_1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0610" y="1763746"/>
              <a:ext cx="893763" cy="893763"/>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MainAp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6885" y="2263809"/>
              <a:ext cx="379413" cy="379412"/>
            </a:xfrm>
            <a:prstGeom prst="rect">
              <a:avLst/>
            </a:prstGeom>
            <a:noFill/>
            <a:extLst>
              <a:ext uri="{909E8E84-426E-40DD-AFC4-6F175D3DCCD1}">
                <a14:hiddenFill xmlns:a14="http://schemas.microsoft.com/office/drawing/2010/main">
                  <a:solidFill>
                    <a:srgbClr val="FFFFFF"/>
                  </a:solidFill>
                </a14:hiddenFill>
              </a:ext>
            </a:extLst>
          </p:spPr>
        </p:pic>
        <p:pic>
          <p:nvPicPr>
            <p:cNvPr id="2075" name="Picture 27" descr="PCVUE_LIBS_SYSTEM_WORKSTATION_LIGHT_FRONT_1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7148" y="1763746"/>
              <a:ext cx="893762" cy="893763"/>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MainAp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5010" y="2263809"/>
              <a:ext cx="379413" cy="379412"/>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73"/>
            <p:cNvSpPr>
              <a:spLocks/>
            </p:cNvSpPr>
            <p:nvPr/>
          </p:nvSpPr>
          <p:spPr bwMode="auto">
            <a:xfrm>
              <a:off x="8107210" y="6180945"/>
              <a:ext cx="12604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Field devices</a:t>
              </a:r>
              <a:endParaRPr kumimoji="0" lang="en-US" altLang="fr-FR" sz="14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sp>
          <p:nvSpPr>
            <p:cNvPr id="18" name="Rectangle 4"/>
            <p:cNvSpPr>
              <a:spLocks noChangeArrowheads="1"/>
            </p:cNvSpPr>
            <p:nvPr/>
          </p:nvSpPr>
          <p:spPr bwMode="auto">
            <a:xfrm>
              <a:off x="5645148" y="2385533"/>
              <a:ext cx="32766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Data processing network - OPC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fr-FR" sz="14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sp>
          <p:nvSpPr>
            <p:cNvPr id="175" name="Arc 174"/>
            <p:cNvSpPr/>
            <p:nvPr/>
          </p:nvSpPr>
          <p:spPr>
            <a:xfrm rot="5400000" flipH="1">
              <a:off x="5126094" y="1431462"/>
              <a:ext cx="3605530" cy="4311015"/>
            </a:xfrm>
            <a:prstGeom prst="arc">
              <a:avLst>
                <a:gd name="adj1" fmla="val 13430762"/>
                <a:gd name="adj2" fmla="val 2000704"/>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sz="1400">
                <a:latin typeface="Segoe UI" panose="020B0502040204020203" pitchFamily="34" charset="0"/>
                <a:cs typeface="Segoe UI" panose="020B0502040204020203" pitchFamily="34" charset="0"/>
              </a:endParaRPr>
            </a:p>
          </p:txBody>
        </p:sp>
        <p:sp>
          <p:nvSpPr>
            <p:cNvPr id="19" name="Text Box 19"/>
            <p:cNvSpPr txBox="1">
              <a:spLocks noChangeArrowheads="1"/>
            </p:cNvSpPr>
            <p:nvPr/>
          </p:nvSpPr>
          <p:spPr bwMode="auto">
            <a:xfrm>
              <a:off x="8118774" y="1810236"/>
              <a:ext cx="660171" cy="309958"/>
            </a:xfrm>
            <a:prstGeom prst="rect">
              <a:avLst/>
            </a:prstGeom>
            <a:noFill/>
            <a:ln>
              <a:noFill/>
            </a:ln>
            <a:effectLst>
              <a:outerShdw dist="35921" dir="2700000"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600" tIns="46800" rIns="93600" bIns="468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rgbClr val="548DD4"/>
                  </a:solidFill>
                  <a:effectLst/>
                  <a:latin typeface="Segoe UI" panose="020B0502040204020203" pitchFamily="34" charset="0"/>
                  <a:ea typeface="Calibri" panose="020F0502020204030204" pitchFamily="34" charset="0"/>
                  <a:cs typeface="Segoe UI" panose="020B0502040204020203" pitchFamily="34" charset="0"/>
                </a:rPr>
                <a:t>OPC</a:t>
              </a:r>
              <a:endParaRPr kumimoji="0" lang="en-US" altLang="fr-FR" sz="14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pic>
          <p:nvPicPr>
            <p:cNvPr id="264" name="Picture 82" descr="REGUL BMS"/>
            <p:cNvPicPr/>
            <p:nvPr/>
          </p:nvPicPr>
          <p:blipFill>
            <a:blip r:embed="rId6" cstate="print"/>
            <a:srcRect/>
            <a:stretch>
              <a:fillRect/>
            </a:stretch>
          </p:blipFill>
          <p:spPr bwMode="auto">
            <a:xfrm>
              <a:off x="2729904" y="6038388"/>
              <a:ext cx="358140" cy="358775"/>
            </a:xfrm>
            <a:prstGeom prst="rect">
              <a:avLst/>
            </a:prstGeom>
            <a:noFill/>
            <a:ln w="9525">
              <a:noFill/>
              <a:miter lim="800000"/>
              <a:headEnd/>
              <a:tailEnd/>
            </a:ln>
          </p:spPr>
        </p:pic>
        <p:pic>
          <p:nvPicPr>
            <p:cNvPr id="265" name="Picture 82" descr="REGUL BMS"/>
            <p:cNvPicPr/>
            <p:nvPr/>
          </p:nvPicPr>
          <p:blipFill>
            <a:blip r:embed="rId6" cstate="print"/>
            <a:srcRect/>
            <a:stretch>
              <a:fillRect/>
            </a:stretch>
          </p:blipFill>
          <p:spPr bwMode="auto">
            <a:xfrm>
              <a:off x="3594156" y="6046261"/>
              <a:ext cx="358140" cy="358775"/>
            </a:xfrm>
            <a:prstGeom prst="rect">
              <a:avLst/>
            </a:prstGeom>
            <a:noFill/>
            <a:ln w="9525">
              <a:noFill/>
              <a:miter lim="800000"/>
              <a:headEnd/>
              <a:tailEnd/>
            </a:ln>
          </p:spPr>
        </p:pic>
        <p:pic>
          <p:nvPicPr>
            <p:cNvPr id="266" name="Picture 82" descr="REGUL BMS"/>
            <p:cNvPicPr/>
            <p:nvPr/>
          </p:nvPicPr>
          <p:blipFill>
            <a:blip r:embed="rId6" cstate="print"/>
            <a:srcRect/>
            <a:stretch>
              <a:fillRect/>
            </a:stretch>
          </p:blipFill>
          <p:spPr bwMode="auto">
            <a:xfrm>
              <a:off x="7688787" y="6162977"/>
              <a:ext cx="358140" cy="358775"/>
            </a:xfrm>
            <a:prstGeom prst="rect">
              <a:avLst/>
            </a:prstGeom>
            <a:noFill/>
            <a:ln w="9525">
              <a:noFill/>
              <a:miter lim="800000"/>
              <a:headEnd/>
              <a:tailEnd/>
            </a:ln>
          </p:spPr>
        </p:pic>
        <p:sp>
          <p:nvSpPr>
            <p:cNvPr id="15" name="Text Box 383"/>
            <p:cNvSpPr txBox="1">
              <a:spLocks noChangeArrowheads="1"/>
            </p:cNvSpPr>
            <p:nvPr/>
          </p:nvSpPr>
          <p:spPr bwMode="auto">
            <a:xfrm>
              <a:off x="1391666" y="3056935"/>
              <a:ext cx="2642636" cy="518974"/>
            </a:xfrm>
            <a:prstGeom prst="rect">
              <a:avLst/>
            </a:prstGeom>
            <a:solidFill>
              <a:srgbClr val="F2F2F2">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600" tIns="46800" rIns="93600" bIns="4680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rgbClr val="000000"/>
                  </a:solidFill>
                  <a:effectLst/>
                  <a:latin typeface="Segoe UI" panose="020B0502040204020203" pitchFamily="34" charset="0"/>
                  <a:ea typeface="Calibri" panose="020F0502020204030204" pitchFamily="34" charset="0"/>
                  <a:cs typeface="Segoe UI" panose="020B0502040204020203" pitchFamily="34" charset="0"/>
                </a:rPr>
                <a:t>Association of redundant </a:t>
              </a:r>
              <a:r>
                <a:rPr kumimoji="0" lang="en-US" altLang="fr-FR" sz="1400" b="0" i="0" u="none" strike="noStrike" cap="none" normalizeH="0" baseline="0" dirty="0" smtClean="0">
                  <a:ln>
                    <a:noFill/>
                  </a:ln>
                  <a:solidFill>
                    <a:srgbClr val="FF0000"/>
                  </a:solidFill>
                  <a:effectLst/>
                  <a:latin typeface="Segoe UI" panose="020B0502040204020203" pitchFamily="34" charset="0"/>
                  <a:ea typeface="Calibri" panose="020F0502020204030204" pitchFamily="34" charset="0"/>
                  <a:cs typeface="Segoe UI" panose="020B0502040204020203" pitchFamily="34" charset="0"/>
                </a:rPr>
                <a:t>PcVue</a:t>
              </a:r>
              <a:r>
                <a:rPr kumimoji="0" lang="en-US" altLang="fr-FR" sz="1400" b="0" i="0" u="none" strike="noStrike" cap="none" normalizeH="0" baseline="0" dirty="0" smtClean="0">
                  <a:ln>
                    <a:noFill/>
                  </a:ln>
                  <a:solidFill>
                    <a:srgbClr val="FF0066"/>
                  </a:solidFill>
                  <a:effectLst/>
                  <a:latin typeface="Segoe UI" panose="020B0502040204020203" pitchFamily="34" charset="0"/>
                  <a:ea typeface="Calibri" panose="020F0502020204030204" pitchFamily="34" charset="0"/>
                  <a:cs typeface="Segoe UI" panose="020B0502040204020203" pitchFamily="34" charset="0"/>
                </a:rPr>
                <a:t> </a:t>
              </a:r>
              <a:r>
                <a:rPr kumimoji="0" lang="en-US" altLang="fr-FR" sz="1400" b="1" i="0" u="none" strike="noStrike" cap="none" normalizeH="0" baseline="0" dirty="0" smtClean="0">
                  <a:ln>
                    <a:noFill/>
                  </a:ln>
                  <a:solidFill>
                    <a:srgbClr val="000000"/>
                  </a:solidFill>
                  <a:effectLst/>
                  <a:latin typeface="Segoe UI" panose="020B0502040204020203" pitchFamily="34" charset="0"/>
                  <a:ea typeface="Calibri" panose="020F0502020204030204" pitchFamily="34" charset="0"/>
                  <a:cs typeface="Segoe UI" panose="020B0502040204020203" pitchFamily="34" charset="0"/>
                </a:rPr>
                <a:t>acquisition servers</a:t>
              </a:r>
              <a:endParaRPr kumimoji="0" lang="en-US" altLang="fr-FR" sz="14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sp>
          <p:nvSpPr>
            <p:cNvPr id="125" name="Rectangle 248"/>
            <p:cNvSpPr>
              <a:spLocks noChangeArrowheads="1"/>
            </p:cNvSpPr>
            <p:nvPr/>
          </p:nvSpPr>
          <p:spPr bwMode="auto">
            <a:xfrm>
              <a:off x="1909977" y="3974143"/>
              <a:ext cx="3686693"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Data processing network – </a:t>
              </a:r>
              <a:r>
                <a:rPr kumimoji="0" lang="en-US" altLang="fr-FR" sz="1400" b="0" i="0" u="none" strike="noStrike" cap="none" normalizeH="0" baseline="0" dirty="0" err="1"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PcVue</a:t>
              </a:r>
              <a:r>
                <a:rPr kumimoji="0" lang="en-US" altLang="fr-FR" sz="14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rPr>
                <a:t> TCP/IP messaging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fr-FR" sz="14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sp>
          <p:nvSpPr>
            <p:cNvPr id="84" name="Text Box 383"/>
            <p:cNvSpPr txBox="1">
              <a:spLocks noChangeArrowheads="1"/>
            </p:cNvSpPr>
            <p:nvPr/>
          </p:nvSpPr>
          <p:spPr bwMode="auto">
            <a:xfrm>
              <a:off x="4529917" y="3067907"/>
              <a:ext cx="2642636" cy="518974"/>
            </a:xfrm>
            <a:prstGeom prst="rect">
              <a:avLst/>
            </a:prstGeom>
            <a:solidFill>
              <a:srgbClr val="F2F2F2">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600" tIns="46800" rIns="93600" bIns="4680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rgbClr val="000000"/>
                  </a:solidFill>
                  <a:effectLst/>
                  <a:latin typeface="Segoe UI" panose="020B0502040204020203" pitchFamily="34" charset="0"/>
                  <a:ea typeface="Calibri" panose="020F0502020204030204" pitchFamily="34" charset="0"/>
                  <a:cs typeface="Segoe UI" panose="020B0502040204020203" pitchFamily="34" charset="0"/>
                </a:rPr>
                <a:t>Association of redundant </a:t>
              </a:r>
              <a:r>
                <a:rPr kumimoji="0" lang="en-US" altLang="fr-FR" sz="1400" b="0" i="0" u="none" strike="noStrike" cap="none" normalizeH="0" baseline="0" dirty="0" smtClean="0">
                  <a:ln>
                    <a:noFill/>
                  </a:ln>
                  <a:solidFill>
                    <a:srgbClr val="FF0000"/>
                  </a:solidFill>
                  <a:effectLst/>
                  <a:latin typeface="Segoe UI" panose="020B0502040204020203" pitchFamily="34" charset="0"/>
                  <a:ea typeface="Calibri" panose="020F0502020204030204" pitchFamily="34" charset="0"/>
                  <a:cs typeface="Segoe UI" panose="020B0502040204020203" pitchFamily="34" charset="0"/>
                </a:rPr>
                <a:t>PcVue</a:t>
              </a:r>
              <a:r>
                <a:rPr kumimoji="0" lang="en-US" altLang="fr-FR" sz="1400" b="0" i="0" u="none" strike="noStrike" cap="none" normalizeH="0" baseline="0" dirty="0" smtClean="0">
                  <a:ln>
                    <a:noFill/>
                  </a:ln>
                  <a:solidFill>
                    <a:srgbClr val="FF0066"/>
                  </a:solidFill>
                  <a:effectLst/>
                  <a:latin typeface="Segoe UI" panose="020B0502040204020203" pitchFamily="34" charset="0"/>
                  <a:ea typeface="Calibri" panose="020F0502020204030204" pitchFamily="34" charset="0"/>
                  <a:cs typeface="Segoe UI" panose="020B0502040204020203" pitchFamily="34" charset="0"/>
                </a:rPr>
                <a:t> </a:t>
              </a:r>
              <a:r>
                <a:rPr kumimoji="0" lang="en-US" altLang="fr-FR" sz="1400" b="1" i="0" u="none" strike="noStrike" cap="none" normalizeH="0" baseline="0" dirty="0" smtClean="0">
                  <a:ln>
                    <a:noFill/>
                  </a:ln>
                  <a:solidFill>
                    <a:srgbClr val="000000"/>
                  </a:solidFill>
                  <a:effectLst/>
                  <a:latin typeface="Segoe UI" panose="020B0502040204020203" pitchFamily="34" charset="0"/>
                  <a:ea typeface="Calibri" panose="020F0502020204030204" pitchFamily="34" charset="0"/>
                  <a:cs typeface="Segoe UI" panose="020B0502040204020203" pitchFamily="34" charset="0"/>
                </a:rPr>
                <a:t>acquisition servers</a:t>
              </a:r>
              <a:endParaRPr kumimoji="0" lang="en-US" altLang="fr-FR" sz="14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sp>
          <p:nvSpPr>
            <p:cNvPr id="85" name="Text Box 383"/>
            <p:cNvSpPr txBox="1">
              <a:spLocks noChangeArrowheads="1"/>
            </p:cNvSpPr>
            <p:nvPr/>
          </p:nvSpPr>
          <p:spPr bwMode="auto">
            <a:xfrm>
              <a:off x="6572953" y="5111108"/>
              <a:ext cx="2642636" cy="518974"/>
            </a:xfrm>
            <a:prstGeom prst="rect">
              <a:avLst/>
            </a:prstGeom>
            <a:solidFill>
              <a:srgbClr val="F2F2F2">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600" tIns="46800" rIns="93600" bIns="4680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1" i="0" u="none" strike="noStrike" cap="none" normalizeH="0" baseline="0" dirty="0" smtClean="0">
                  <a:ln>
                    <a:noFill/>
                  </a:ln>
                  <a:solidFill>
                    <a:srgbClr val="000000"/>
                  </a:solidFill>
                  <a:effectLst/>
                  <a:latin typeface="Segoe UI" panose="020B0502040204020203" pitchFamily="34" charset="0"/>
                  <a:ea typeface="Calibri" panose="020F0502020204030204" pitchFamily="34" charset="0"/>
                  <a:cs typeface="Segoe UI" panose="020B0502040204020203" pitchFamily="34" charset="0"/>
                </a:rPr>
                <a:t>Association of redundant </a:t>
              </a:r>
              <a:r>
                <a:rPr kumimoji="0" lang="en-US" altLang="fr-FR" sz="1400" b="0" i="0" u="none" strike="noStrike" cap="none" normalizeH="0" baseline="0" dirty="0" smtClean="0">
                  <a:ln>
                    <a:noFill/>
                  </a:ln>
                  <a:solidFill>
                    <a:srgbClr val="FF0000"/>
                  </a:solidFill>
                  <a:effectLst/>
                  <a:latin typeface="Segoe UI" panose="020B0502040204020203" pitchFamily="34" charset="0"/>
                  <a:ea typeface="Calibri" panose="020F0502020204030204" pitchFamily="34" charset="0"/>
                  <a:cs typeface="Segoe UI" panose="020B0502040204020203" pitchFamily="34" charset="0"/>
                </a:rPr>
                <a:t>PcVue</a:t>
              </a:r>
              <a:r>
                <a:rPr kumimoji="0" lang="en-US" altLang="fr-FR" sz="1400" b="0" i="0" u="none" strike="noStrike" cap="none" normalizeH="0" baseline="0" dirty="0" smtClean="0">
                  <a:ln>
                    <a:noFill/>
                  </a:ln>
                  <a:solidFill>
                    <a:srgbClr val="FF0066"/>
                  </a:solidFill>
                  <a:effectLst/>
                  <a:latin typeface="Segoe UI" panose="020B0502040204020203" pitchFamily="34" charset="0"/>
                  <a:ea typeface="Calibri" panose="020F0502020204030204" pitchFamily="34" charset="0"/>
                  <a:cs typeface="Segoe UI" panose="020B0502040204020203" pitchFamily="34" charset="0"/>
                </a:rPr>
                <a:t> </a:t>
              </a:r>
              <a:r>
                <a:rPr kumimoji="0" lang="en-US" altLang="fr-FR" sz="1400" b="1" i="0" u="none" strike="noStrike" cap="none" normalizeH="0" baseline="0" dirty="0" smtClean="0">
                  <a:ln>
                    <a:noFill/>
                  </a:ln>
                  <a:solidFill>
                    <a:srgbClr val="000000"/>
                  </a:solidFill>
                  <a:effectLst/>
                  <a:latin typeface="Segoe UI" panose="020B0502040204020203" pitchFamily="34" charset="0"/>
                  <a:ea typeface="Calibri" panose="020F0502020204030204" pitchFamily="34" charset="0"/>
                  <a:cs typeface="Segoe UI" panose="020B0502040204020203" pitchFamily="34" charset="0"/>
                </a:rPr>
                <a:t>acquisition servers</a:t>
              </a:r>
              <a:endParaRPr kumimoji="0" lang="en-US" altLang="fr-FR" sz="14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sp>
          <p:nvSpPr>
            <p:cNvPr id="9" name="Text Box 72"/>
            <p:cNvSpPr txBox="1">
              <a:spLocks noChangeArrowheads="1"/>
            </p:cNvSpPr>
            <p:nvPr/>
          </p:nvSpPr>
          <p:spPr bwMode="auto">
            <a:xfrm>
              <a:off x="3758699" y="2948995"/>
              <a:ext cx="1073150" cy="740845"/>
            </a:xfrm>
            <a:prstGeom prst="rect">
              <a:avLst/>
            </a:prstGeom>
            <a:noFill/>
            <a:ln>
              <a:noFill/>
            </a:ln>
            <a:effectLst>
              <a:outerShdw dist="35921" dir="2700000"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600" tIns="46800" rIns="93600" bIns="468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dirty="0" err="1" smtClean="0">
                  <a:ln>
                    <a:noFill/>
                  </a:ln>
                  <a:solidFill>
                    <a:srgbClr val="FF0000"/>
                  </a:solidFill>
                  <a:effectLst/>
                  <a:latin typeface="Segoe UI" panose="020B0502040204020203" pitchFamily="34" charset="0"/>
                  <a:ea typeface="Times New Roman" panose="02020603050405020304" pitchFamily="18" charset="0"/>
                  <a:cs typeface="Segoe UI" panose="020B0502040204020203" pitchFamily="34" charset="0"/>
                </a:rPr>
                <a:t>PcVue</a:t>
              </a:r>
              <a:r>
                <a:rPr kumimoji="0" lang="en-US" altLang="fr-FR" sz="1400" b="1" i="0" u="none" strike="noStrike" cap="none" normalizeH="0" baseline="0" dirty="0" smtClean="0">
                  <a:ln>
                    <a:noFill/>
                  </a:ln>
                  <a:solidFill>
                    <a:srgbClr val="FF0066"/>
                  </a:solidFill>
                  <a:effectLst/>
                  <a:latin typeface="Segoe UI" panose="020B0502040204020203" pitchFamily="34" charset="0"/>
                  <a:ea typeface="Times New Roman" panose="02020603050405020304" pitchFamily="18" charset="0"/>
                  <a:cs typeface="Segoe UI" panose="020B0502040204020203" pitchFamily="34" charset="0"/>
                </a:rPr>
                <a:t> </a:t>
              </a:r>
              <a:r>
                <a:rPr kumimoji="0" lang="en-US" altLang="fr-FR" sz="1400" b="0" i="0" u="none" strike="noStrike" cap="none" normalizeH="0" baseline="0" dirty="0" smtClean="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Gateway Servers</a:t>
              </a:r>
              <a:endParaRPr kumimoji="0" lang="en-US" altLang="fr-FR" sz="14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sp>
          <p:nvSpPr>
            <p:cNvPr id="86" name="Text Box 43"/>
            <p:cNvSpPr txBox="1">
              <a:spLocks noChangeArrowheads="1"/>
            </p:cNvSpPr>
            <p:nvPr/>
          </p:nvSpPr>
          <p:spPr bwMode="auto">
            <a:xfrm>
              <a:off x="1833618" y="4900662"/>
              <a:ext cx="1474788" cy="740845"/>
            </a:xfrm>
            <a:prstGeom prst="rect">
              <a:avLst/>
            </a:prstGeom>
            <a:noFill/>
            <a:ln>
              <a:noFill/>
            </a:ln>
            <a:effectLst>
              <a:outerShdw dist="35921" dir="2700000"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600" tIns="46800" rIns="93600" bIns="468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dirty="0" err="1" smtClean="0">
                  <a:ln>
                    <a:noFill/>
                  </a:ln>
                  <a:solidFill>
                    <a:srgbClr val="FF0000"/>
                  </a:solidFill>
                  <a:effectLst/>
                  <a:latin typeface="Segoe UI" panose="020B0502040204020203" pitchFamily="34" charset="0"/>
                  <a:ea typeface="Times New Roman" panose="02020603050405020304" pitchFamily="18" charset="0"/>
                  <a:cs typeface="Segoe UI" panose="020B0502040204020203" pitchFamily="34" charset="0"/>
                </a:rPr>
                <a:t>PcVue</a:t>
              </a:r>
              <a:r>
                <a:rPr kumimoji="0" lang="en-US" altLang="fr-FR" sz="1400" b="1" i="0" u="none" strike="noStrike" cap="none" normalizeH="0" baseline="0" dirty="0" smtClean="0">
                  <a:ln>
                    <a:noFill/>
                  </a:ln>
                  <a:solidFill>
                    <a:srgbClr val="FF0066"/>
                  </a:solidFill>
                  <a:effectLst/>
                  <a:latin typeface="Segoe UI" panose="020B0502040204020203" pitchFamily="34" charset="0"/>
                  <a:ea typeface="Times New Roman" panose="02020603050405020304" pitchFamily="18" charset="0"/>
                  <a:cs typeface="Segoe UI" panose="020B0502040204020203" pitchFamily="34" charset="0"/>
                </a:rPr>
                <a:t> </a:t>
              </a:r>
              <a:endParaRPr kumimoji="0" lang="en-US" altLang="fr-FR" sz="14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acquisition</a:t>
              </a:r>
              <a:endParaRPr kumimoji="0" lang="en-US" altLang="fr-FR" sz="1400" b="0" i="0" u="none" strike="noStrike" cap="none" normalizeH="0" baseline="0" dirty="0" smtClean="0">
                <a:ln>
                  <a:noFill/>
                </a:ln>
                <a:solidFill>
                  <a:srgbClr val="333333"/>
                </a:solidFill>
                <a:effectLst/>
                <a:latin typeface="Segoe UI" panose="020B0502040204020203" pitchFamily="34" charset="0"/>
                <a:ea typeface="Times New Roman" panose="02020603050405020304" pitchFamily="18" charset="0"/>
                <a:cs typeface="Segoe UI" panose="020B0502040204020203"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server</a:t>
              </a:r>
              <a:endParaRPr kumimoji="0" lang="en-US" altLang="fr-FR" sz="14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grpSp>
      <p:sp>
        <p:nvSpPr>
          <p:cNvPr id="24" name="Espace réservé du texte 23"/>
          <p:cNvSpPr>
            <a:spLocks noGrp="1"/>
          </p:cNvSpPr>
          <p:nvPr>
            <p:ph type="body" sz="half" idx="2"/>
          </p:nvPr>
        </p:nvSpPr>
        <p:spPr/>
        <p:txBody>
          <a:bodyPr/>
          <a:lstStyle/>
          <a:p>
            <a:r>
              <a:rPr lang="fr-FR" dirty="0" smtClean="0"/>
              <a:t>Multi-</a:t>
            </a:r>
            <a:r>
              <a:rPr lang="fr-FR" dirty="0" err="1" smtClean="0"/>
              <a:t>levels</a:t>
            </a:r>
            <a:r>
              <a:rPr lang="fr-FR" dirty="0" smtClean="0"/>
              <a:t> </a:t>
            </a:r>
            <a:r>
              <a:rPr lang="fr-FR" dirty="0" err="1" smtClean="0"/>
              <a:t>implementation</a:t>
            </a:r>
            <a:r>
              <a:rPr lang="fr-FR" dirty="0" smtClean="0"/>
              <a:t> #2</a:t>
            </a:r>
            <a:endParaRPr lang="fr-FR" dirty="0"/>
          </a:p>
        </p:txBody>
      </p:sp>
    </p:spTree>
    <p:extLst>
      <p:ext uri="{BB962C8B-B14F-4D97-AF65-F5344CB8AC3E}">
        <p14:creationId xmlns:p14="http://schemas.microsoft.com/office/powerpoint/2010/main" val="18146193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 Box 417"/>
          <p:cNvSpPr txBox="1">
            <a:spLocks noChangeArrowheads="1"/>
          </p:cNvSpPr>
          <p:nvPr/>
        </p:nvSpPr>
        <p:spPr bwMode="auto">
          <a:xfrm>
            <a:off x="8542713" y="2294996"/>
            <a:ext cx="3581805" cy="3523238"/>
          </a:xfrm>
          <a:prstGeom prst="rect">
            <a:avLst/>
          </a:prstGeom>
          <a:solidFill>
            <a:schemeClr val="accent6">
              <a:lumMod val="20000"/>
              <a:lumOff val="80000"/>
            </a:schemeClr>
          </a:solidFill>
          <a:ln w="9525">
            <a:solidFill>
              <a:srgbClr val="000000"/>
            </a:solidFill>
            <a:miter lim="800000"/>
            <a:headEnd/>
            <a:tailEnd/>
          </a:ln>
        </p:spPr>
        <p:txBody>
          <a:bodyPr rot="0" vert="horz" wrap="square" lIns="91440" tIns="45720" rIns="91440" bIns="45720" anchor="t" anchorCtr="0" upright="1">
            <a:noAutofit/>
          </a:bodyPr>
          <a:lstStyle/>
          <a:p>
            <a:pPr marL="457200" indent="-228600">
              <a:lnSpc>
                <a:spcPct val="115000"/>
              </a:lnSpc>
              <a:spcAft>
                <a:spcPts val="1000"/>
              </a:spcAft>
              <a:buFont typeface="Wingdings" panose="05000000000000000000" pitchFamily="2" charset="2"/>
              <a:buChar char="ü"/>
            </a:pPr>
            <a:r>
              <a:rPr lang="en-US" sz="2000" i="0" dirty="0" smtClean="0">
                <a:solidFill>
                  <a:schemeClr val="tx1"/>
                </a:solidFill>
                <a:effectLst/>
                <a:latin typeface="Segoe UI" panose="020B0502040204020203" pitchFamily="34" charset="0"/>
                <a:ea typeface="PMingLiU" panose="02020500000000000000" pitchFamily="18" charset="-120"/>
                <a:cs typeface="Segoe UI" panose="020B0502040204020203" pitchFamily="34" charset="0"/>
              </a:rPr>
              <a:t>Unique source of configuration</a:t>
            </a:r>
          </a:p>
          <a:p>
            <a:pPr marL="457200" indent="-228600">
              <a:lnSpc>
                <a:spcPct val="115000"/>
              </a:lnSpc>
              <a:spcAft>
                <a:spcPts val="1000"/>
              </a:spcAft>
              <a:buFont typeface="Wingdings" panose="05000000000000000000" pitchFamily="2" charset="2"/>
              <a:buChar char="ü"/>
            </a:pPr>
            <a:r>
              <a:rPr lang="en-US" sz="2000" i="0" dirty="0" err="1" smtClean="0">
                <a:solidFill>
                  <a:schemeClr val="tx1"/>
                </a:solidFill>
                <a:latin typeface="Segoe UI" panose="020B0502040204020203" pitchFamily="34" charset="0"/>
                <a:ea typeface="PMingLiU" panose="02020500000000000000" pitchFamily="18" charset="-120"/>
                <a:cs typeface="Segoe UI" panose="020B0502040204020203" pitchFamily="34" charset="0"/>
              </a:rPr>
              <a:t>PcVue</a:t>
            </a:r>
            <a:r>
              <a:rPr lang="en-US" sz="2000" i="0" dirty="0" smtClean="0">
                <a:solidFill>
                  <a:schemeClr val="tx1"/>
                </a:solidFill>
                <a:latin typeface="Segoe UI" panose="020B0502040204020203" pitchFamily="34" charset="0"/>
                <a:ea typeface="PMingLiU" panose="02020500000000000000" pitchFamily="18" charset="-120"/>
                <a:cs typeface="Segoe UI" panose="020B0502040204020203" pitchFamily="34" charset="0"/>
              </a:rPr>
              <a:t> configuration elements generated from custom assets models</a:t>
            </a:r>
          </a:p>
          <a:p>
            <a:pPr marL="457200" indent="-228600">
              <a:lnSpc>
                <a:spcPct val="115000"/>
              </a:lnSpc>
              <a:spcAft>
                <a:spcPts val="1000"/>
              </a:spcAft>
              <a:buFont typeface="Wingdings" panose="05000000000000000000" pitchFamily="2" charset="2"/>
              <a:buChar char="ü"/>
            </a:pPr>
            <a:r>
              <a:rPr lang="en-US" sz="2000" i="0" dirty="0" smtClean="0">
                <a:solidFill>
                  <a:schemeClr val="tx1"/>
                </a:solidFill>
                <a:effectLst/>
                <a:latin typeface="Segoe UI" panose="020B0502040204020203" pitchFamily="34" charset="0"/>
                <a:ea typeface="PMingLiU" panose="02020500000000000000" pitchFamily="18" charset="-120"/>
                <a:cs typeface="Segoe UI" panose="020B0502040204020203" pitchFamily="34" charset="0"/>
              </a:rPr>
              <a:t>For </a:t>
            </a:r>
            <a:r>
              <a:rPr lang="en-US" sz="2000" b="1" i="0" dirty="0" smtClean="0">
                <a:solidFill>
                  <a:schemeClr val="tx1"/>
                </a:solidFill>
                <a:effectLst/>
                <a:latin typeface="Segoe UI" panose="020B0502040204020203" pitchFamily="34" charset="0"/>
                <a:ea typeface="PMingLiU" panose="02020500000000000000" pitchFamily="18" charset="-120"/>
                <a:cs typeface="Segoe UI" panose="020B0502040204020203" pitchFamily="34" charset="0"/>
              </a:rPr>
              <a:t>very large </a:t>
            </a:r>
            <a:r>
              <a:rPr lang="en-US" sz="2000" i="0" dirty="0" smtClean="0">
                <a:solidFill>
                  <a:schemeClr val="tx1"/>
                </a:solidFill>
                <a:effectLst/>
                <a:latin typeface="Segoe UI" panose="020B0502040204020203" pitchFamily="34" charset="0"/>
                <a:ea typeface="PMingLiU" panose="02020500000000000000" pitchFamily="18" charset="-120"/>
                <a:cs typeface="Segoe UI" panose="020B0502040204020203" pitchFamily="34" charset="0"/>
              </a:rPr>
              <a:t>projects with several engineering teams working concurrently</a:t>
            </a:r>
            <a:endParaRPr lang="en-US" sz="2000" i="0" dirty="0">
              <a:solidFill>
                <a:schemeClr val="tx1"/>
              </a:solidFill>
              <a:effectLst/>
              <a:latin typeface="Segoe UI" panose="020B0502040204020203" pitchFamily="34" charset="0"/>
              <a:ea typeface="PMingLiU" panose="02020500000000000000" pitchFamily="18" charset="-120"/>
              <a:cs typeface="Segoe UI" panose="020B0502040204020203" pitchFamily="34" charset="0"/>
            </a:endParaRPr>
          </a:p>
        </p:txBody>
      </p:sp>
      <p:sp>
        <p:nvSpPr>
          <p:cNvPr id="21" name="Rectangle 91"/>
          <p:cNvSpPr>
            <a:spLocks noChangeArrowheads="1"/>
          </p:cNvSpPr>
          <p:nvPr/>
        </p:nvSpPr>
        <p:spPr bwMode="auto">
          <a:xfrm>
            <a:off x="2446713" y="-373534"/>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
        <p:nvSpPr>
          <p:cNvPr id="22" name="Rectangle 104"/>
          <p:cNvSpPr>
            <a:spLocks noChangeArrowheads="1"/>
          </p:cNvSpPr>
          <p:nvPr/>
        </p:nvSpPr>
        <p:spPr bwMode="auto">
          <a:xfrm>
            <a:off x="2421572" y="-391155"/>
            <a:ext cx="1847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fr-FR"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800" b="0" i="0" u="none" strike="noStrike" cap="none" normalizeH="0" baseline="0" dirty="0" smtClean="0">
                <a:ln>
                  <a:noFill/>
                </a:ln>
                <a:solidFill>
                  <a:schemeClr val="tx1"/>
                </a:solidFill>
                <a:effectLst/>
                <a:latin typeface="Arial" panose="020B0604020202020204" pitchFamily="34" charset="0"/>
              </a:rPr>
              <a:t/>
            </a:r>
            <a:br>
              <a:rPr kumimoji="0" lang="en-US" altLang="fr-FR" sz="1800" b="0" i="0" u="none" strike="noStrike" cap="none" normalizeH="0" baseline="0" dirty="0" smtClean="0">
                <a:ln>
                  <a:noFill/>
                </a:ln>
                <a:solidFill>
                  <a:schemeClr val="tx1"/>
                </a:solidFill>
                <a:effectLst/>
                <a:latin typeface="Arial" panose="020B0604020202020204" pitchFamily="34" charset="0"/>
              </a:rPr>
            </a:br>
            <a:endParaRPr kumimoji="0" lang="en-US" altLang="fr-FR" sz="1200" b="0" i="0" u="none" strike="noStrike" cap="none" normalizeH="0" baseline="0" dirty="0" smtClean="0">
              <a:ln>
                <a:noFill/>
              </a:ln>
              <a:solidFill>
                <a:srgbClr val="333333"/>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3" name="Rectangle 112"/>
          <p:cNvSpPr>
            <a:spLocks noChangeArrowheads="1"/>
          </p:cNvSpPr>
          <p:nvPr/>
        </p:nvSpPr>
        <p:spPr bwMode="auto">
          <a:xfrm>
            <a:off x="2446713" y="-344989"/>
            <a:ext cx="184731"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fr-FR" sz="1200" b="0" i="0" u="none" strike="noStrike" cap="none" normalizeH="0" baseline="0" dirty="0" smtClean="0">
              <a:ln>
                <a:noFill/>
              </a:ln>
              <a:solidFill>
                <a:srgbClr val="333333"/>
              </a:solidFill>
              <a:effectLst/>
              <a:latin typeface="Gotham Book" panose="02000604040000020004" pitchFamily="50" charset="0"/>
              <a:ea typeface="Times New Roman" panose="02020603050405020304" pitchFamily="18"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200" b="0" i="0" u="none" strike="noStrike" cap="none" normalizeH="0" baseline="0" dirty="0" smtClean="0">
                <a:ln>
                  <a:noFill/>
                </a:ln>
                <a:solidFill>
                  <a:srgbClr val="333333"/>
                </a:solidFill>
                <a:effectLst/>
                <a:latin typeface="Gotham Book" panose="02000604040000020004" pitchFamily="50" charset="0"/>
                <a:ea typeface="Times New Roman" panose="02020603050405020304" pitchFamily="18" charset="0"/>
                <a:cs typeface="Segoe UI" panose="020B0502040204020203" pitchFamily="34" charset="0"/>
              </a:rPr>
              <a:t/>
            </a:r>
            <a:br>
              <a:rPr kumimoji="0" lang="en-US" altLang="fr-FR" sz="1200" b="0" i="0" u="none" strike="noStrike" cap="none" normalizeH="0" baseline="0" dirty="0" smtClean="0">
                <a:ln>
                  <a:noFill/>
                </a:ln>
                <a:solidFill>
                  <a:srgbClr val="333333"/>
                </a:solidFill>
                <a:effectLst/>
                <a:latin typeface="Gotham Book" panose="02000604040000020004" pitchFamily="50" charset="0"/>
                <a:ea typeface="Times New Roman" panose="02020603050405020304" pitchFamily="18" charset="0"/>
                <a:cs typeface="Segoe UI" panose="020B0502040204020203" pitchFamily="34" charset="0"/>
              </a:rPr>
            </a:br>
            <a:endParaRPr kumimoji="0" lang="en-US" altLang="fr-FR"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24" name="Espace réservé du texte 23"/>
          <p:cNvSpPr>
            <a:spLocks noGrp="1"/>
          </p:cNvSpPr>
          <p:nvPr>
            <p:ph type="body" sz="half" idx="2"/>
          </p:nvPr>
        </p:nvSpPr>
        <p:spPr/>
        <p:txBody>
          <a:bodyPr/>
          <a:lstStyle/>
          <a:p>
            <a:r>
              <a:rPr lang="en-US" dirty="0" smtClean="0"/>
              <a:t>Custom assets integration</a:t>
            </a:r>
            <a:endParaRPr lang="en-US" dirty="0"/>
          </a:p>
        </p:txBody>
      </p:sp>
      <p:sp>
        <p:nvSpPr>
          <p:cNvPr id="83" name="Organigramme : Disque magnétique 82"/>
          <p:cNvSpPr/>
          <p:nvPr/>
        </p:nvSpPr>
        <p:spPr>
          <a:xfrm>
            <a:off x="6009855" y="2835427"/>
            <a:ext cx="271059" cy="458866"/>
          </a:xfrm>
          <a:prstGeom prst="flowChartMagneticDisk">
            <a:avLst/>
          </a:prstGeom>
          <a:solidFill>
            <a:srgbClr val="0070C0"/>
          </a:solidFill>
          <a:scene3d>
            <a:camera prst="orthographicFront"/>
            <a:lightRig rig="threePt" dir="t"/>
          </a:scene3d>
          <a:sp3d prstMaterial="dk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a:latin typeface="Segoe UI" panose="020B0502040204020203" pitchFamily="34" charset="0"/>
              <a:cs typeface="Segoe UI" panose="020B0502040204020203" pitchFamily="34" charset="0"/>
            </a:endParaRPr>
          </a:p>
        </p:txBody>
      </p:sp>
      <p:sp>
        <p:nvSpPr>
          <p:cNvPr id="92" name="Text Box 16"/>
          <p:cNvSpPr txBox="1">
            <a:spLocks noChangeArrowheads="1"/>
          </p:cNvSpPr>
          <p:nvPr/>
        </p:nvSpPr>
        <p:spPr bwMode="auto">
          <a:xfrm>
            <a:off x="6344439" y="2754902"/>
            <a:ext cx="1988053" cy="309958"/>
          </a:xfrm>
          <a:prstGeom prst="rect">
            <a:avLst/>
          </a:prstGeom>
          <a:noFill/>
          <a:ln>
            <a:noFill/>
          </a:ln>
          <a:effectLst>
            <a:outerShdw dist="35921" dir="2700000"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600" tIns="46800" rIns="93600" bIns="468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Centralized database</a:t>
            </a:r>
            <a:endParaRPr kumimoji="0" lang="en-US" altLang="fr-FR" sz="14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sp>
        <p:nvSpPr>
          <p:cNvPr id="16" name="Organigramme : Document 15"/>
          <p:cNvSpPr/>
          <p:nvPr/>
        </p:nvSpPr>
        <p:spPr>
          <a:xfrm>
            <a:off x="214296" y="1339785"/>
            <a:ext cx="2207276" cy="789647"/>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0" dirty="0" smtClean="0"/>
              <a:t>Custom assets  models</a:t>
            </a:r>
            <a:endParaRPr lang="en-US" i="0" dirty="0"/>
          </a:p>
        </p:txBody>
      </p:sp>
      <p:sp>
        <p:nvSpPr>
          <p:cNvPr id="20" name="Flèche droite 19"/>
          <p:cNvSpPr/>
          <p:nvPr/>
        </p:nvSpPr>
        <p:spPr>
          <a:xfrm>
            <a:off x="2541447" y="1585738"/>
            <a:ext cx="840527"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ZoneTexte 25"/>
          <p:cNvSpPr txBox="1"/>
          <p:nvPr/>
        </p:nvSpPr>
        <p:spPr>
          <a:xfrm>
            <a:off x="3592672" y="1432140"/>
            <a:ext cx="2733438" cy="523220"/>
          </a:xfrm>
          <a:prstGeom prst="rect">
            <a:avLst/>
          </a:prstGeom>
          <a:noFill/>
          <a:ln>
            <a:solidFill>
              <a:schemeClr val="accent1"/>
            </a:solidFill>
          </a:ln>
        </p:spPr>
        <p:txBody>
          <a:bodyPr wrap="square" rtlCol="0">
            <a:spAutoFit/>
          </a:bodyPr>
          <a:lstStyle/>
          <a:p>
            <a:pPr algn="ctr"/>
            <a:r>
              <a:rPr lang="en-US" sz="1400" i="0" dirty="0" smtClean="0">
                <a:solidFill>
                  <a:schemeClr val="tx1"/>
                </a:solidFill>
                <a:latin typeface="Segoe UI" panose="020B0502040204020203" pitchFamily="34" charset="0"/>
                <a:ea typeface="Times New Roman" panose="02020603050405020304" pitchFamily="18" charset="0"/>
                <a:cs typeface="Segoe UI" panose="020B0502040204020203" pitchFamily="34" charset="0"/>
              </a:rPr>
              <a:t>Assets configuration</a:t>
            </a:r>
          </a:p>
          <a:p>
            <a:pPr algn="ctr"/>
            <a:r>
              <a:rPr lang="en-US" sz="1400" i="0" dirty="0" smtClean="0">
                <a:solidFill>
                  <a:schemeClr val="tx1"/>
                </a:solidFill>
                <a:latin typeface="Segoe UI" panose="020B0502040204020203" pitchFamily="34" charset="0"/>
                <a:ea typeface="Times New Roman" panose="02020603050405020304" pitchFamily="18" charset="0"/>
                <a:cs typeface="Segoe UI" panose="020B0502040204020203" pitchFamily="34" charset="0"/>
              </a:rPr>
              <a:t> tool</a:t>
            </a:r>
            <a:endParaRPr lang="en-US" sz="1400" i="0" dirty="0">
              <a:solidFill>
                <a:schemeClr val="tx1"/>
              </a:solidFill>
              <a:latin typeface="Segoe UI" panose="020B0502040204020203" pitchFamily="34" charset="0"/>
              <a:ea typeface="Times New Roman" panose="02020603050405020304" pitchFamily="18" charset="0"/>
              <a:cs typeface="Segoe UI" panose="020B0502040204020203" pitchFamily="34" charset="0"/>
            </a:endParaRPr>
          </a:p>
        </p:txBody>
      </p:sp>
      <p:pic>
        <p:nvPicPr>
          <p:cNvPr id="96" name="Picture 2" descr="D:\ARC\ARC_Libraries\V11.1\LIB\ACTUAL\PcVue\V1.8\FR\Lib\SH_SYSTEM\B\PCVUE_LIBS_SYSTEM_WORKSTATION_LIGHT_FRONT_12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71" y="4137314"/>
            <a:ext cx="894080" cy="894080"/>
          </a:xfrm>
          <a:prstGeom prst="rect">
            <a:avLst/>
          </a:prstGeom>
          <a:noFill/>
          <a:extLst>
            <a:ext uri="{909E8E84-426E-40DD-AFC4-6F175D3DCCD1}">
              <a14:hiddenFill xmlns:a14="http://schemas.microsoft.com/office/drawing/2010/main">
                <a:solidFill>
                  <a:srgbClr val="FFFFFF"/>
                </a:solidFill>
              </a14:hiddenFill>
            </a:ext>
          </a:extLst>
        </p:spPr>
      </p:pic>
      <p:sp>
        <p:nvSpPr>
          <p:cNvPr id="97" name="Text Box 16"/>
          <p:cNvSpPr txBox="1">
            <a:spLocks noChangeArrowheads="1"/>
          </p:cNvSpPr>
          <p:nvPr/>
        </p:nvSpPr>
        <p:spPr bwMode="auto">
          <a:xfrm>
            <a:off x="2233269" y="3465146"/>
            <a:ext cx="1271965" cy="740845"/>
          </a:xfrm>
          <a:prstGeom prst="rect">
            <a:avLst/>
          </a:prstGeom>
          <a:noFill/>
          <a:ln>
            <a:noFill/>
          </a:ln>
          <a:effectLst>
            <a:outerShdw dist="35921" dir="2700000"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600" tIns="46800" rIns="93600" bIns="468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fr-FR" sz="1400" i="0" dirty="0" err="1">
                <a:solidFill>
                  <a:srgbClr val="FF0000"/>
                </a:solidFill>
                <a:latin typeface="Segoe UI" panose="020B0502040204020203" pitchFamily="34" charset="0"/>
                <a:ea typeface="Times New Roman" panose="02020603050405020304" pitchFamily="18" charset="0"/>
                <a:cs typeface="Segoe UI" panose="020B0502040204020203" pitchFamily="34" charset="0"/>
              </a:rPr>
              <a:t>PcVue</a:t>
            </a:r>
            <a:r>
              <a:rPr lang="en-US" altLang="fr-FR" sz="1400" i="0" dirty="0">
                <a:solidFill>
                  <a:srgbClr val="FF0000"/>
                </a:solidFill>
                <a:latin typeface="Segoe UI" panose="020B0502040204020203" pitchFamily="34" charset="0"/>
                <a:ea typeface="Times New Roman" panose="02020603050405020304" pitchFamily="18" charset="0"/>
                <a:cs typeface="Segoe UI" panose="020B0502040204020203" pitchFamily="34" charset="0"/>
              </a:rPr>
              <a:t> </a:t>
            </a:r>
            <a:r>
              <a:rPr kumimoji="0" lang="en-US" altLang="fr-FR" sz="1400" b="0" i="0" u="none" strike="noStrike" cap="none" normalizeH="0" baseline="0" dirty="0" smtClean="0">
                <a:ln>
                  <a:noFill/>
                </a:ln>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Engineering</a:t>
            </a:r>
            <a:r>
              <a:rPr kumimoji="0" lang="en-US" altLang="fr-FR" sz="1400" b="0" i="0" u="none" strike="noStrike" cap="none" normalizeH="0" dirty="0" smtClean="0">
                <a:ln>
                  <a:noFill/>
                </a:ln>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 </a:t>
            </a:r>
            <a:r>
              <a:rPr kumimoji="0" lang="en-US" altLang="fr-FR" sz="1400" b="0" i="0" u="none" strike="noStrike" cap="none" normalizeH="0" baseline="0" dirty="0" smtClean="0">
                <a:ln>
                  <a:noFill/>
                </a:ln>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station</a:t>
            </a:r>
            <a:endParaRPr kumimoji="0" lang="en-US" altLang="fr-FR" sz="14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sp>
        <p:nvSpPr>
          <p:cNvPr id="105" name="Text Box 16"/>
          <p:cNvSpPr txBox="1">
            <a:spLocks noChangeArrowheads="1"/>
          </p:cNvSpPr>
          <p:nvPr/>
        </p:nvSpPr>
        <p:spPr bwMode="auto">
          <a:xfrm>
            <a:off x="6602765" y="3030090"/>
            <a:ext cx="1378917" cy="309958"/>
          </a:xfrm>
          <a:prstGeom prst="rect">
            <a:avLst/>
          </a:prstGeom>
          <a:noFill/>
          <a:ln>
            <a:noFill/>
          </a:ln>
          <a:effectLst>
            <a:outerShdw dist="35921" dir="2700000"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600" tIns="46800" rIns="93600" bIns="468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Assets models</a:t>
            </a:r>
          </a:p>
        </p:txBody>
      </p:sp>
      <p:sp>
        <p:nvSpPr>
          <p:cNvPr id="114" name="ZoneTexte 113"/>
          <p:cNvSpPr txBox="1"/>
          <p:nvPr/>
        </p:nvSpPr>
        <p:spPr>
          <a:xfrm>
            <a:off x="5703709" y="4285345"/>
            <a:ext cx="1098985" cy="307777"/>
          </a:xfrm>
          <a:prstGeom prst="rect">
            <a:avLst/>
          </a:prstGeom>
          <a:noFill/>
          <a:ln>
            <a:solidFill>
              <a:schemeClr val="accent1"/>
            </a:solidFill>
          </a:ln>
        </p:spPr>
        <p:txBody>
          <a:bodyPr wrap="square" rtlCol="0">
            <a:spAutoFit/>
          </a:bodyPr>
          <a:lstStyle/>
          <a:p>
            <a:r>
              <a:rPr lang="en-US" sz="1400" i="0" dirty="0" smtClean="0">
                <a:solidFill>
                  <a:schemeClr val="tx1"/>
                </a:solidFill>
                <a:latin typeface="Segoe UI" panose="020B0502040204020203" pitchFamily="34" charset="0"/>
                <a:ea typeface="Times New Roman" panose="02020603050405020304" pitchFamily="18" charset="0"/>
                <a:cs typeface="Segoe UI" panose="020B0502040204020203" pitchFamily="34" charset="0"/>
              </a:rPr>
              <a:t>Others app</a:t>
            </a:r>
            <a:endParaRPr lang="en-US" sz="1400" i="0" dirty="0">
              <a:solidFill>
                <a:schemeClr val="tx1"/>
              </a:solidFill>
              <a:latin typeface="Segoe UI" panose="020B0502040204020203" pitchFamily="34" charset="0"/>
              <a:ea typeface="Times New Roman" panose="02020603050405020304" pitchFamily="18" charset="0"/>
              <a:cs typeface="Segoe UI" panose="020B0502040204020203" pitchFamily="34" charset="0"/>
            </a:endParaRPr>
          </a:p>
        </p:txBody>
      </p:sp>
      <p:sp>
        <p:nvSpPr>
          <p:cNvPr id="126" name="Text Box 16"/>
          <p:cNvSpPr txBox="1">
            <a:spLocks noChangeArrowheads="1"/>
          </p:cNvSpPr>
          <p:nvPr/>
        </p:nvSpPr>
        <p:spPr bwMode="auto">
          <a:xfrm>
            <a:off x="100981" y="4166799"/>
            <a:ext cx="1510439" cy="740845"/>
          </a:xfrm>
          <a:prstGeom prst="rect">
            <a:avLst/>
          </a:prstGeom>
          <a:noFill/>
          <a:ln>
            <a:noFill/>
          </a:ln>
          <a:effectLst>
            <a:outerShdw dist="35921" dir="2700000"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600" tIns="46800" rIns="93600" bIns="468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fr-FR" sz="1400" i="0" dirty="0" err="1">
                <a:solidFill>
                  <a:srgbClr val="FF0000"/>
                </a:solidFill>
                <a:latin typeface="Segoe UI" panose="020B0502040204020203" pitchFamily="34" charset="0"/>
                <a:ea typeface="Times New Roman" panose="02020603050405020304" pitchFamily="18" charset="0"/>
                <a:cs typeface="Segoe UI" panose="020B0502040204020203" pitchFamily="34" charset="0"/>
              </a:rPr>
              <a:t>PcVue</a:t>
            </a:r>
            <a:r>
              <a:rPr kumimoji="0" lang="en-US" altLang="fr-FR" sz="1400" b="0" i="0" u="none" strike="noStrike" cap="none" normalizeH="0" baseline="0" dirty="0" smtClean="0">
                <a:ln>
                  <a:noFill/>
                </a:ln>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Data Acquisition</a:t>
            </a:r>
            <a:r>
              <a:rPr kumimoji="0" lang="en-US" altLang="fr-FR" sz="1400" b="0" i="0" u="none" strike="noStrike" cap="none" normalizeH="0" dirty="0" smtClean="0">
                <a:ln>
                  <a:noFill/>
                </a:ln>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 servers</a:t>
            </a:r>
            <a:endParaRPr kumimoji="0" lang="en-US" altLang="fr-FR" sz="14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sp>
        <p:nvSpPr>
          <p:cNvPr id="132" name="Text Box 16"/>
          <p:cNvSpPr txBox="1">
            <a:spLocks noChangeArrowheads="1"/>
          </p:cNvSpPr>
          <p:nvPr/>
        </p:nvSpPr>
        <p:spPr bwMode="auto">
          <a:xfrm>
            <a:off x="2082232" y="5807698"/>
            <a:ext cx="1510439" cy="525401"/>
          </a:xfrm>
          <a:prstGeom prst="rect">
            <a:avLst/>
          </a:prstGeom>
          <a:noFill/>
          <a:ln>
            <a:noFill/>
          </a:ln>
          <a:effectLst>
            <a:outerShdw dist="35921" dir="2700000"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600" tIns="46800" rIns="93600" bIns="468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fr-FR" sz="1400" i="0" dirty="0" err="1">
                <a:solidFill>
                  <a:srgbClr val="FF0000"/>
                </a:solidFill>
                <a:latin typeface="Segoe UI" panose="020B0502040204020203" pitchFamily="34" charset="0"/>
                <a:ea typeface="Times New Roman" panose="02020603050405020304" pitchFamily="18" charset="0"/>
                <a:cs typeface="Segoe UI" panose="020B0502040204020203" pitchFamily="34" charset="0"/>
              </a:rPr>
              <a:t>PcVue</a:t>
            </a:r>
            <a:r>
              <a:rPr lang="en-US" altLang="fr-FR" sz="1400" i="0" dirty="0">
                <a:solidFill>
                  <a:srgbClr val="FF0000"/>
                </a:solidFill>
                <a:latin typeface="Segoe UI" panose="020B0502040204020203" pitchFamily="34" charset="0"/>
                <a:ea typeface="Times New Roman" panose="02020603050405020304" pitchFamily="18" charset="0"/>
                <a:cs typeface="Segoe UI" panose="020B0502040204020203" pitchFamily="34" charset="0"/>
              </a:rPr>
              <a:t> </a:t>
            </a:r>
            <a:endParaRPr lang="en-US" altLang="fr-FR" sz="1400" i="0" dirty="0" smtClean="0">
              <a:solidFill>
                <a:srgbClr val="FF0000"/>
              </a:solidFill>
              <a:latin typeface="Segoe UI" panose="020B0502040204020203" pitchFamily="34" charset="0"/>
              <a:ea typeface="Times New Roman" panose="02020603050405020304" pitchFamily="18" charset="0"/>
              <a:cs typeface="Segoe UI" panose="020B0502040204020203"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Archive server</a:t>
            </a:r>
            <a:endParaRPr kumimoji="0" lang="en-US" altLang="fr-FR" sz="14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sp>
        <p:nvSpPr>
          <p:cNvPr id="138" name="Text Box 16"/>
          <p:cNvSpPr txBox="1">
            <a:spLocks noChangeArrowheads="1"/>
          </p:cNvSpPr>
          <p:nvPr/>
        </p:nvSpPr>
        <p:spPr bwMode="auto">
          <a:xfrm>
            <a:off x="642459" y="5247254"/>
            <a:ext cx="1510439" cy="525401"/>
          </a:xfrm>
          <a:prstGeom prst="rect">
            <a:avLst/>
          </a:prstGeom>
          <a:noFill/>
          <a:ln>
            <a:noFill/>
          </a:ln>
          <a:effectLst>
            <a:outerShdw dist="35921" dir="2700000"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600" tIns="46800" rIns="93600" bIns="468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fr-FR" sz="1400" i="0" dirty="0" err="1" smtClean="0">
                <a:solidFill>
                  <a:srgbClr val="FF0000"/>
                </a:solidFill>
                <a:latin typeface="Segoe UI" panose="020B0502040204020203" pitchFamily="34" charset="0"/>
                <a:ea typeface="Times New Roman" panose="02020603050405020304" pitchFamily="18" charset="0"/>
                <a:cs typeface="Segoe UI" panose="020B0502040204020203" pitchFamily="34" charset="0"/>
              </a:rPr>
              <a:t>PcVue</a:t>
            </a:r>
            <a:endParaRPr lang="en-US" altLang="fr-FR" sz="1400" i="0" dirty="0" smtClean="0">
              <a:solidFill>
                <a:srgbClr val="FF0000"/>
              </a:solidFill>
              <a:latin typeface="Segoe UI" panose="020B0502040204020203" pitchFamily="34" charset="0"/>
              <a:ea typeface="Times New Roman" panose="02020603050405020304" pitchFamily="18" charset="0"/>
              <a:cs typeface="Segoe UI" panose="020B0502040204020203"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Client</a:t>
            </a:r>
            <a:r>
              <a:rPr kumimoji="0" lang="en-US" altLang="fr-FR" sz="1400" b="0" i="0" u="none" strike="noStrike" cap="none" normalizeH="0" dirty="0" smtClean="0">
                <a:ln>
                  <a:noFill/>
                </a:ln>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 stations</a:t>
            </a:r>
            <a:endParaRPr kumimoji="0" lang="en-US" altLang="fr-FR" sz="14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sp>
        <p:nvSpPr>
          <p:cNvPr id="140" name="Text Box 16"/>
          <p:cNvSpPr txBox="1">
            <a:spLocks noChangeArrowheads="1"/>
          </p:cNvSpPr>
          <p:nvPr/>
        </p:nvSpPr>
        <p:spPr bwMode="auto">
          <a:xfrm>
            <a:off x="3385915" y="4738737"/>
            <a:ext cx="2390381" cy="1448731"/>
          </a:xfrm>
          <a:prstGeom prst="rect">
            <a:avLst/>
          </a:prstGeom>
          <a:noFill/>
          <a:ln>
            <a:noFill/>
          </a:ln>
          <a:effectLst>
            <a:outerShdw dist="35921" dir="2700000"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600" tIns="46800" rIns="93600" bIns="46800" numCol="1" anchor="t"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fr-FR" sz="1400" i="0" dirty="0" err="1">
                <a:solidFill>
                  <a:srgbClr val="FF0000"/>
                </a:solidFill>
                <a:latin typeface="Segoe UI" panose="020B0502040204020203" pitchFamily="34" charset="0"/>
                <a:ea typeface="Times New Roman" panose="02020603050405020304" pitchFamily="18" charset="0"/>
                <a:cs typeface="Segoe UI" panose="020B0502040204020203" pitchFamily="34" charset="0"/>
              </a:rPr>
              <a:t>PcVue</a:t>
            </a:r>
            <a:r>
              <a:rPr lang="en-US" altLang="fr-FR" sz="1400" i="0" dirty="0" smtClean="0">
                <a:solidFill>
                  <a:schemeClr val="tx1"/>
                </a:solidFill>
                <a:latin typeface="Segoe UI" panose="020B0502040204020203" pitchFamily="34" charset="0"/>
                <a:cs typeface="Segoe UI" panose="020B0502040204020203" pitchFamily="34" charset="0"/>
              </a:rPr>
              <a:t> configuration</a:t>
            </a:r>
            <a:br>
              <a:rPr lang="en-US" altLang="fr-FR" sz="1400" i="0" dirty="0" smtClean="0">
                <a:solidFill>
                  <a:schemeClr val="tx1"/>
                </a:solidFill>
                <a:latin typeface="Segoe UI" panose="020B0502040204020203" pitchFamily="34" charset="0"/>
                <a:cs typeface="Segoe UI" panose="020B0502040204020203" pitchFamily="34" charset="0"/>
              </a:rPr>
            </a:br>
            <a:r>
              <a:rPr lang="en-US" altLang="fr-FR" sz="1400" i="0" dirty="0" smtClean="0">
                <a:solidFill>
                  <a:schemeClr val="tx1"/>
                </a:solidFill>
                <a:latin typeface="Segoe UI" panose="020B0502040204020203" pitchFamily="34" charset="0"/>
                <a:cs typeface="Segoe UI" panose="020B0502040204020203" pitchFamily="34" charset="0"/>
              </a:rPr>
              <a:t>generation/synchronization</a:t>
            </a:r>
          </a:p>
          <a:p>
            <a:pPr marR="0" lvl="0" defTabSz="914400" rtl="0" eaLnBrk="0" fontAlgn="base" latinLnBrk="0" hangingPunct="0">
              <a:lnSpc>
                <a:spcPct val="100000"/>
              </a:lnSpc>
              <a:spcBef>
                <a:spcPct val="0"/>
              </a:spcBef>
              <a:spcAft>
                <a:spcPct val="0"/>
              </a:spcAft>
              <a:buClrTx/>
              <a:buSzTx/>
              <a:tabLst/>
            </a:pPr>
            <a:r>
              <a:rPr kumimoji="0" lang="en-US" altLang="fr-FR" sz="12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rPr>
              <a:t>- Real-time Database</a:t>
            </a:r>
            <a:br>
              <a:rPr kumimoji="0" lang="en-US" altLang="fr-FR" sz="12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rPr>
            </a:br>
            <a:r>
              <a:rPr kumimoji="0" lang="en-US" altLang="fr-FR" sz="12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rPr>
              <a:t>- Processing</a:t>
            </a:r>
            <a:br>
              <a:rPr kumimoji="0" lang="en-US" altLang="fr-FR" sz="12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rPr>
            </a:br>
            <a:r>
              <a:rPr kumimoji="0" lang="en-US" altLang="fr-FR" sz="12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rPr>
              <a:t>- Connectivity</a:t>
            </a:r>
          </a:p>
          <a:p>
            <a:pPr marR="0" lvl="0" defTabSz="914400" rtl="0" eaLnBrk="0" fontAlgn="base" latinLnBrk="0" hangingPunct="0">
              <a:lnSpc>
                <a:spcPct val="100000"/>
              </a:lnSpc>
              <a:spcBef>
                <a:spcPct val="0"/>
              </a:spcBef>
              <a:spcAft>
                <a:spcPct val="0"/>
              </a:spcAft>
              <a:buClrTx/>
              <a:buSzTx/>
              <a:tabLst/>
            </a:pPr>
            <a:r>
              <a:rPr lang="en-US" altLang="fr-FR" sz="1200" i="0" dirty="0" smtClean="0">
                <a:solidFill>
                  <a:schemeClr val="tx1"/>
                </a:solidFill>
                <a:latin typeface="Segoe UI" panose="020B0502040204020203" pitchFamily="34" charset="0"/>
                <a:cs typeface="Segoe UI" panose="020B0502040204020203" pitchFamily="34" charset="0"/>
              </a:rPr>
              <a:t>- Archives</a:t>
            </a:r>
          </a:p>
          <a:p>
            <a:pPr marR="0" lvl="0" defTabSz="914400" rtl="0" eaLnBrk="0" fontAlgn="base" latinLnBrk="0" hangingPunct="0">
              <a:lnSpc>
                <a:spcPct val="100000"/>
              </a:lnSpc>
              <a:spcBef>
                <a:spcPct val="0"/>
              </a:spcBef>
              <a:spcAft>
                <a:spcPct val="0"/>
              </a:spcAft>
              <a:buClrTx/>
              <a:buSzTx/>
              <a:tabLst/>
            </a:pPr>
            <a:r>
              <a:rPr kumimoji="0" lang="en-US" altLang="fr-FR" sz="12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rPr>
              <a:t>- Graphics</a:t>
            </a:r>
          </a:p>
        </p:txBody>
      </p:sp>
      <p:pic>
        <p:nvPicPr>
          <p:cNvPr id="141" name="Image 140" descr="Smart Generators.png"/>
          <p:cNvPicPr>
            <a:picLocks noChangeAspect="1"/>
          </p:cNvPicPr>
          <p:nvPr/>
        </p:nvPicPr>
        <p:blipFill>
          <a:blip r:embed="rId4" cstate="screen"/>
          <a:stretch>
            <a:fillRect/>
          </a:stretch>
        </p:blipFill>
        <p:spPr>
          <a:xfrm>
            <a:off x="3562670" y="2942572"/>
            <a:ext cx="435054" cy="494773"/>
          </a:xfrm>
          <a:prstGeom prst="rect">
            <a:avLst/>
          </a:prstGeom>
        </p:spPr>
      </p:pic>
      <p:pic>
        <p:nvPicPr>
          <p:cNvPr id="144" name="Image 143" descr="Application Architect.png"/>
          <p:cNvPicPr>
            <a:picLocks noChangeAspect="1"/>
          </p:cNvPicPr>
          <p:nvPr/>
        </p:nvPicPr>
        <p:blipFill>
          <a:blip r:embed="rId5" cstate="screen"/>
          <a:stretch>
            <a:fillRect/>
          </a:stretch>
        </p:blipFill>
        <p:spPr>
          <a:xfrm>
            <a:off x="3516305" y="4304002"/>
            <a:ext cx="446481" cy="507769"/>
          </a:xfrm>
          <a:prstGeom prst="rect">
            <a:avLst/>
          </a:prstGeom>
        </p:spPr>
      </p:pic>
      <p:sp>
        <p:nvSpPr>
          <p:cNvPr id="147" name="Flèche droite 146"/>
          <p:cNvSpPr/>
          <p:nvPr/>
        </p:nvSpPr>
        <p:spPr>
          <a:xfrm rot="10800000">
            <a:off x="4298895" y="2998530"/>
            <a:ext cx="1363770" cy="2225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 name="Flèche droite 148"/>
          <p:cNvSpPr/>
          <p:nvPr/>
        </p:nvSpPr>
        <p:spPr>
          <a:xfrm rot="5400000">
            <a:off x="3415892" y="3718600"/>
            <a:ext cx="631065" cy="233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0" name="Image 149" descr="Application Architect.png"/>
          <p:cNvPicPr>
            <a:picLocks noChangeAspect="1"/>
          </p:cNvPicPr>
          <p:nvPr/>
        </p:nvPicPr>
        <p:blipFill>
          <a:blip r:embed="rId5" cstate="screen"/>
          <a:stretch>
            <a:fillRect/>
          </a:stretch>
        </p:blipFill>
        <p:spPr>
          <a:xfrm>
            <a:off x="5017415" y="6287919"/>
            <a:ext cx="446481" cy="507769"/>
          </a:xfrm>
          <a:prstGeom prst="rect">
            <a:avLst/>
          </a:prstGeom>
        </p:spPr>
      </p:pic>
      <p:sp>
        <p:nvSpPr>
          <p:cNvPr id="151" name="Text Box 16"/>
          <p:cNvSpPr txBox="1">
            <a:spLocks noChangeArrowheads="1"/>
          </p:cNvSpPr>
          <p:nvPr/>
        </p:nvSpPr>
        <p:spPr bwMode="auto">
          <a:xfrm>
            <a:off x="5203589" y="6369758"/>
            <a:ext cx="4665141" cy="309958"/>
          </a:xfrm>
          <a:prstGeom prst="rect">
            <a:avLst/>
          </a:prstGeom>
          <a:noFill/>
          <a:ln>
            <a:noFill/>
          </a:ln>
          <a:effectLst>
            <a:outerShdw dist="35921" dir="2700000"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600" tIns="46800" rIns="93600" bIns="468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fr-FR" sz="1400" b="1" i="0" dirty="0" smtClean="0">
                <a:solidFill>
                  <a:schemeClr val="tx1"/>
                </a:solidFill>
                <a:latin typeface="Segoe UI" panose="020B0502040204020203" pitchFamily="34" charset="0"/>
                <a:cs typeface="Segoe UI" panose="020B0502040204020203" pitchFamily="34" charset="0"/>
              </a:rPr>
              <a:t>Application Architect</a:t>
            </a:r>
            <a:r>
              <a:rPr lang="en-US" altLang="fr-FR" sz="1400" i="0" dirty="0" smtClean="0">
                <a:solidFill>
                  <a:schemeClr val="tx1"/>
                </a:solidFill>
                <a:latin typeface="Segoe UI" panose="020B0502040204020203" pitchFamily="34" charset="0"/>
                <a:cs typeface="Segoe UI" panose="020B0502040204020203" pitchFamily="34" charset="0"/>
              </a:rPr>
              <a:t>:  </a:t>
            </a:r>
            <a:r>
              <a:rPr lang="en-US" altLang="fr-FR" sz="1400" i="0" dirty="0" err="1" smtClean="0">
                <a:solidFill>
                  <a:schemeClr val="tx1"/>
                </a:solidFill>
                <a:latin typeface="Segoe UI" panose="020B0502040204020203" pitchFamily="34" charset="0"/>
                <a:cs typeface="Segoe UI" panose="020B0502040204020203" pitchFamily="34" charset="0"/>
              </a:rPr>
              <a:t>PcVue</a:t>
            </a:r>
            <a:r>
              <a:rPr lang="en-US" altLang="fr-FR" sz="1400" i="0" dirty="0" smtClean="0">
                <a:solidFill>
                  <a:schemeClr val="tx1"/>
                </a:solidFill>
                <a:latin typeface="Segoe UI" panose="020B0502040204020203" pitchFamily="34" charset="0"/>
                <a:cs typeface="Segoe UI" panose="020B0502040204020203" pitchFamily="34" charset="0"/>
              </a:rPr>
              <a:t> modeling component</a:t>
            </a:r>
            <a:endParaRPr kumimoji="0" lang="en-US" altLang="fr-FR" sz="14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pic>
        <p:nvPicPr>
          <p:cNvPr id="155" name="Image 154" descr="Smart Generators.png"/>
          <p:cNvPicPr>
            <a:picLocks noChangeAspect="1"/>
          </p:cNvPicPr>
          <p:nvPr/>
        </p:nvPicPr>
        <p:blipFill>
          <a:blip r:embed="rId4" cstate="screen"/>
          <a:stretch>
            <a:fillRect/>
          </a:stretch>
        </p:blipFill>
        <p:spPr>
          <a:xfrm>
            <a:off x="5014641" y="5809620"/>
            <a:ext cx="435054" cy="494773"/>
          </a:xfrm>
          <a:prstGeom prst="rect">
            <a:avLst/>
          </a:prstGeom>
        </p:spPr>
      </p:pic>
      <p:sp>
        <p:nvSpPr>
          <p:cNvPr id="157" name="Text Box 16"/>
          <p:cNvSpPr txBox="1">
            <a:spLocks noChangeArrowheads="1"/>
          </p:cNvSpPr>
          <p:nvPr/>
        </p:nvSpPr>
        <p:spPr bwMode="auto">
          <a:xfrm>
            <a:off x="5380392" y="5942820"/>
            <a:ext cx="4550896" cy="309958"/>
          </a:xfrm>
          <a:prstGeom prst="rect">
            <a:avLst/>
          </a:prstGeom>
          <a:noFill/>
          <a:ln>
            <a:noFill/>
          </a:ln>
          <a:effectLst>
            <a:outerShdw dist="35921" dir="2700000"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600" tIns="46800" rIns="93600" bIns="468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fr-FR" sz="1400" b="1" i="0" dirty="0" smtClean="0">
                <a:solidFill>
                  <a:schemeClr val="tx1"/>
                </a:solidFill>
                <a:latin typeface="Segoe UI" panose="020B0502040204020203" pitchFamily="34" charset="0"/>
                <a:cs typeface="Segoe UI" panose="020B0502040204020203" pitchFamily="34" charset="0"/>
              </a:rPr>
              <a:t>Smart Generator</a:t>
            </a:r>
            <a:r>
              <a:rPr lang="en-US" altLang="fr-FR" sz="1400" i="0" dirty="0" smtClean="0">
                <a:solidFill>
                  <a:schemeClr val="tx1"/>
                </a:solidFill>
                <a:latin typeface="Segoe UI" panose="020B0502040204020203" pitchFamily="34" charset="0"/>
                <a:cs typeface="Segoe UI" panose="020B0502040204020203" pitchFamily="34" charset="0"/>
              </a:rPr>
              <a:t>: </a:t>
            </a:r>
            <a:r>
              <a:rPr lang="en-US" altLang="fr-FR" sz="1400" i="0" dirty="0" err="1" smtClean="0">
                <a:solidFill>
                  <a:schemeClr val="tx1"/>
                </a:solidFill>
                <a:latin typeface="Segoe UI" panose="020B0502040204020203" pitchFamily="34" charset="0"/>
                <a:cs typeface="Segoe UI" panose="020B0502040204020203" pitchFamily="34" charset="0"/>
              </a:rPr>
              <a:t>PcVue</a:t>
            </a:r>
            <a:r>
              <a:rPr lang="en-US" altLang="fr-FR" sz="1400" i="0" dirty="0" smtClean="0">
                <a:solidFill>
                  <a:schemeClr val="tx1"/>
                </a:solidFill>
                <a:latin typeface="Segoe UI" panose="020B0502040204020203" pitchFamily="34" charset="0"/>
                <a:cs typeface="Segoe UI" panose="020B0502040204020203" pitchFamily="34" charset="0"/>
              </a:rPr>
              <a:t> 3</a:t>
            </a:r>
            <a:r>
              <a:rPr lang="en-US" altLang="fr-FR" sz="1400" i="0" baseline="30000" dirty="0" smtClean="0">
                <a:solidFill>
                  <a:schemeClr val="tx1"/>
                </a:solidFill>
                <a:latin typeface="Segoe UI" panose="020B0502040204020203" pitchFamily="34" charset="0"/>
                <a:cs typeface="Segoe UI" panose="020B0502040204020203" pitchFamily="34" charset="0"/>
              </a:rPr>
              <a:t>rd</a:t>
            </a:r>
            <a:r>
              <a:rPr lang="en-US" altLang="fr-FR" sz="1400" i="0" dirty="0" smtClean="0">
                <a:solidFill>
                  <a:schemeClr val="tx1"/>
                </a:solidFill>
                <a:latin typeface="Segoe UI" panose="020B0502040204020203" pitchFamily="34" charset="0"/>
                <a:cs typeface="Segoe UI" panose="020B0502040204020203" pitchFamily="34" charset="0"/>
              </a:rPr>
              <a:t> </a:t>
            </a:r>
            <a:r>
              <a:rPr lang="en-US" altLang="fr-FR" sz="1400" i="0" dirty="0" smtClean="0">
                <a:solidFill>
                  <a:schemeClr val="tx1"/>
                </a:solidFill>
                <a:latin typeface="Segoe UI" panose="020B0502040204020203" pitchFamily="34" charset="0"/>
                <a:cs typeface="Segoe UI" panose="020B0502040204020203" pitchFamily="34" charset="0"/>
              </a:rPr>
              <a:t>party configuration import</a:t>
            </a:r>
            <a:endParaRPr kumimoji="0" lang="en-US" altLang="fr-FR" sz="14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sp>
        <p:nvSpPr>
          <p:cNvPr id="159" name="Flèche droite 158"/>
          <p:cNvSpPr/>
          <p:nvPr/>
        </p:nvSpPr>
        <p:spPr>
          <a:xfrm rot="10800000">
            <a:off x="1693943" y="4359186"/>
            <a:ext cx="631065" cy="233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Flèche droite 160"/>
          <p:cNvSpPr/>
          <p:nvPr/>
        </p:nvSpPr>
        <p:spPr>
          <a:xfrm rot="8809230">
            <a:off x="1790507" y="5028188"/>
            <a:ext cx="631065" cy="233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2" name="Flèche droite 161"/>
          <p:cNvSpPr/>
          <p:nvPr/>
        </p:nvSpPr>
        <p:spPr>
          <a:xfrm rot="5400000">
            <a:off x="2508536" y="5256022"/>
            <a:ext cx="631065" cy="233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Flèche droite 163"/>
          <p:cNvSpPr/>
          <p:nvPr/>
        </p:nvSpPr>
        <p:spPr>
          <a:xfrm rot="10800000">
            <a:off x="6553815" y="1409433"/>
            <a:ext cx="570267" cy="2222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Flèche droite 168"/>
          <p:cNvSpPr/>
          <p:nvPr/>
        </p:nvSpPr>
        <p:spPr>
          <a:xfrm rot="10800000">
            <a:off x="6553815" y="1745626"/>
            <a:ext cx="570267" cy="2222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ZoneTexte 169"/>
          <p:cNvSpPr txBox="1"/>
          <p:nvPr/>
        </p:nvSpPr>
        <p:spPr>
          <a:xfrm>
            <a:off x="7273895" y="1322704"/>
            <a:ext cx="1964690" cy="307777"/>
          </a:xfrm>
          <a:prstGeom prst="rect">
            <a:avLst/>
          </a:prstGeom>
          <a:noFill/>
          <a:ln>
            <a:solidFill>
              <a:schemeClr val="accent1"/>
            </a:solidFill>
          </a:ln>
        </p:spPr>
        <p:txBody>
          <a:bodyPr wrap="square" rtlCol="0">
            <a:spAutoFit/>
          </a:bodyPr>
          <a:lstStyle/>
          <a:p>
            <a:pPr algn="ctr"/>
            <a:r>
              <a:rPr lang="en-US" sz="1400" i="0" dirty="0" smtClean="0">
                <a:solidFill>
                  <a:schemeClr val="tx1"/>
                </a:solidFill>
                <a:latin typeface="Segoe UI" panose="020B0502040204020203" pitchFamily="34" charset="0"/>
                <a:ea typeface="Times New Roman" panose="02020603050405020304" pitchFamily="18" charset="0"/>
                <a:cs typeface="Segoe UI" panose="020B0502040204020203" pitchFamily="34" charset="0"/>
              </a:rPr>
              <a:t>Engineering team #1</a:t>
            </a:r>
            <a:endParaRPr lang="en-US" sz="1400" i="0" dirty="0">
              <a:solidFill>
                <a:schemeClr val="tx1"/>
              </a:solidFill>
              <a:latin typeface="Segoe UI" panose="020B0502040204020203" pitchFamily="34" charset="0"/>
              <a:ea typeface="Times New Roman" panose="02020603050405020304" pitchFamily="18" charset="0"/>
              <a:cs typeface="Segoe UI" panose="020B0502040204020203" pitchFamily="34" charset="0"/>
            </a:endParaRPr>
          </a:p>
        </p:txBody>
      </p:sp>
      <p:sp>
        <p:nvSpPr>
          <p:cNvPr id="171" name="ZoneTexte 170"/>
          <p:cNvSpPr txBox="1"/>
          <p:nvPr/>
        </p:nvSpPr>
        <p:spPr>
          <a:xfrm>
            <a:off x="7273895" y="1743993"/>
            <a:ext cx="1964690" cy="307777"/>
          </a:xfrm>
          <a:prstGeom prst="rect">
            <a:avLst/>
          </a:prstGeom>
          <a:noFill/>
          <a:ln>
            <a:solidFill>
              <a:schemeClr val="accent1"/>
            </a:solidFill>
          </a:ln>
        </p:spPr>
        <p:txBody>
          <a:bodyPr wrap="square" rtlCol="0">
            <a:spAutoFit/>
          </a:bodyPr>
          <a:lstStyle/>
          <a:p>
            <a:pPr algn="ctr"/>
            <a:r>
              <a:rPr lang="en-US" sz="1400" i="0" dirty="0" smtClean="0">
                <a:solidFill>
                  <a:schemeClr val="tx1"/>
                </a:solidFill>
                <a:latin typeface="Segoe UI" panose="020B0502040204020203" pitchFamily="34" charset="0"/>
                <a:ea typeface="Times New Roman" panose="02020603050405020304" pitchFamily="18" charset="0"/>
                <a:cs typeface="Segoe UI" panose="020B0502040204020203" pitchFamily="34" charset="0"/>
              </a:rPr>
              <a:t>Engineering team #x</a:t>
            </a:r>
            <a:endParaRPr lang="en-US" sz="1400" i="0" dirty="0">
              <a:solidFill>
                <a:schemeClr val="tx1"/>
              </a:solidFill>
              <a:latin typeface="Segoe UI" panose="020B0502040204020203" pitchFamily="34" charset="0"/>
              <a:ea typeface="Times New Roman" panose="02020603050405020304" pitchFamily="18" charset="0"/>
              <a:cs typeface="Segoe UI" panose="020B0502040204020203" pitchFamily="34" charset="0"/>
            </a:endParaRPr>
          </a:p>
        </p:txBody>
      </p:sp>
      <p:sp>
        <p:nvSpPr>
          <p:cNvPr id="172" name="Text Box 16"/>
          <p:cNvSpPr txBox="1">
            <a:spLocks noChangeArrowheads="1"/>
          </p:cNvSpPr>
          <p:nvPr/>
        </p:nvSpPr>
        <p:spPr bwMode="auto">
          <a:xfrm>
            <a:off x="1480661" y="2942572"/>
            <a:ext cx="2024573" cy="309958"/>
          </a:xfrm>
          <a:prstGeom prst="rect">
            <a:avLst/>
          </a:prstGeom>
          <a:noFill/>
          <a:ln>
            <a:noFill/>
          </a:ln>
          <a:effectLst>
            <a:outerShdw dist="35921" dir="2700000"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600" tIns="46800" rIns="93600" bIns="46800" numCol="1" anchor="t"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fr-FR" sz="1400" i="0" dirty="0" smtClean="0">
                <a:solidFill>
                  <a:schemeClr val="tx1"/>
                </a:solidFill>
                <a:latin typeface="Segoe UI" panose="020B0502040204020203" pitchFamily="34" charset="0"/>
                <a:cs typeface="Segoe UI" panose="020B0502040204020203" pitchFamily="34" charset="0"/>
              </a:rPr>
              <a:t>Assets models import</a:t>
            </a:r>
            <a:endParaRPr kumimoji="0" lang="en-US" altLang="fr-FR" sz="12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sp>
        <p:nvSpPr>
          <p:cNvPr id="40" name="Flèche droite 39"/>
          <p:cNvSpPr/>
          <p:nvPr/>
        </p:nvSpPr>
        <p:spPr>
          <a:xfrm rot="5400000">
            <a:off x="3460420" y="2297713"/>
            <a:ext cx="631065" cy="233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lèche droite 40"/>
          <p:cNvSpPr/>
          <p:nvPr/>
        </p:nvSpPr>
        <p:spPr>
          <a:xfrm rot="5400000">
            <a:off x="5820701" y="2297714"/>
            <a:ext cx="631065" cy="233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 Box 16"/>
          <p:cNvSpPr txBox="1">
            <a:spLocks noChangeArrowheads="1"/>
          </p:cNvSpPr>
          <p:nvPr/>
        </p:nvSpPr>
        <p:spPr bwMode="auto">
          <a:xfrm>
            <a:off x="3934995" y="2414681"/>
            <a:ext cx="1988053" cy="309958"/>
          </a:xfrm>
          <a:prstGeom prst="rect">
            <a:avLst/>
          </a:prstGeom>
          <a:noFill/>
          <a:ln>
            <a:noFill/>
          </a:ln>
          <a:effectLst>
            <a:outerShdw dist="35921" dir="2700000"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600" tIns="46800" rIns="93600" bIns="4680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dirty="0" smtClean="0">
                <a:ln>
                  <a:noFill/>
                </a:ln>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Xml, Excel, DBMS,… </a:t>
            </a:r>
            <a:endParaRPr kumimoji="0" lang="en-US" altLang="fr-FR" sz="14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sp>
        <p:nvSpPr>
          <p:cNvPr id="43" name="Flèche droite 42"/>
          <p:cNvSpPr/>
          <p:nvPr/>
        </p:nvSpPr>
        <p:spPr>
          <a:xfrm rot="5400000">
            <a:off x="5820701" y="3683811"/>
            <a:ext cx="631065" cy="233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768291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Arc 93"/>
          <p:cNvSpPr/>
          <p:nvPr/>
        </p:nvSpPr>
        <p:spPr>
          <a:xfrm rot="6245153">
            <a:off x="1847731" y="234598"/>
            <a:ext cx="2116986" cy="4760502"/>
          </a:xfrm>
          <a:prstGeom prst="arc">
            <a:avLst>
              <a:gd name="adj1" fmla="val 16199999"/>
              <a:gd name="adj2" fmla="val 214806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0" name="Text Box 416"/>
          <p:cNvSpPr txBox="1">
            <a:spLocks noChangeArrowheads="1"/>
          </p:cNvSpPr>
          <p:nvPr/>
        </p:nvSpPr>
        <p:spPr bwMode="auto">
          <a:xfrm>
            <a:off x="6593444" y="2296188"/>
            <a:ext cx="5335204" cy="2688310"/>
          </a:xfrm>
          <a:prstGeom prst="rect">
            <a:avLst/>
          </a:prstGeom>
          <a:solidFill>
            <a:schemeClr val="accent6">
              <a:lumMod val="20000"/>
              <a:lumOff val="80000"/>
            </a:schemeClr>
          </a:solidFill>
          <a:ln w="9525">
            <a:solidFill>
              <a:srgbClr val="000000"/>
            </a:solidFill>
            <a:miter lim="800000"/>
            <a:headEnd/>
            <a:tailEnd/>
          </a:ln>
        </p:spPr>
        <p:txBody>
          <a:bodyPr rot="0" vert="horz" wrap="square" lIns="91440" tIns="45720" rIns="91440" bIns="45720" anchor="t" anchorCtr="0" upright="1">
            <a:noAutofit/>
          </a:bodyPr>
          <a:lstStyle/>
          <a:p>
            <a:pPr marL="457200" indent="-228600">
              <a:lnSpc>
                <a:spcPct val="115000"/>
              </a:lnSpc>
              <a:spcAft>
                <a:spcPts val="1000"/>
              </a:spcAft>
              <a:buFont typeface="Wingdings" panose="05000000000000000000" pitchFamily="2" charset="2"/>
              <a:buChar char="ü"/>
            </a:pPr>
            <a:r>
              <a:rPr lang="en-US" sz="2000" i="0" dirty="0">
                <a:solidFill>
                  <a:schemeClr val="tx1"/>
                </a:solidFill>
                <a:effectLst/>
                <a:latin typeface="Segoe UI" panose="020B0502040204020203" pitchFamily="34" charset="0"/>
                <a:ea typeface="PMingLiU" panose="02020500000000000000" pitchFamily="18" charset="-120"/>
                <a:cs typeface="Segoe UI" panose="020B0502040204020203" pitchFamily="34" charset="0"/>
              </a:rPr>
              <a:t>Easy maintenance and deployment of a project and/or libraries</a:t>
            </a:r>
            <a:endParaRPr lang="fr-FR" sz="2000" i="0" dirty="0">
              <a:solidFill>
                <a:schemeClr val="tx1"/>
              </a:solidFill>
              <a:effectLst/>
              <a:latin typeface="Segoe UI" panose="020B0502040204020203" pitchFamily="34" charset="0"/>
              <a:ea typeface="PMingLiU" panose="02020500000000000000" pitchFamily="18" charset="-120"/>
              <a:cs typeface="Segoe UI" panose="020B0502040204020203" pitchFamily="34" charset="0"/>
            </a:endParaRPr>
          </a:p>
          <a:p>
            <a:pPr marL="457200" indent="-228600">
              <a:lnSpc>
                <a:spcPct val="115000"/>
              </a:lnSpc>
              <a:spcAft>
                <a:spcPts val="1000"/>
              </a:spcAft>
              <a:buFont typeface="Wingdings" panose="05000000000000000000" pitchFamily="2" charset="2"/>
              <a:buChar char="ü"/>
            </a:pPr>
            <a:r>
              <a:rPr lang="en-US" sz="2000" i="0" dirty="0">
                <a:solidFill>
                  <a:schemeClr val="tx1"/>
                </a:solidFill>
                <a:effectLst/>
                <a:latin typeface="Segoe UI" panose="020B0502040204020203" pitchFamily="34" charset="0"/>
                <a:ea typeface="PMingLiU" panose="02020500000000000000" pitchFamily="18" charset="-120"/>
                <a:cs typeface="Segoe UI" panose="020B0502040204020203" pitchFamily="34" charset="0"/>
              </a:rPr>
              <a:t>Unlimited number of versions</a:t>
            </a:r>
            <a:endParaRPr lang="fr-FR" sz="2000" i="0" dirty="0">
              <a:solidFill>
                <a:schemeClr val="tx1"/>
              </a:solidFill>
              <a:effectLst/>
              <a:latin typeface="Segoe UI" panose="020B0502040204020203" pitchFamily="34" charset="0"/>
              <a:ea typeface="PMingLiU" panose="02020500000000000000" pitchFamily="18" charset="-120"/>
              <a:cs typeface="Segoe UI" panose="020B0502040204020203" pitchFamily="34" charset="0"/>
            </a:endParaRPr>
          </a:p>
          <a:p>
            <a:pPr marL="457200" indent="-228600">
              <a:lnSpc>
                <a:spcPct val="115000"/>
              </a:lnSpc>
              <a:spcAft>
                <a:spcPts val="1000"/>
              </a:spcAft>
              <a:buFont typeface="Wingdings" panose="05000000000000000000" pitchFamily="2" charset="2"/>
              <a:buChar char="ü"/>
            </a:pPr>
            <a:r>
              <a:rPr lang="en-US" sz="2000" i="0" dirty="0">
                <a:solidFill>
                  <a:schemeClr val="tx1"/>
                </a:solidFill>
                <a:effectLst/>
                <a:latin typeface="Segoe UI" panose="020B0502040204020203" pitchFamily="34" charset="0"/>
                <a:ea typeface="PMingLiU" panose="02020500000000000000" pitchFamily="18" charset="-120"/>
                <a:cs typeface="Segoe UI" panose="020B0502040204020203" pitchFamily="34" charset="0"/>
              </a:rPr>
              <a:t>Modifications tracking</a:t>
            </a:r>
            <a:endParaRPr lang="fr-FR" sz="2000" i="0" dirty="0">
              <a:solidFill>
                <a:schemeClr val="tx1"/>
              </a:solidFill>
              <a:effectLst/>
              <a:latin typeface="Segoe UI" panose="020B0502040204020203" pitchFamily="34" charset="0"/>
              <a:ea typeface="PMingLiU" panose="02020500000000000000" pitchFamily="18" charset="-120"/>
              <a:cs typeface="Segoe UI" panose="020B0502040204020203" pitchFamily="34" charset="0"/>
            </a:endParaRPr>
          </a:p>
          <a:p>
            <a:pPr marL="457200" indent="-228600">
              <a:lnSpc>
                <a:spcPct val="115000"/>
              </a:lnSpc>
              <a:spcAft>
                <a:spcPts val="1000"/>
              </a:spcAft>
              <a:buFont typeface="Wingdings" panose="05000000000000000000" pitchFamily="2" charset="2"/>
              <a:buChar char="ü"/>
            </a:pPr>
            <a:r>
              <a:rPr lang="en-US" sz="2000" i="0" dirty="0" smtClean="0">
                <a:solidFill>
                  <a:schemeClr val="tx1"/>
                </a:solidFill>
                <a:effectLst/>
                <a:latin typeface="Segoe UI" panose="020B0502040204020203" pitchFamily="34" charset="0"/>
                <a:ea typeface="PMingLiU" panose="02020500000000000000" pitchFamily="18" charset="-120"/>
                <a:cs typeface="Segoe UI" panose="020B0502040204020203" pitchFamily="34" charset="0"/>
              </a:rPr>
              <a:t>Reduce </a:t>
            </a:r>
            <a:r>
              <a:rPr lang="en-US" sz="2000" i="0" dirty="0">
                <a:solidFill>
                  <a:schemeClr val="tx1"/>
                </a:solidFill>
                <a:effectLst/>
                <a:latin typeface="Segoe UI" panose="020B0502040204020203" pitchFamily="34" charset="0"/>
                <a:ea typeface="PMingLiU" panose="02020500000000000000" pitchFamily="18" charset="-120"/>
                <a:cs typeface="Segoe UI" panose="020B0502040204020203" pitchFamily="34" charset="0"/>
              </a:rPr>
              <a:t>the risk of errors and </a:t>
            </a:r>
            <a:r>
              <a:rPr lang="en-US" sz="2000" i="0" dirty="0" smtClean="0">
                <a:solidFill>
                  <a:schemeClr val="tx1"/>
                </a:solidFill>
                <a:effectLst/>
                <a:latin typeface="Segoe UI" panose="020B0502040204020203" pitchFamily="34" charset="0"/>
                <a:ea typeface="PMingLiU" panose="02020500000000000000" pitchFamily="18" charset="-120"/>
                <a:cs typeface="Segoe UI" panose="020B0502040204020203" pitchFamily="34" charset="0"/>
              </a:rPr>
              <a:t>loss</a:t>
            </a:r>
            <a:endParaRPr lang="fr-FR" sz="2000" i="0" dirty="0">
              <a:solidFill>
                <a:schemeClr val="tx1"/>
              </a:solidFill>
              <a:effectLst/>
              <a:latin typeface="Segoe UI" panose="020B0502040204020203" pitchFamily="34" charset="0"/>
              <a:ea typeface="PMingLiU" panose="02020500000000000000" pitchFamily="18" charset="-120"/>
              <a:cs typeface="Segoe UI" panose="020B0502040204020203" pitchFamily="34" charset="0"/>
            </a:endParaRPr>
          </a:p>
        </p:txBody>
      </p:sp>
      <p:grpSp>
        <p:nvGrpSpPr>
          <p:cNvPr id="3" name="Groupe 2"/>
          <p:cNvGrpSpPr/>
          <p:nvPr/>
        </p:nvGrpSpPr>
        <p:grpSpPr>
          <a:xfrm>
            <a:off x="1139071" y="1780237"/>
            <a:ext cx="5195056" cy="4523438"/>
            <a:chOff x="1139071" y="1780237"/>
            <a:chExt cx="5195056" cy="4523438"/>
          </a:xfrm>
        </p:grpSpPr>
        <p:sp>
          <p:nvSpPr>
            <p:cNvPr id="133" name="Line 86"/>
            <p:cNvSpPr>
              <a:spLocks noChangeShapeType="1"/>
            </p:cNvSpPr>
            <p:nvPr/>
          </p:nvSpPr>
          <p:spPr bwMode="auto">
            <a:xfrm flipH="1">
              <a:off x="4409418" y="4475893"/>
              <a:ext cx="3167" cy="769274"/>
            </a:xfrm>
            <a:prstGeom prst="line">
              <a:avLst/>
            </a:prstGeom>
            <a:noFill/>
            <a:ln w="38100">
              <a:solidFill>
                <a:srgbClr val="00B050"/>
              </a:solidFill>
              <a:round/>
              <a:headEnd/>
              <a:tailEnd/>
            </a:ln>
            <a:effectLst/>
          </p:spPr>
          <p:txBody>
            <a:bodyPr wrap="square" lIns="93600" tIns="46800" rIns="93600" bIns="46800">
              <a:spAutoFit/>
            </a:bodyPr>
            <a:lstStyle/>
            <a:p>
              <a:pPr>
                <a:defRPr/>
              </a:pPr>
              <a:endParaRPr lang="en-US" sz="1400" i="0">
                <a:solidFill>
                  <a:schemeClr val="tx1"/>
                </a:solidFill>
                <a:latin typeface="Segoe UI" panose="020B0502040204020203" pitchFamily="34" charset="0"/>
                <a:cs typeface="Segoe UI" panose="020B0502040204020203" pitchFamily="34" charset="0"/>
              </a:endParaRPr>
            </a:p>
          </p:txBody>
        </p:sp>
        <p:sp>
          <p:nvSpPr>
            <p:cNvPr id="130" name="Line 86"/>
            <p:cNvSpPr>
              <a:spLocks noChangeShapeType="1"/>
            </p:cNvSpPr>
            <p:nvPr/>
          </p:nvSpPr>
          <p:spPr bwMode="auto">
            <a:xfrm flipH="1">
              <a:off x="5772576" y="4590027"/>
              <a:ext cx="317" cy="684317"/>
            </a:xfrm>
            <a:prstGeom prst="line">
              <a:avLst/>
            </a:prstGeom>
            <a:noFill/>
            <a:ln w="38100">
              <a:solidFill>
                <a:srgbClr val="FF0000"/>
              </a:solidFill>
              <a:prstDash val="dash"/>
              <a:round/>
              <a:headEnd/>
              <a:tailEnd/>
            </a:ln>
            <a:effectLst/>
          </p:spPr>
          <p:txBody>
            <a:bodyPr wrap="square" lIns="93600" tIns="46800" rIns="93600" bIns="46800">
              <a:spAutoFit/>
            </a:bodyPr>
            <a:lstStyle/>
            <a:p>
              <a:pPr>
                <a:defRPr/>
              </a:pPr>
              <a:endParaRPr lang="en-US" sz="1400" i="0">
                <a:solidFill>
                  <a:schemeClr val="tx1"/>
                </a:solidFill>
                <a:latin typeface="Segoe UI" panose="020B0502040204020203" pitchFamily="34" charset="0"/>
                <a:cs typeface="Segoe UI" panose="020B0502040204020203" pitchFamily="34" charset="0"/>
              </a:endParaRPr>
            </a:p>
          </p:txBody>
        </p:sp>
        <p:sp>
          <p:nvSpPr>
            <p:cNvPr id="62" name="Line 86"/>
            <p:cNvSpPr>
              <a:spLocks noChangeShapeType="1"/>
            </p:cNvSpPr>
            <p:nvPr/>
          </p:nvSpPr>
          <p:spPr bwMode="auto">
            <a:xfrm>
              <a:off x="1228131" y="3407374"/>
              <a:ext cx="5105996" cy="21793"/>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solidFill>
                  <a:schemeClr val="tx1"/>
                </a:solidFill>
                <a:latin typeface="Segoe UI" panose="020B0502040204020203" pitchFamily="34" charset="0"/>
                <a:cs typeface="Segoe UI" panose="020B0502040204020203" pitchFamily="34" charset="0"/>
              </a:endParaRPr>
            </a:p>
          </p:txBody>
        </p:sp>
        <p:sp>
          <p:nvSpPr>
            <p:cNvPr id="64" name="Line 86"/>
            <p:cNvSpPr>
              <a:spLocks noChangeShapeType="1"/>
            </p:cNvSpPr>
            <p:nvPr/>
          </p:nvSpPr>
          <p:spPr bwMode="auto">
            <a:xfrm>
              <a:off x="1585284" y="5252809"/>
              <a:ext cx="2844728" cy="1568"/>
            </a:xfrm>
            <a:prstGeom prst="line">
              <a:avLst/>
            </a:prstGeom>
            <a:noFill/>
            <a:ln w="38100">
              <a:solidFill>
                <a:srgbClr val="00B050"/>
              </a:solidFill>
              <a:round/>
              <a:headEnd/>
              <a:tailEnd/>
            </a:ln>
            <a:effectLst/>
          </p:spPr>
          <p:txBody>
            <a:bodyPr wrap="square" lIns="93600" tIns="46800" rIns="93600" bIns="46800">
              <a:spAutoFit/>
            </a:bodyPr>
            <a:lstStyle/>
            <a:p>
              <a:pPr>
                <a:defRPr/>
              </a:pPr>
              <a:endParaRPr lang="en-US" sz="1400" i="0">
                <a:solidFill>
                  <a:schemeClr val="tx1"/>
                </a:solidFill>
                <a:latin typeface="Segoe UI" panose="020B0502040204020203" pitchFamily="34" charset="0"/>
                <a:cs typeface="Segoe UI" panose="020B0502040204020203" pitchFamily="34" charset="0"/>
              </a:endParaRPr>
            </a:p>
          </p:txBody>
        </p:sp>
        <p:cxnSp>
          <p:nvCxnSpPr>
            <p:cNvPr id="65" name="Line 42"/>
            <p:cNvCxnSpPr>
              <a:cxnSpLocks noChangeShapeType="1"/>
            </p:cNvCxnSpPr>
            <p:nvPr/>
          </p:nvCxnSpPr>
          <p:spPr bwMode="auto">
            <a:xfrm>
              <a:off x="3604756" y="5262019"/>
              <a:ext cx="2136" cy="156467"/>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cxnSp>
        <p:pic>
          <p:nvPicPr>
            <p:cNvPr id="66" name="Picture 108" descr="D:\ARC\ARC_Libraries\V11.1\LIB\ACTUAL\PcVue\V1.8\FR\Lib\SH_SYSTEM\B\PCVUE_LIBS_SYSTEM_PLC_DRIVER_FRONT_6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5123" y="5414937"/>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109" descr="D:\ARC\ARC_Libraries\V11.1\LIB\ACTUAL\PcVue\V1.8\FR\Lib\SH_SYSTEM\B\PCVUE_LIBS_SYSTEM_PLC_CONTROLLER_FRONT_128.png"/>
            <p:cNvPicPr>
              <a:picLocks noChangeAspect="1" noChangeArrowheads="1"/>
            </p:cNvPicPr>
            <p:nvPr/>
          </p:nvPicPr>
          <p:blipFill rotWithShape="1">
            <a:blip r:embed="rId4">
              <a:extLst>
                <a:ext uri="{28A0092B-C50C-407E-A947-70E740481C1C}">
                  <a14:useLocalDpi xmlns:a14="http://schemas.microsoft.com/office/drawing/2010/main" val="0"/>
                </a:ext>
              </a:extLst>
            </a:blip>
            <a:srcRect t="22886" b="27114"/>
            <a:stretch/>
          </p:blipFill>
          <p:spPr bwMode="auto">
            <a:xfrm>
              <a:off x="1230355" y="5328159"/>
              <a:ext cx="1219200" cy="609601"/>
            </a:xfrm>
            <a:prstGeom prst="rect">
              <a:avLst/>
            </a:prstGeom>
            <a:noFill/>
            <a:extLst>
              <a:ext uri="{909E8E84-426E-40DD-AFC4-6F175D3DCCD1}">
                <a14:hiddenFill xmlns:a14="http://schemas.microsoft.com/office/drawing/2010/main">
                  <a:solidFill>
                    <a:srgbClr val="FFFFFF"/>
                  </a:solidFill>
                </a14:hiddenFill>
              </a:ext>
            </a:extLst>
          </p:spPr>
        </p:pic>
        <p:sp>
          <p:nvSpPr>
            <p:cNvPr id="68" name="Rectangle 67"/>
            <p:cNvSpPr/>
            <p:nvPr/>
          </p:nvSpPr>
          <p:spPr>
            <a:xfrm>
              <a:off x="2624329" y="5995898"/>
              <a:ext cx="1006731" cy="307777"/>
            </a:xfrm>
            <a:prstGeom prst="rect">
              <a:avLst/>
            </a:prstGeom>
          </p:spPr>
          <p:txBody>
            <a:bodyPr wrap="square">
              <a:spAutoFit/>
            </a:bodyPr>
            <a:lstStyle/>
            <a:p>
              <a:pPr>
                <a:defRPr/>
              </a:pPr>
              <a:r>
                <a:rPr lang="en-US" sz="1400" i="0" dirty="0" smtClean="0">
                  <a:solidFill>
                    <a:schemeClr val="tx1"/>
                  </a:solidFill>
                  <a:latin typeface="Segoe UI" panose="020B0502040204020203" pitchFamily="34" charset="0"/>
                  <a:cs typeface="Segoe UI" panose="020B0502040204020203" pitchFamily="34" charset="0"/>
                </a:rPr>
                <a:t>Devices</a:t>
              </a:r>
              <a:endParaRPr lang="en-US" sz="1400" i="0" dirty="0">
                <a:solidFill>
                  <a:schemeClr val="tx1"/>
                </a:solidFill>
                <a:latin typeface="Segoe UI" panose="020B0502040204020203" pitchFamily="34" charset="0"/>
                <a:cs typeface="Segoe UI" panose="020B0502040204020203" pitchFamily="34" charset="0"/>
              </a:endParaRPr>
            </a:p>
          </p:txBody>
        </p:sp>
        <p:sp>
          <p:nvSpPr>
            <p:cNvPr id="69" name="Line 86"/>
            <p:cNvSpPr>
              <a:spLocks noChangeShapeType="1"/>
            </p:cNvSpPr>
            <p:nvPr/>
          </p:nvSpPr>
          <p:spPr bwMode="auto">
            <a:xfrm>
              <a:off x="5200986" y="2792517"/>
              <a:ext cx="9070" cy="615588"/>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solidFill>
                  <a:schemeClr val="tx1"/>
                </a:solidFill>
                <a:latin typeface="Segoe UI" panose="020B0502040204020203" pitchFamily="34" charset="0"/>
                <a:cs typeface="Segoe UI" panose="020B0502040204020203" pitchFamily="34" charset="0"/>
              </a:endParaRPr>
            </a:p>
          </p:txBody>
        </p:sp>
        <p:cxnSp>
          <p:nvCxnSpPr>
            <p:cNvPr id="70" name="Line 42"/>
            <p:cNvCxnSpPr>
              <a:cxnSpLocks noChangeShapeType="1"/>
            </p:cNvCxnSpPr>
            <p:nvPr/>
          </p:nvCxnSpPr>
          <p:spPr bwMode="auto">
            <a:xfrm>
              <a:off x="1839955" y="5269038"/>
              <a:ext cx="2136" cy="156467"/>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cxnSp>
        <p:pic>
          <p:nvPicPr>
            <p:cNvPr id="72" name="Picture 2" descr="D:\ARC\ARC_Libraries\V11.1\LIB\ACTUAL\PcVue\V1.8\FR\Lib\SH_SYSTEM\B\PCVUE_LIBS_SYSTEM_WORKSTATION_LIGHT_FRONT_12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7126" y="2402022"/>
              <a:ext cx="894144" cy="894144"/>
            </a:xfrm>
            <a:prstGeom prst="rect">
              <a:avLst/>
            </a:prstGeom>
            <a:noFill/>
            <a:extLst>
              <a:ext uri="{909E8E84-426E-40DD-AFC4-6F175D3DCCD1}">
                <a14:hiddenFill xmlns:a14="http://schemas.microsoft.com/office/drawing/2010/main">
                  <a:solidFill>
                    <a:srgbClr val="FFFFFF"/>
                  </a:solidFill>
                </a14:hiddenFill>
              </a:ext>
            </a:extLst>
          </p:spPr>
        </p:pic>
        <p:sp>
          <p:nvSpPr>
            <p:cNvPr id="73" name="Line 86"/>
            <p:cNvSpPr>
              <a:spLocks noChangeShapeType="1"/>
            </p:cNvSpPr>
            <p:nvPr/>
          </p:nvSpPr>
          <p:spPr bwMode="auto">
            <a:xfrm>
              <a:off x="2103004" y="3008055"/>
              <a:ext cx="0" cy="417192"/>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solidFill>
                  <a:schemeClr val="tx1"/>
                </a:solidFill>
                <a:latin typeface="Segoe UI" panose="020B0502040204020203" pitchFamily="34" charset="0"/>
                <a:cs typeface="Segoe UI" panose="020B0502040204020203" pitchFamily="34" charset="0"/>
              </a:endParaRPr>
            </a:p>
          </p:txBody>
        </p:sp>
        <p:sp>
          <p:nvSpPr>
            <p:cNvPr id="76" name="Organigramme : Disque magnétique 45"/>
            <p:cNvSpPr/>
            <p:nvPr/>
          </p:nvSpPr>
          <p:spPr>
            <a:xfrm>
              <a:off x="2103004" y="2804560"/>
              <a:ext cx="288895" cy="396467"/>
            </a:xfrm>
            <a:prstGeom prst="flowChartMagneticDisk">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8100000" scaled="1"/>
              <a:tileRect/>
            </a:gradFill>
            <a:scene3d>
              <a:camera prst="orthographicFront"/>
              <a:lightRig rig="threePt" dir="t"/>
            </a:scene3d>
            <a:sp3d prstMaterial="dk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i="0">
                <a:solidFill>
                  <a:schemeClr val="tx1"/>
                </a:solidFill>
                <a:latin typeface="Segoe UI" panose="020B0502040204020203" pitchFamily="34" charset="0"/>
                <a:cs typeface="Segoe UI" panose="020B0502040204020203" pitchFamily="34" charset="0"/>
              </a:endParaRPr>
            </a:p>
          </p:txBody>
        </p:sp>
        <p:pic>
          <p:nvPicPr>
            <p:cNvPr id="77" name="Picture 2" descr="D:\ARC\ARC_Libraries\V11.1\LIB\ACTUAL\PcVue\V1.8\FR\Lib\SH_SYSTEM\B\PCVUE_LIBS_SYSTEM_WORKSTATION_LIGHT_FRONT_12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5126" y="2402022"/>
              <a:ext cx="894144" cy="894144"/>
            </a:xfrm>
            <a:prstGeom prst="rect">
              <a:avLst/>
            </a:prstGeom>
            <a:noFill/>
            <a:extLst>
              <a:ext uri="{909E8E84-426E-40DD-AFC4-6F175D3DCCD1}">
                <a14:hiddenFill xmlns:a14="http://schemas.microsoft.com/office/drawing/2010/main">
                  <a:solidFill>
                    <a:srgbClr val="FFFFFF"/>
                  </a:solidFill>
                </a14:hiddenFill>
              </a:ext>
            </a:extLst>
          </p:spPr>
        </p:pic>
        <p:sp>
          <p:nvSpPr>
            <p:cNvPr id="78" name="Line 86"/>
            <p:cNvSpPr>
              <a:spLocks noChangeShapeType="1"/>
            </p:cNvSpPr>
            <p:nvPr/>
          </p:nvSpPr>
          <p:spPr bwMode="auto">
            <a:xfrm>
              <a:off x="3681004" y="3008055"/>
              <a:ext cx="0" cy="417192"/>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solidFill>
                  <a:schemeClr val="tx1"/>
                </a:solidFill>
                <a:latin typeface="Segoe UI" panose="020B0502040204020203" pitchFamily="34" charset="0"/>
                <a:cs typeface="Segoe UI" panose="020B0502040204020203" pitchFamily="34" charset="0"/>
              </a:endParaRPr>
            </a:p>
          </p:txBody>
        </p:sp>
        <p:sp>
          <p:nvSpPr>
            <p:cNvPr id="81" name="Organigramme : Disque magnétique 45"/>
            <p:cNvSpPr/>
            <p:nvPr/>
          </p:nvSpPr>
          <p:spPr>
            <a:xfrm>
              <a:off x="3681004" y="2804560"/>
              <a:ext cx="288895" cy="396467"/>
            </a:xfrm>
            <a:prstGeom prst="flowChartMagneticDisk">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8100000" scaled="1"/>
              <a:tileRect/>
            </a:gradFill>
            <a:scene3d>
              <a:camera prst="orthographicFront"/>
              <a:lightRig rig="threePt" dir="t"/>
            </a:scene3d>
            <a:sp3d prstMaterial="dk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i="0">
                <a:solidFill>
                  <a:schemeClr val="tx1"/>
                </a:solidFill>
                <a:latin typeface="Segoe UI" panose="020B0502040204020203" pitchFamily="34" charset="0"/>
                <a:cs typeface="Segoe UI" panose="020B0502040204020203" pitchFamily="34" charset="0"/>
              </a:endParaRPr>
            </a:p>
          </p:txBody>
        </p:sp>
        <p:sp>
          <p:nvSpPr>
            <p:cNvPr id="109" name="Line 86"/>
            <p:cNvSpPr>
              <a:spLocks noChangeShapeType="1"/>
            </p:cNvSpPr>
            <p:nvPr/>
          </p:nvSpPr>
          <p:spPr bwMode="auto">
            <a:xfrm>
              <a:off x="4412586" y="3438241"/>
              <a:ext cx="17425" cy="801559"/>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solidFill>
                  <a:schemeClr val="tx1"/>
                </a:solidFill>
                <a:latin typeface="Segoe UI" panose="020B0502040204020203" pitchFamily="34" charset="0"/>
                <a:cs typeface="Segoe UI" panose="020B0502040204020203" pitchFamily="34" charset="0"/>
              </a:endParaRPr>
            </a:p>
          </p:txBody>
        </p:sp>
        <p:pic>
          <p:nvPicPr>
            <p:cNvPr id="110" name="Picture 6" descr="D:\ARC\ARC_Libraries\V11.1\LIB\ACTUAL\PcVue\V1.8\FR\Lib\SH_SYSTEM\B\PCVUE_LIBS_SYSTEM_SERVER_CABINET_FRONT_128.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71065" y="4012537"/>
              <a:ext cx="364931" cy="729862"/>
            </a:xfrm>
            <a:prstGeom prst="rect">
              <a:avLst/>
            </a:prstGeom>
            <a:noFill/>
            <a:extLst>
              <a:ext uri="{909E8E84-426E-40DD-AFC4-6F175D3DCCD1}">
                <a14:hiddenFill xmlns:a14="http://schemas.microsoft.com/office/drawing/2010/main">
                  <a:solidFill>
                    <a:srgbClr val="FFFFFF"/>
                  </a:solidFill>
                </a14:hiddenFill>
              </a:ext>
            </a:extLst>
          </p:spPr>
        </p:pic>
        <p:sp>
          <p:nvSpPr>
            <p:cNvPr id="113" name="Line 86"/>
            <p:cNvSpPr>
              <a:spLocks noChangeShapeType="1"/>
            </p:cNvSpPr>
            <p:nvPr/>
          </p:nvSpPr>
          <p:spPr bwMode="auto">
            <a:xfrm flipH="1">
              <a:off x="5772576" y="3447152"/>
              <a:ext cx="317" cy="684317"/>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solidFill>
                  <a:schemeClr val="tx1"/>
                </a:solidFill>
                <a:latin typeface="Segoe UI" panose="020B0502040204020203" pitchFamily="34" charset="0"/>
                <a:cs typeface="Segoe UI" panose="020B0502040204020203" pitchFamily="34" charset="0"/>
              </a:endParaRPr>
            </a:p>
          </p:txBody>
        </p:sp>
        <p:pic>
          <p:nvPicPr>
            <p:cNvPr id="114" name="Picture 6" descr="D:\ARC\ARC_Libraries\V11.1\LIB\ACTUAL\PcVue\V1.8\FR\Lib\SH_SYSTEM\B\PCVUE_LIBS_SYSTEM_SERVER_CABINET_FRONT_128.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12322" y="4021448"/>
              <a:ext cx="364931" cy="729862"/>
            </a:xfrm>
            <a:prstGeom prst="rect">
              <a:avLst/>
            </a:prstGeom>
            <a:noFill/>
            <a:extLst>
              <a:ext uri="{909E8E84-426E-40DD-AFC4-6F175D3DCCD1}">
                <a14:hiddenFill xmlns:a14="http://schemas.microsoft.com/office/drawing/2010/main">
                  <a:solidFill>
                    <a:srgbClr val="FFFFFF"/>
                  </a:solidFill>
                </a14:hiddenFill>
              </a:ext>
            </a:extLst>
          </p:spPr>
        </p:pic>
        <p:sp>
          <p:nvSpPr>
            <p:cNvPr id="129" name="Line 86"/>
            <p:cNvSpPr>
              <a:spLocks noChangeShapeType="1"/>
            </p:cNvSpPr>
            <p:nvPr/>
          </p:nvSpPr>
          <p:spPr bwMode="auto">
            <a:xfrm>
              <a:off x="4382105" y="5253108"/>
              <a:ext cx="1399857" cy="1583"/>
            </a:xfrm>
            <a:prstGeom prst="line">
              <a:avLst/>
            </a:prstGeom>
            <a:noFill/>
            <a:ln w="38100">
              <a:solidFill>
                <a:srgbClr val="FF0000"/>
              </a:solidFill>
              <a:prstDash val="dash"/>
              <a:round/>
              <a:headEnd/>
              <a:tailEnd/>
            </a:ln>
            <a:effectLst/>
          </p:spPr>
          <p:txBody>
            <a:bodyPr wrap="square" lIns="93600" tIns="46800" rIns="93600" bIns="46800">
              <a:spAutoFit/>
            </a:bodyPr>
            <a:lstStyle/>
            <a:p>
              <a:pPr>
                <a:defRPr/>
              </a:pPr>
              <a:endParaRPr lang="en-US" sz="1400" i="0">
                <a:solidFill>
                  <a:schemeClr val="tx1"/>
                </a:solidFill>
                <a:latin typeface="Segoe UI" panose="020B0502040204020203" pitchFamily="34" charset="0"/>
                <a:cs typeface="Segoe UI" panose="020B0502040204020203" pitchFamily="34" charset="0"/>
              </a:endParaRPr>
            </a:p>
          </p:txBody>
        </p:sp>
        <p:sp>
          <p:nvSpPr>
            <p:cNvPr id="136" name="Rectangle 135"/>
            <p:cNvSpPr/>
            <p:nvPr/>
          </p:nvSpPr>
          <p:spPr>
            <a:xfrm>
              <a:off x="2415408" y="2027747"/>
              <a:ext cx="712287" cy="523220"/>
            </a:xfrm>
            <a:prstGeom prst="rect">
              <a:avLst/>
            </a:prstGeom>
          </p:spPr>
          <p:txBody>
            <a:bodyPr wrap="square">
              <a:spAutoFit/>
            </a:bodyPr>
            <a:lstStyle/>
            <a:p>
              <a:pPr>
                <a:defRPr/>
              </a:pPr>
              <a:r>
                <a:rPr lang="en-US" sz="1400" i="0" dirty="0" err="1" smtClean="0">
                  <a:solidFill>
                    <a:srgbClr val="C00000"/>
                  </a:solidFill>
                  <a:latin typeface="Segoe UI" panose="020B0502040204020203" pitchFamily="34" charset="0"/>
                  <a:cs typeface="Segoe UI" panose="020B0502040204020203" pitchFamily="34" charset="0"/>
                </a:rPr>
                <a:t>PcVue</a:t>
              </a:r>
              <a:endParaRPr lang="en-US" sz="1400" i="0" dirty="0" smtClean="0">
                <a:solidFill>
                  <a:srgbClr val="C00000"/>
                </a:solidFill>
                <a:latin typeface="Segoe UI" panose="020B0502040204020203" pitchFamily="34" charset="0"/>
                <a:cs typeface="Segoe UI" panose="020B0502040204020203" pitchFamily="34" charset="0"/>
              </a:endParaRPr>
            </a:p>
            <a:p>
              <a:pPr>
                <a:defRPr/>
              </a:pPr>
              <a:r>
                <a:rPr lang="en-US" sz="1400" i="0" dirty="0">
                  <a:solidFill>
                    <a:schemeClr val="tx1"/>
                  </a:solidFill>
                  <a:latin typeface="Segoe UI" panose="020B0502040204020203" pitchFamily="34" charset="0"/>
                  <a:cs typeface="Segoe UI" panose="020B0502040204020203" pitchFamily="34" charset="0"/>
                </a:rPr>
                <a:t>Clients</a:t>
              </a:r>
            </a:p>
          </p:txBody>
        </p:sp>
        <p:grpSp>
          <p:nvGrpSpPr>
            <p:cNvPr id="61" name="Groupe 60"/>
            <p:cNvGrpSpPr/>
            <p:nvPr/>
          </p:nvGrpSpPr>
          <p:grpSpPr>
            <a:xfrm>
              <a:off x="4406779" y="2375259"/>
              <a:ext cx="978984" cy="760006"/>
              <a:chOff x="1796556" y="3009865"/>
              <a:chExt cx="978984" cy="760006"/>
            </a:xfrm>
          </p:grpSpPr>
          <p:pic>
            <p:nvPicPr>
              <p:cNvPr id="85" name="Picture 7" descr="D:\ARC\ARC_Libraries\V11.1\LIB\ACTUAL\PcVue\V1.8\FR\Lib\SH_SYSTEM\B\PCVUE_LIBS_SYSTEM_MONITOR_DARK_FRONT_128.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6556" y="3145133"/>
                <a:ext cx="624738" cy="624738"/>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6" descr="D:\ARC\ARC_Libraries\V11.1\LIB\ACTUAL\PcVue\V1.8\FR\Lib\SH_SYSTEM\B\PCVUE_LIBS_SYSTEM_SERVER_CABINET_FRONT_128.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10609" y="3009865"/>
                <a:ext cx="364931" cy="729862"/>
              </a:xfrm>
              <a:prstGeom prst="rect">
                <a:avLst/>
              </a:prstGeom>
              <a:noFill/>
              <a:extLst>
                <a:ext uri="{909E8E84-426E-40DD-AFC4-6F175D3DCCD1}">
                  <a14:hiddenFill xmlns:a14="http://schemas.microsoft.com/office/drawing/2010/main">
                    <a:solidFill>
                      <a:srgbClr val="FFFFFF"/>
                    </a:solidFill>
                  </a14:hiddenFill>
                </a:ext>
              </a:extLst>
            </p:spPr>
          </p:pic>
        </p:grpSp>
        <p:pic>
          <p:nvPicPr>
            <p:cNvPr id="88" name="Picture 4" descr="D:\Arc\Libraries\Samples\Icon Experience\v series\iconexperience v bundle png\v_collections_png\basic_foundation\256x256\shadow\folder_network.png"/>
            <p:cNvPicPr>
              <a:picLocks noChangeAspect="1" noChangeArrowheads="1"/>
            </p:cNvPicPr>
            <p:nvPr/>
          </p:nvPicPr>
          <p:blipFill>
            <a:blip r:embed="rId8" cstate="print"/>
            <a:srcRect/>
            <a:stretch>
              <a:fillRect/>
            </a:stretch>
          </p:blipFill>
          <p:spPr bwMode="auto">
            <a:xfrm>
              <a:off x="5153549" y="2784663"/>
              <a:ext cx="340158" cy="340158"/>
            </a:xfrm>
            <a:prstGeom prst="rect">
              <a:avLst/>
            </a:prstGeom>
            <a:noFill/>
          </p:spPr>
        </p:pic>
        <p:sp>
          <p:nvSpPr>
            <p:cNvPr id="89" name="Rectangle 88"/>
            <p:cNvSpPr/>
            <p:nvPr/>
          </p:nvSpPr>
          <p:spPr>
            <a:xfrm>
              <a:off x="4370334" y="1780237"/>
              <a:ext cx="1307720" cy="738664"/>
            </a:xfrm>
            <a:prstGeom prst="rect">
              <a:avLst/>
            </a:prstGeom>
          </p:spPr>
          <p:txBody>
            <a:bodyPr wrap="square">
              <a:spAutoFit/>
            </a:bodyPr>
            <a:lstStyle/>
            <a:p>
              <a:pPr>
                <a:defRPr/>
              </a:pPr>
              <a:r>
                <a:rPr lang="en-US" sz="1400" i="0" dirty="0" err="1" smtClean="0">
                  <a:solidFill>
                    <a:srgbClr val="C00000"/>
                  </a:solidFill>
                  <a:latin typeface="Segoe UI" panose="020B0502040204020203" pitchFamily="34" charset="0"/>
                  <a:cs typeface="Segoe UI" panose="020B0502040204020203" pitchFamily="34" charset="0"/>
                </a:rPr>
                <a:t>PcVue</a:t>
              </a:r>
              <a:endParaRPr lang="en-US" sz="1400" i="0" dirty="0" smtClean="0">
                <a:solidFill>
                  <a:srgbClr val="C00000"/>
                </a:solidFill>
                <a:latin typeface="Segoe UI" panose="020B0502040204020203" pitchFamily="34" charset="0"/>
                <a:cs typeface="Segoe UI" panose="020B0502040204020203" pitchFamily="34" charset="0"/>
              </a:endParaRPr>
            </a:p>
            <a:p>
              <a:pPr>
                <a:defRPr/>
              </a:pPr>
              <a:r>
                <a:rPr lang="en-US" sz="1400" i="0" dirty="0" smtClean="0">
                  <a:solidFill>
                    <a:schemeClr val="tx1"/>
                  </a:solidFill>
                  <a:latin typeface="Segoe UI" panose="020B0502040204020203" pitchFamily="34" charset="0"/>
                  <a:cs typeface="Segoe UI" panose="020B0502040204020203" pitchFamily="34" charset="0"/>
                </a:rPr>
                <a:t>Engineering station</a:t>
              </a:r>
              <a:endParaRPr lang="en-US" sz="1400" i="0" dirty="0">
                <a:solidFill>
                  <a:schemeClr val="tx1"/>
                </a:solidFill>
                <a:latin typeface="Segoe UI" panose="020B0502040204020203" pitchFamily="34" charset="0"/>
                <a:cs typeface="Segoe UI" panose="020B0502040204020203" pitchFamily="34" charset="0"/>
              </a:endParaRPr>
            </a:p>
          </p:txBody>
        </p:sp>
        <p:sp>
          <p:nvSpPr>
            <p:cNvPr id="2" name="Arc 1"/>
            <p:cNvSpPr/>
            <p:nvPr/>
          </p:nvSpPr>
          <p:spPr>
            <a:xfrm>
              <a:off x="4533230" y="2880962"/>
              <a:ext cx="1500839" cy="1861437"/>
            </a:xfrm>
            <a:prstGeom prst="arc">
              <a:avLst>
                <a:gd name="adj1" fmla="val 16199999"/>
                <a:gd name="adj2" fmla="val 90423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sz="1400" i="0">
                <a:latin typeface="Segoe UI" panose="020B0502040204020203" pitchFamily="34" charset="0"/>
                <a:cs typeface="Segoe UI" panose="020B0502040204020203" pitchFamily="34" charset="0"/>
              </a:endParaRPr>
            </a:p>
          </p:txBody>
        </p:sp>
        <p:sp>
          <p:nvSpPr>
            <p:cNvPr id="92" name="Arc 91"/>
            <p:cNvSpPr/>
            <p:nvPr/>
          </p:nvSpPr>
          <p:spPr>
            <a:xfrm rot="3096798">
              <a:off x="3826639" y="2531621"/>
              <a:ext cx="1500839" cy="1861437"/>
            </a:xfrm>
            <a:prstGeom prst="arc">
              <a:avLst>
                <a:gd name="adj1" fmla="val 16199999"/>
                <a:gd name="adj2" fmla="val 213522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sz="1400" i="0">
                <a:latin typeface="Segoe UI" panose="020B0502040204020203" pitchFamily="34" charset="0"/>
                <a:cs typeface="Segoe UI" panose="020B0502040204020203" pitchFamily="34" charset="0"/>
              </a:endParaRPr>
            </a:p>
          </p:txBody>
        </p:sp>
        <p:sp>
          <p:nvSpPr>
            <p:cNvPr id="93" name="Arc 92"/>
            <p:cNvSpPr/>
            <p:nvPr/>
          </p:nvSpPr>
          <p:spPr>
            <a:xfrm rot="6245153">
              <a:off x="3545971" y="1817499"/>
              <a:ext cx="1646828" cy="1861437"/>
            </a:xfrm>
            <a:prstGeom prst="arc">
              <a:avLst>
                <a:gd name="adj1" fmla="val 16199999"/>
                <a:gd name="adj2" fmla="val 214806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sz="1400" i="0">
                <a:latin typeface="Segoe UI" panose="020B0502040204020203" pitchFamily="34" charset="0"/>
                <a:cs typeface="Segoe UI" panose="020B0502040204020203" pitchFamily="34" charset="0"/>
              </a:endParaRPr>
            </a:p>
          </p:txBody>
        </p:sp>
        <p:sp>
          <p:nvSpPr>
            <p:cNvPr id="51" name="Text Box 382"/>
            <p:cNvSpPr txBox="1">
              <a:spLocks noChangeArrowheads="1"/>
            </p:cNvSpPr>
            <p:nvPr/>
          </p:nvSpPr>
          <p:spPr bwMode="auto">
            <a:xfrm>
              <a:off x="3814698" y="4194489"/>
              <a:ext cx="2433638" cy="562509"/>
            </a:xfrm>
            <a:prstGeom prst="rect">
              <a:avLst/>
            </a:prstGeom>
            <a:solidFill>
              <a:srgbClr val="F2F2F2">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3600" tIns="46800" rIns="93600" bIns="4680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fr-FR" sz="1400" i="0" u="none" strike="noStrike" cap="none" normalizeH="0" baseline="0" dirty="0" smtClean="0">
                  <a:ln>
                    <a:noFill/>
                  </a:ln>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Association of redundant </a:t>
              </a:r>
              <a:r>
                <a:rPr kumimoji="0" lang="en-US" altLang="fr-FR" sz="1400" i="0" u="none" strike="noStrike" cap="none" normalizeH="0" baseline="0" dirty="0" smtClean="0">
                  <a:ln>
                    <a:noFill/>
                  </a:ln>
                  <a:solidFill>
                    <a:srgbClr val="C00000"/>
                  </a:solidFill>
                  <a:effectLst/>
                  <a:latin typeface="Segoe UI" panose="020B0502040204020203" pitchFamily="34" charset="0"/>
                  <a:ea typeface="Times New Roman" panose="02020603050405020304" pitchFamily="18" charset="0"/>
                  <a:cs typeface="Segoe UI" panose="020B0502040204020203" pitchFamily="34" charset="0"/>
                </a:rPr>
                <a:t>PcVue </a:t>
              </a:r>
              <a:r>
                <a:rPr kumimoji="0" lang="en-US" altLang="fr-FR" sz="1400" i="0" u="none" strike="noStrike" cap="none" normalizeH="0" baseline="0" dirty="0" smtClean="0">
                  <a:ln>
                    <a:noFill/>
                  </a:ln>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acquisition servers</a:t>
              </a:r>
              <a:endParaRPr kumimoji="0" lang="en-US" altLang="fr-FR" sz="140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sp>
          <p:nvSpPr>
            <p:cNvPr id="52" name="Rectangle 249"/>
            <p:cNvSpPr>
              <a:spLocks noChangeArrowheads="1"/>
            </p:cNvSpPr>
            <p:nvPr/>
          </p:nvSpPr>
          <p:spPr bwMode="auto">
            <a:xfrm>
              <a:off x="1256638" y="4855610"/>
              <a:ext cx="2457459"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i="0" u="none" strike="noStrike" cap="none" normalizeH="0" baseline="0" dirty="0" smtClean="0">
                  <a:ln>
                    <a:noFill/>
                  </a:ln>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Data acquisition networks </a:t>
              </a:r>
              <a:endParaRPr kumimoji="0" lang="en-US" altLang="fr-FR" sz="140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sp>
          <p:nvSpPr>
            <p:cNvPr id="53" name="Rectangle 4"/>
            <p:cNvSpPr>
              <a:spLocks noChangeArrowheads="1"/>
            </p:cNvSpPr>
            <p:nvPr/>
          </p:nvSpPr>
          <p:spPr bwMode="auto">
            <a:xfrm>
              <a:off x="1139071" y="3426191"/>
              <a:ext cx="32766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400" i="0" u="none" strike="noStrike" cap="none" normalizeH="0" baseline="0" dirty="0" smtClean="0">
                  <a:ln>
                    <a:noFill/>
                  </a:ln>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Data processing network – </a:t>
              </a:r>
              <a:r>
                <a:rPr kumimoji="0" lang="en-US" altLang="fr-FR" sz="1400" i="0" u="none" strike="noStrike" cap="none" normalizeH="0" baseline="0" dirty="0" err="1" smtClean="0">
                  <a:ln>
                    <a:noFill/>
                  </a:ln>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PcVue</a:t>
              </a:r>
              <a:r>
                <a:rPr kumimoji="0" lang="en-US" altLang="fr-FR" sz="1400" i="0" u="none" strike="noStrike" cap="none" normalizeH="0" baseline="0" dirty="0" smtClean="0">
                  <a:ln>
                    <a:noFill/>
                  </a:ln>
                  <a:solidFill>
                    <a:schemeClr val="tx1"/>
                  </a:solidFill>
                  <a:effectLst/>
                  <a:latin typeface="Segoe UI" panose="020B0502040204020203" pitchFamily="34" charset="0"/>
                  <a:ea typeface="Times New Roman" panose="02020603050405020304" pitchFamily="18" charset="0"/>
                  <a:cs typeface="Segoe UI" panose="020B0502040204020203" pitchFamily="34" charset="0"/>
                </a:rPr>
                <a:t> TCP/IP messaging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fr-FR" sz="140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grpSp>
      <p:sp>
        <p:nvSpPr>
          <p:cNvPr id="4" name="Espace réservé du texte 3"/>
          <p:cNvSpPr>
            <a:spLocks noGrp="1"/>
          </p:cNvSpPr>
          <p:nvPr>
            <p:ph type="body" sz="half" idx="2"/>
          </p:nvPr>
        </p:nvSpPr>
        <p:spPr/>
        <p:txBody>
          <a:bodyPr/>
          <a:lstStyle/>
          <a:p>
            <a:r>
              <a:rPr lang="en-US" dirty="0"/>
              <a:t>Engineering station with version </a:t>
            </a:r>
            <a:r>
              <a:rPr lang="en-US" dirty="0" smtClean="0"/>
              <a:t>management</a:t>
            </a:r>
            <a:endParaRPr lang="fr-FR" dirty="0"/>
          </a:p>
        </p:txBody>
      </p:sp>
    </p:spTree>
    <p:extLst>
      <p:ext uri="{BB962C8B-B14F-4D97-AF65-F5344CB8AC3E}">
        <p14:creationId xmlns:p14="http://schemas.microsoft.com/office/powerpoint/2010/main" val="1664221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3"/>
          <p:cNvSpPr>
            <a:spLocks noGrp="1"/>
          </p:cNvSpPr>
          <p:nvPr>
            <p:ph type="body" sz="half" idx="2"/>
          </p:nvPr>
        </p:nvSpPr>
        <p:spPr>
          <a:xfrm>
            <a:off x="2207568" y="0"/>
            <a:ext cx="9410619" cy="720000"/>
          </a:xfrm>
        </p:spPr>
        <p:txBody>
          <a:bodyPr/>
          <a:lstStyle/>
          <a:p>
            <a:r>
              <a:rPr lang="en-US" dirty="0" smtClean="0"/>
              <a:t>Web &amp; mobile architectures</a:t>
            </a:r>
            <a:endParaRPr lang="en-US" dirty="0"/>
          </a:p>
        </p:txBody>
      </p:sp>
      <p:sp>
        <p:nvSpPr>
          <p:cNvPr id="77" name="Espace réservé du texte 7"/>
          <p:cNvSpPr>
            <a:spLocks noGrp="1"/>
          </p:cNvSpPr>
          <p:nvPr>
            <p:ph type="body" sz="half" idx="11"/>
          </p:nvPr>
        </p:nvSpPr>
        <p:spPr>
          <a:xfrm>
            <a:off x="2207567" y="836712"/>
            <a:ext cx="9410619" cy="504056"/>
          </a:xfrm>
        </p:spPr>
        <p:txBody>
          <a:bodyPr/>
          <a:lstStyle/>
          <a:p>
            <a:r>
              <a:rPr lang="en-US" dirty="0" smtClean="0"/>
              <a:t>#1 All in one (not recommended)</a:t>
            </a:r>
            <a:endParaRPr lang="en-US" dirty="0"/>
          </a:p>
        </p:txBody>
      </p:sp>
      <p:sp>
        <p:nvSpPr>
          <p:cNvPr id="190" name="Text Placeholder 2"/>
          <p:cNvSpPr>
            <a:spLocks noGrp="1"/>
          </p:cNvSpPr>
          <p:nvPr>
            <p:ph sz="half" idx="1"/>
          </p:nvPr>
        </p:nvSpPr>
        <p:spPr>
          <a:xfrm>
            <a:off x="6842008" y="2247892"/>
            <a:ext cx="3861822" cy="965848"/>
          </a:xfrm>
        </p:spPr>
        <p:txBody>
          <a:bodyPr vert="horz" lIns="91440" tIns="45720" rIns="91440" bIns="45720" rtlCol="0" anchor="t">
            <a:noAutofit/>
          </a:bodyPr>
          <a:lstStyle/>
          <a:p>
            <a:pPr marL="342900" indent="-342900">
              <a:buFont typeface="Arial" panose="020B0604020202020204" pitchFamily="34" charset="0"/>
              <a:buChar char="•"/>
            </a:pPr>
            <a:endParaRPr lang="en-US" sz="2000" b="0" dirty="0" smtClean="0"/>
          </a:p>
          <a:p>
            <a:pPr marL="342900" indent="-342900">
              <a:buFont typeface="Arial" panose="020B0604020202020204" pitchFamily="34" charset="0"/>
              <a:buChar char="•"/>
            </a:pPr>
            <a:endParaRPr lang="en-US" sz="2000" b="0" dirty="0" smtClean="0"/>
          </a:p>
          <a:p>
            <a:pPr marL="342900" indent="-342900">
              <a:buFont typeface="Arial" panose="020B0604020202020204" pitchFamily="34" charset="0"/>
              <a:buChar char="•"/>
            </a:pPr>
            <a:endParaRPr lang="en-US" sz="2000" b="0" dirty="0" smtClean="0"/>
          </a:p>
          <a:p>
            <a:pPr marL="342900" indent="-342900">
              <a:buFont typeface="Arial" panose="020B0604020202020204" pitchFamily="34" charset="0"/>
              <a:buChar char="•"/>
            </a:pPr>
            <a:endParaRPr lang="en-US" sz="2000" b="0" dirty="0" smtClean="0"/>
          </a:p>
          <a:p>
            <a:pPr marL="342900" indent="-342900">
              <a:buFont typeface="Arial" panose="020B0604020202020204" pitchFamily="34" charset="0"/>
              <a:buChar char="•"/>
            </a:pPr>
            <a:endParaRPr lang="en-US" sz="2000" b="0" dirty="0" smtClean="0"/>
          </a:p>
          <a:p>
            <a:pPr lvl="0">
              <a:buClr>
                <a:schemeClr val="tx1">
                  <a:lumMod val="65000"/>
                  <a:lumOff val="35000"/>
                </a:schemeClr>
              </a:buClr>
              <a:buFont typeface="Wingdings" panose="05000000000000000000" pitchFamily="2" charset="2"/>
              <a:buChar char="ü"/>
            </a:pPr>
            <a:endParaRPr lang="en-US" sz="2400" dirty="0" smtClean="0">
              <a:solidFill>
                <a:schemeClr val="tx1">
                  <a:lumMod val="65000"/>
                  <a:lumOff val="35000"/>
                </a:schemeClr>
              </a:solidFill>
            </a:endParaRPr>
          </a:p>
          <a:p>
            <a:endParaRPr lang="en-US" sz="2400" dirty="0" smtClean="0"/>
          </a:p>
          <a:p>
            <a:pPr marL="0" indent="0">
              <a:buNone/>
            </a:pPr>
            <a:endParaRPr lang="en-US" sz="2400" dirty="0" smtClean="0"/>
          </a:p>
          <a:p>
            <a:endParaRPr lang="en-US" sz="2400" dirty="0"/>
          </a:p>
        </p:txBody>
      </p:sp>
      <p:sp>
        <p:nvSpPr>
          <p:cNvPr id="44" name="Text Placeholder 2"/>
          <p:cNvSpPr>
            <a:spLocks noGrp="1"/>
          </p:cNvSpPr>
          <p:nvPr>
            <p:ph sz="half" idx="1"/>
          </p:nvPr>
        </p:nvSpPr>
        <p:spPr>
          <a:xfrm>
            <a:off x="7263379" y="4638506"/>
            <a:ext cx="3861822" cy="965848"/>
          </a:xfrm>
        </p:spPr>
        <p:txBody>
          <a:bodyPr vert="horz" lIns="91440" tIns="45720" rIns="91440" bIns="45720" rtlCol="0" anchor="t">
            <a:noAutofit/>
          </a:bodyPr>
          <a:lstStyle/>
          <a:p>
            <a:pPr marL="342900" indent="-342900">
              <a:buFont typeface="Arial" panose="020B0604020202020204" pitchFamily="34" charset="0"/>
              <a:buChar char="•"/>
            </a:pPr>
            <a:endParaRPr lang="en-US" sz="2000" b="0" dirty="0"/>
          </a:p>
          <a:p>
            <a:pPr marL="342900" indent="-342900">
              <a:buFont typeface="Arial" panose="020B0604020202020204" pitchFamily="34" charset="0"/>
              <a:buChar char="•"/>
            </a:pPr>
            <a:endParaRPr lang="en-US" sz="2000" b="0" dirty="0"/>
          </a:p>
          <a:p>
            <a:pPr marL="342900" indent="-342900">
              <a:buFont typeface="Arial" panose="020B0604020202020204" pitchFamily="34" charset="0"/>
              <a:buChar char="•"/>
            </a:pPr>
            <a:endParaRPr lang="en-US" sz="2000" b="0" dirty="0"/>
          </a:p>
          <a:p>
            <a:pPr lvl="0">
              <a:buClr>
                <a:schemeClr val="tx1">
                  <a:lumMod val="65000"/>
                  <a:lumOff val="35000"/>
                </a:schemeClr>
              </a:buClr>
              <a:buFont typeface="Wingdings" panose="05000000000000000000" pitchFamily="2" charset="2"/>
              <a:buChar char="ü"/>
            </a:pPr>
            <a:endParaRPr lang="en-US" dirty="0">
              <a:solidFill>
                <a:schemeClr val="tx1">
                  <a:lumMod val="65000"/>
                  <a:lumOff val="35000"/>
                </a:schemeClr>
              </a:solidFill>
            </a:endParaRPr>
          </a:p>
          <a:p>
            <a:endParaRPr lang="en-US" dirty="0"/>
          </a:p>
          <a:p>
            <a:endParaRPr lang="en-US" dirty="0"/>
          </a:p>
          <a:p>
            <a:endParaRPr lang="en-US" dirty="0"/>
          </a:p>
          <a:p>
            <a:pPr marL="342900" indent="-342900">
              <a:buFont typeface="Arial" panose="020B0604020202020204" pitchFamily="34" charset="0"/>
              <a:buChar char="•"/>
            </a:pPr>
            <a:endParaRPr lang="en-US" sz="2000" b="0" dirty="0" smtClean="0"/>
          </a:p>
          <a:p>
            <a:pPr marL="342900" indent="-342900">
              <a:buFont typeface="Arial" panose="020B0604020202020204" pitchFamily="34" charset="0"/>
              <a:buChar char="•"/>
            </a:pPr>
            <a:endParaRPr lang="en-US" sz="2000" b="0" dirty="0" smtClean="0"/>
          </a:p>
          <a:p>
            <a:pPr marL="342900" indent="-342900">
              <a:buFont typeface="Arial" panose="020B0604020202020204" pitchFamily="34" charset="0"/>
              <a:buChar char="•"/>
            </a:pPr>
            <a:endParaRPr lang="en-US" sz="2000" b="0" dirty="0" smtClean="0"/>
          </a:p>
          <a:p>
            <a:pPr marL="342900" indent="-342900">
              <a:buFont typeface="Arial" panose="020B0604020202020204" pitchFamily="34" charset="0"/>
              <a:buChar char="•"/>
            </a:pPr>
            <a:endParaRPr lang="en-US" sz="2000" b="0" dirty="0" smtClean="0"/>
          </a:p>
          <a:p>
            <a:pPr lvl="0">
              <a:buClr>
                <a:schemeClr val="tx1">
                  <a:lumMod val="65000"/>
                  <a:lumOff val="35000"/>
                </a:schemeClr>
              </a:buClr>
              <a:buFont typeface="Wingdings" panose="05000000000000000000" pitchFamily="2" charset="2"/>
              <a:buChar char="ü"/>
            </a:pPr>
            <a:endParaRPr lang="en-US" sz="2400" dirty="0" smtClean="0">
              <a:solidFill>
                <a:schemeClr val="tx1">
                  <a:lumMod val="65000"/>
                  <a:lumOff val="35000"/>
                </a:schemeClr>
              </a:solidFill>
            </a:endParaRPr>
          </a:p>
          <a:p>
            <a:endParaRPr lang="en-US" sz="2400" dirty="0" smtClean="0"/>
          </a:p>
          <a:p>
            <a:pPr marL="0" indent="0">
              <a:buNone/>
            </a:pPr>
            <a:endParaRPr lang="en-US" sz="2400" dirty="0" smtClean="0"/>
          </a:p>
          <a:p>
            <a:endParaRPr lang="en-US" sz="2400" dirty="0"/>
          </a:p>
        </p:txBody>
      </p:sp>
      <p:grpSp>
        <p:nvGrpSpPr>
          <p:cNvPr id="3" name="Groupe 2"/>
          <p:cNvGrpSpPr/>
          <p:nvPr/>
        </p:nvGrpSpPr>
        <p:grpSpPr>
          <a:xfrm>
            <a:off x="5888" y="1675152"/>
            <a:ext cx="6636110" cy="4653988"/>
            <a:chOff x="5888" y="1675152"/>
            <a:chExt cx="6636110" cy="4653988"/>
          </a:xfrm>
        </p:grpSpPr>
        <p:sp>
          <p:nvSpPr>
            <p:cNvPr id="133" name="Line 86"/>
            <p:cNvSpPr>
              <a:spLocks noChangeShapeType="1"/>
            </p:cNvSpPr>
            <p:nvPr/>
          </p:nvSpPr>
          <p:spPr bwMode="auto">
            <a:xfrm>
              <a:off x="4155286" y="3940281"/>
              <a:ext cx="0" cy="254960"/>
            </a:xfrm>
            <a:prstGeom prst="line">
              <a:avLst/>
            </a:prstGeom>
            <a:noFill/>
            <a:ln w="38100">
              <a:solidFill>
                <a:schemeClr val="tx1">
                  <a:lumMod val="50000"/>
                  <a:lumOff val="50000"/>
                </a:schemeClr>
              </a:solidFill>
              <a:round/>
              <a:headEnd/>
              <a:tailEnd/>
            </a:ln>
            <a:effectLst/>
          </p:spPr>
          <p:txBody>
            <a:bodyPr wrap="square" lIns="93600" tIns="46800" rIns="93600" bIns="46800">
              <a:spAutoFit/>
            </a:bodyPr>
            <a:lstStyle/>
            <a:p>
              <a:pPr>
                <a:defRPr/>
              </a:pPr>
              <a:endParaRPr lang="en-US" dirty="0"/>
            </a:p>
          </p:txBody>
        </p:sp>
        <p:sp>
          <p:nvSpPr>
            <p:cNvPr id="130" name="Line 86"/>
            <p:cNvSpPr>
              <a:spLocks noChangeShapeType="1"/>
            </p:cNvSpPr>
            <p:nvPr/>
          </p:nvSpPr>
          <p:spPr bwMode="auto">
            <a:xfrm flipH="1">
              <a:off x="2535696" y="4169422"/>
              <a:ext cx="4528" cy="1411504"/>
            </a:xfrm>
            <a:prstGeom prst="line">
              <a:avLst/>
            </a:prstGeom>
            <a:noFill/>
            <a:ln w="38100">
              <a:solidFill>
                <a:schemeClr val="tx1">
                  <a:lumMod val="50000"/>
                  <a:lumOff val="50000"/>
                </a:schemeClr>
              </a:solidFill>
              <a:round/>
              <a:headEnd/>
              <a:tailEnd/>
            </a:ln>
            <a:effectLst/>
          </p:spPr>
          <p:txBody>
            <a:bodyPr wrap="square" lIns="93600" tIns="46800" rIns="93600" bIns="46800">
              <a:spAutoFit/>
            </a:bodyPr>
            <a:lstStyle/>
            <a:p>
              <a:pPr>
                <a:defRPr/>
              </a:pPr>
              <a:endParaRPr lang="en-US" dirty="0"/>
            </a:p>
          </p:txBody>
        </p:sp>
        <p:pic>
          <p:nvPicPr>
            <p:cNvPr id="131" name="Picture 6" descr="D:\ARC\ARC_Libraries\V11.1\LIB\ACTUAL\PcVue\V1.8\FR\Lib\SH_SYSTEM\B\PCVUE_LIBS_SYSTEM_SERVER_CABINET_FRONT_12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04555" y="3260259"/>
              <a:ext cx="364931" cy="729862"/>
            </a:xfrm>
            <a:prstGeom prst="rect">
              <a:avLst/>
            </a:prstGeom>
            <a:noFill/>
            <a:extLst>
              <a:ext uri="{909E8E84-426E-40DD-AFC4-6F175D3DCCD1}">
                <a14:hiddenFill xmlns:a14="http://schemas.microsoft.com/office/drawing/2010/main">
                  <a:solidFill>
                    <a:srgbClr val="FFFFFF"/>
                  </a:solidFill>
                </a14:hiddenFill>
              </a:ext>
            </a:extLst>
          </p:spPr>
        </p:pic>
        <p:sp>
          <p:nvSpPr>
            <p:cNvPr id="132" name="Line 86"/>
            <p:cNvSpPr>
              <a:spLocks noChangeShapeType="1"/>
            </p:cNvSpPr>
            <p:nvPr/>
          </p:nvSpPr>
          <p:spPr bwMode="auto">
            <a:xfrm>
              <a:off x="135495" y="4163853"/>
              <a:ext cx="5148239" cy="32104"/>
            </a:xfrm>
            <a:prstGeom prst="line">
              <a:avLst/>
            </a:prstGeom>
            <a:noFill/>
            <a:ln w="38100">
              <a:solidFill>
                <a:schemeClr val="tx1">
                  <a:lumMod val="50000"/>
                  <a:lumOff val="50000"/>
                </a:schemeClr>
              </a:solidFill>
              <a:round/>
              <a:headEnd/>
              <a:tailEnd/>
            </a:ln>
            <a:effectLst/>
          </p:spPr>
          <p:txBody>
            <a:bodyPr wrap="square" lIns="93600" tIns="46800" rIns="93600" bIns="46800">
              <a:spAutoFit/>
            </a:bodyPr>
            <a:lstStyle/>
            <a:p>
              <a:pPr>
                <a:defRPr/>
              </a:pPr>
              <a:endParaRPr lang="en-US" dirty="0"/>
            </a:p>
          </p:txBody>
        </p:sp>
        <p:sp>
          <p:nvSpPr>
            <p:cNvPr id="143" name="Rectangle 142"/>
            <p:cNvSpPr/>
            <p:nvPr/>
          </p:nvSpPr>
          <p:spPr>
            <a:xfrm>
              <a:off x="49942" y="4211537"/>
              <a:ext cx="1940983" cy="307777"/>
            </a:xfrm>
            <a:prstGeom prst="rect">
              <a:avLst/>
            </a:prstGeom>
          </p:spPr>
          <p:txBody>
            <a:bodyPr wrap="square">
              <a:spAutoFit/>
            </a:bodyPr>
            <a:lstStyle/>
            <a:p>
              <a:pPr>
                <a:defRPr/>
              </a:pPr>
              <a:r>
                <a:rPr lang="en-US" sz="1400" i="0" dirty="0" smtClean="0">
                  <a:solidFill>
                    <a:schemeClr val="tx1"/>
                  </a:solidFill>
                  <a:latin typeface="Segoe UI" panose="020B0502040204020203" pitchFamily="34" charset="0"/>
                  <a:cs typeface="Segoe UI" panose="020B0502040204020203" pitchFamily="34" charset="0"/>
                </a:rPr>
                <a:t>Industrial network</a:t>
              </a:r>
              <a:endParaRPr lang="en-US" sz="1400" i="0" dirty="0">
                <a:solidFill>
                  <a:schemeClr val="tx1"/>
                </a:solidFill>
                <a:latin typeface="Segoe UI" panose="020B0502040204020203" pitchFamily="34" charset="0"/>
                <a:cs typeface="Segoe UI" panose="020B0502040204020203" pitchFamily="34" charset="0"/>
              </a:endParaRPr>
            </a:p>
          </p:txBody>
        </p:sp>
        <p:pic>
          <p:nvPicPr>
            <p:cNvPr id="144" name="Picture 6" descr="D:\ARC\ARC_Libraries\V11.1\LIB\ACTUAL\PcVue\V1.8\FR\Lib\SH_SYSTEM\B\PCVUE_LIBS_SYSTEM_SERVER_CABINET_FRONT_12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0015" y="4481239"/>
              <a:ext cx="364931" cy="729862"/>
            </a:xfrm>
            <a:prstGeom prst="rect">
              <a:avLst/>
            </a:prstGeom>
            <a:noFill/>
            <a:extLst>
              <a:ext uri="{909E8E84-426E-40DD-AFC4-6F175D3DCCD1}">
                <a14:hiddenFill xmlns:a14="http://schemas.microsoft.com/office/drawing/2010/main">
                  <a:solidFill>
                    <a:srgbClr val="FFFFFF"/>
                  </a:solidFill>
                </a14:hiddenFill>
              </a:ext>
            </a:extLst>
          </p:spPr>
        </p:pic>
        <p:sp>
          <p:nvSpPr>
            <p:cNvPr id="145" name="Rectangle 144"/>
            <p:cNvSpPr/>
            <p:nvPr/>
          </p:nvSpPr>
          <p:spPr>
            <a:xfrm>
              <a:off x="3535918" y="2540405"/>
              <a:ext cx="3106080" cy="738664"/>
            </a:xfrm>
            <a:prstGeom prst="rect">
              <a:avLst/>
            </a:prstGeom>
          </p:spPr>
          <p:txBody>
            <a:bodyPr wrap="square">
              <a:spAutoFit/>
            </a:bodyPr>
            <a:lstStyle/>
            <a:p>
              <a:pPr>
                <a:defRPr/>
              </a:pPr>
              <a:r>
                <a:rPr lang="en-US" sz="1400" i="0" dirty="0" smtClean="0">
                  <a:solidFill>
                    <a:srgbClr val="C00000"/>
                  </a:solidFill>
                  <a:latin typeface="Segoe UI" panose="020B0502040204020203" pitchFamily="34" charset="0"/>
                  <a:cs typeface="Segoe UI" panose="020B0502040204020203" pitchFamily="34" charset="0"/>
                </a:rPr>
                <a:t>PcVue</a:t>
              </a:r>
            </a:p>
            <a:p>
              <a:pPr>
                <a:defRPr/>
              </a:pPr>
              <a:r>
                <a:rPr lang="en-US" sz="1400" i="0" dirty="0" smtClean="0">
                  <a:solidFill>
                    <a:schemeClr val="tx1"/>
                  </a:solidFill>
                  <a:latin typeface="Segoe UI" panose="020B0502040204020203" pitchFamily="34" charset="0"/>
                  <a:cs typeface="Segoe UI" panose="020B0502040204020203" pitchFamily="34" charset="0"/>
                </a:rPr>
                <a:t>Backend/WEB IIS/Server</a:t>
              </a:r>
            </a:p>
            <a:p>
              <a:pPr>
                <a:defRPr/>
              </a:pPr>
              <a:r>
                <a:rPr lang="en-US" sz="1400" i="0" dirty="0" smtClean="0">
                  <a:solidFill>
                    <a:schemeClr val="tx1"/>
                  </a:solidFill>
                  <a:latin typeface="Segoe UI" panose="020B0502040204020203" pitchFamily="34" charset="0"/>
                  <a:cs typeface="Segoe UI" panose="020B0502040204020203" pitchFamily="34" charset="0"/>
                </a:rPr>
                <a:t>WEB console</a:t>
              </a:r>
              <a:endParaRPr lang="en-US" sz="1400" dirty="0"/>
            </a:p>
          </p:txBody>
        </p:sp>
        <p:sp>
          <p:nvSpPr>
            <p:cNvPr id="150" name="Rectangle 149"/>
            <p:cNvSpPr/>
            <p:nvPr/>
          </p:nvSpPr>
          <p:spPr>
            <a:xfrm>
              <a:off x="5137513" y="4333916"/>
              <a:ext cx="1238947" cy="307777"/>
            </a:xfrm>
            <a:prstGeom prst="rect">
              <a:avLst/>
            </a:prstGeom>
          </p:spPr>
          <p:txBody>
            <a:bodyPr wrap="square">
              <a:spAutoFit/>
            </a:bodyPr>
            <a:lstStyle/>
            <a:p>
              <a:pPr>
                <a:defRPr/>
              </a:pPr>
              <a:r>
                <a:rPr lang="en-US" sz="1400" i="0" dirty="0" smtClean="0">
                  <a:solidFill>
                    <a:schemeClr val="tx1"/>
                  </a:solidFill>
                  <a:latin typeface="Segoe UI" panose="020B0502040204020203" pitchFamily="34" charset="0"/>
                  <a:cs typeface="Segoe UI" panose="020B0502040204020203" pitchFamily="34" charset="0"/>
                </a:rPr>
                <a:t>Router</a:t>
              </a:r>
              <a:endParaRPr lang="en-US" sz="1400" i="0" dirty="0">
                <a:solidFill>
                  <a:schemeClr val="tx1"/>
                </a:solidFill>
                <a:latin typeface="Segoe UI" panose="020B0502040204020203" pitchFamily="34" charset="0"/>
                <a:cs typeface="Segoe UI" panose="020B0502040204020203" pitchFamily="34" charset="0"/>
              </a:endParaRPr>
            </a:p>
          </p:txBody>
        </p:sp>
        <p:sp>
          <p:nvSpPr>
            <p:cNvPr id="154" name="Line 86"/>
            <p:cNvSpPr>
              <a:spLocks noChangeShapeType="1"/>
            </p:cNvSpPr>
            <p:nvPr/>
          </p:nvSpPr>
          <p:spPr bwMode="auto">
            <a:xfrm flipV="1">
              <a:off x="135495" y="5604354"/>
              <a:ext cx="3659101" cy="16230"/>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dirty="0"/>
            </a:p>
          </p:txBody>
        </p:sp>
        <p:cxnSp>
          <p:nvCxnSpPr>
            <p:cNvPr id="155" name="Line 42"/>
            <p:cNvCxnSpPr>
              <a:cxnSpLocks noChangeShapeType="1"/>
            </p:cNvCxnSpPr>
            <p:nvPr/>
          </p:nvCxnSpPr>
          <p:spPr bwMode="auto">
            <a:xfrm>
              <a:off x="3303202" y="5613565"/>
              <a:ext cx="2136" cy="156467"/>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cxnSp>
        <p:pic>
          <p:nvPicPr>
            <p:cNvPr id="156" name="Picture 108" descr="D:\ARC\ARC_Libraries\V11.1\LIB\ACTUAL\PcVue\V1.8\FR\Lib\SH_SYSTEM\B\PCVUE_LIBS_SYSTEM_PLC_DRIVER_FRONT_6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3285" y="5748115"/>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109" descr="D:\ARC\ARC_Libraries\V11.1\LIB\ACTUAL\PcVue\V1.8\FR\Lib\SH_SYSTEM\B\PCVUE_LIBS_SYSTEM_PLC_CONTROLLER_FRONT_128.png"/>
            <p:cNvPicPr>
              <a:picLocks noChangeAspect="1" noChangeArrowheads="1"/>
            </p:cNvPicPr>
            <p:nvPr/>
          </p:nvPicPr>
          <p:blipFill rotWithShape="1">
            <a:blip r:embed="rId5">
              <a:extLst>
                <a:ext uri="{28A0092B-C50C-407E-A947-70E740481C1C}">
                  <a14:useLocalDpi xmlns:a14="http://schemas.microsoft.com/office/drawing/2010/main" val="0"/>
                </a:ext>
              </a:extLst>
            </a:blip>
            <a:srcRect t="22886" b="27114"/>
            <a:stretch/>
          </p:blipFill>
          <p:spPr bwMode="auto">
            <a:xfrm>
              <a:off x="928801" y="5679705"/>
              <a:ext cx="1219200" cy="609601"/>
            </a:xfrm>
            <a:prstGeom prst="rect">
              <a:avLst/>
            </a:prstGeom>
            <a:noFill/>
            <a:extLst>
              <a:ext uri="{909E8E84-426E-40DD-AFC4-6F175D3DCCD1}">
                <a14:hiddenFill xmlns:a14="http://schemas.microsoft.com/office/drawing/2010/main">
                  <a:solidFill>
                    <a:srgbClr val="FFFFFF"/>
                  </a:solidFill>
                </a14:hiddenFill>
              </a:ext>
            </a:extLst>
          </p:spPr>
        </p:pic>
        <p:cxnSp>
          <p:nvCxnSpPr>
            <p:cNvPr id="159" name="Line 42"/>
            <p:cNvCxnSpPr>
              <a:cxnSpLocks noChangeShapeType="1"/>
            </p:cNvCxnSpPr>
            <p:nvPr/>
          </p:nvCxnSpPr>
          <p:spPr bwMode="auto">
            <a:xfrm>
              <a:off x="1538401" y="5620584"/>
              <a:ext cx="2136" cy="156467"/>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cxnSp>
        <p:sp>
          <p:nvSpPr>
            <p:cNvPr id="160" name="Rectangle 159"/>
            <p:cNvSpPr/>
            <p:nvPr/>
          </p:nvSpPr>
          <p:spPr>
            <a:xfrm>
              <a:off x="5888" y="5278582"/>
              <a:ext cx="1784475" cy="307777"/>
            </a:xfrm>
            <a:prstGeom prst="rect">
              <a:avLst/>
            </a:prstGeom>
          </p:spPr>
          <p:txBody>
            <a:bodyPr wrap="square">
              <a:spAutoFit/>
            </a:bodyPr>
            <a:lstStyle/>
            <a:p>
              <a:pPr>
                <a:defRPr/>
              </a:pPr>
              <a:r>
                <a:rPr lang="en-US" sz="1400" i="0" dirty="0" smtClean="0">
                  <a:solidFill>
                    <a:schemeClr val="tx1"/>
                  </a:solidFill>
                  <a:latin typeface="Segoe UI" panose="020B0502040204020203" pitchFamily="34" charset="0"/>
                  <a:cs typeface="Segoe UI" panose="020B0502040204020203" pitchFamily="34" charset="0"/>
                </a:rPr>
                <a:t>Field network</a:t>
              </a:r>
              <a:endParaRPr lang="en-US" sz="1400" i="0" dirty="0">
                <a:solidFill>
                  <a:schemeClr val="tx1"/>
                </a:solidFill>
                <a:latin typeface="Segoe UI" panose="020B0502040204020203" pitchFamily="34" charset="0"/>
                <a:cs typeface="Segoe UI" panose="020B0502040204020203" pitchFamily="34" charset="0"/>
              </a:endParaRPr>
            </a:p>
          </p:txBody>
        </p:sp>
        <p:sp>
          <p:nvSpPr>
            <p:cNvPr id="162" name="Rectangle 161"/>
            <p:cNvSpPr/>
            <p:nvPr/>
          </p:nvSpPr>
          <p:spPr>
            <a:xfrm>
              <a:off x="2756386" y="4615167"/>
              <a:ext cx="1447785" cy="738664"/>
            </a:xfrm>
            <a:prstGeom prst="rect">
              <a:avLst/>
            </a:prstGeom>
          </p:spPr>
          <p:txBody>
            <a:bodyPr wrap="square">
              <a:spAutoFit/>
            </a:bodyPr>
            <a:lstStyle/>
            <a:p>
              <a:pPr>
                <a:defRPr/>
              </a:pPr>
              <a:r>
                <a:rPr lang="en-US" sz="1400" i="0" dirty="0">
                  <a:solidFill>
                    <a:srgbClr val="C00000"/>
                  </a:solidFill>
                  <a:latin typeface="Segoe UI" panose="020B0502040204020203" pitchFamily="34" charset="0"/>
                  <a:cs typeface="Segoe UI" panose="020B0502040204020203" pitchFamily="34" charset="0"/>
                </a:rPr>
                <a:t>PcVue</a:t>
              </a:r>
            </a:p>
            <a:p>
              <a:pPr>
                <a:defRPr/>
              </a:pPr>
              <a:r>
                <a:rPr lang="en-US" sz="1400" i="0" dirty="0" smtClean="0">
                  <a:solidFill>
                    <a:schemeClr val="tx1"/>
                  </a:solidFill>
                  <a:latin typeface="Segoe UI" panose="020B0502040204020203" pitchFamily="34" charset="0"/>
                  <a:cs typeface="Segoe UI" panose="020B0502040204020203" pitchFamily="34" charset="0"/>
                </a:rPr>
                <a:t>Acquisition server</a:t>
              </a:r>
              <a:endParaRPr lang="en-US" sz="1400" i="0" dirty="0">
                <a:solidFill>
                  <a:schemeClr val="tx1"/>
                </a:solidFill>
                <a:latin typeface="Segoe UI" panose="020B0502040204020203" pitchFamily="34" charset="0"/>
                <a:cs typeface="Segoe UI" panose="020B0502040204020203" pitchFamily="34" charset="0"/>
              </a:endParaRPr>
            </a:p>
          </p:txBody>
        </p:sp>
        <p:pic>
          <p:nvPicPr>
            <p:cNvPr id="172" name="Image 17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33381" y="3311396"/>
              <a:ext cx="421905" cy="432352"/>
            </a:xfrm>
            <a:prstGeom prst="rect">
              <a:avLst/>
            </a:prstGeom>
          </p:spPr>
        </p:pic>
        <p:pic>
          <p:nvPicPr>
            <p:cNvPr id="173" name="Image 172"/>
            <p:cNvPicPr>
              <a:picLocks noChangeAspect="1"/>
            </p:cNvPicPr>
            <p:nvPr/>
          </p:nvPicPr>
          <p:blipFill>
            <a:blip r:embed="rId7">
              <a:clrChange>
                <a:clrFrom>
                  <a:srgbClr val="000000"/>
                </a:clrFrom>
                <a:clrTo>
                  <a:srgbClr val="000000">
                    <a:alpha val="0"/>
                  </a:srgbClr>
                </a:clrTo>
              </a:clrChange>
            </a:blip>
            <a:stretch>
              <a:fillRect/>
            </a:stretch>
          </p:blipFill>
          <p:spPr>
            <a:xfrm>
              <a:off x="3795097" y="3781162"/>
              <a:ext cx="341897" cy="350364"/>
            </a:xfrm>
            <a:prstGeom prst="rect">
              <a:avLst/>
            </a:prstGeom>
          </p:spPr>
        </p:pic>
        <p:pic>
          <p:nvPicPr>
            <p:cNvPr id="174" name="Image 17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15039" y="3755935"/>
              <a:ext cx="313549" cy="317576"/>
            </a:xfrm>
            <a:prstGeom prst="rect">
              <a:avLst/>
            </a:prstGeom>
          </p:spPr>
        </p:pic>
        <p:pic>
          <p:nvPicPr>
            <p:cNvPr id="186" name="Picture 10" descr="D:\mes documents\Mes images\Bibliothèque multimédia Microsoft\j0432567.png"/>
            <p:cNvPicPr>
              <a:picLocks noChangeAspect="1" noChangeArrowheads="1"/>
            </p:cNvPicPr>
            <p:nvPr/>
          </p:nvPicPr>
          <p:blipFill>
            <a:blip r:embed="rId9" cstate="print"/>
            <a:srcRect/>
            <a:stretch>
              <a:fillRect/>
            </a:stretch>
          </p:blipFill>
          <p:spPr bwMode="auto">
            <a:xfrm>
              <a:off x="5191388" y="3781231"/>
              <a:ext cx="699967" cy="700008"/>
            </a:xfrm>
            <a:prstGeom prst="rect">
              <a:avLst/>
            </a:prstGeom>
            <a:noFill/>
            <a:ln w="9525">
              <a:noFill/>
              <a:miter lim="800000"/>
              <a:headEnd/>
              <a:tailEnd/>
            </a:ln>
          </p:spPr>
        </p:pic>
        <p:pic>
          <p:nvPicPr>
            <p:cNvPr id="45" name="Picture 4"/>
            <p:cNvPicPr>
              <a:picLocks noChangeAspect="1" noChangeArrowheads="1"/>
            </p:cNvPicPr>
            <p:nvPr/>
          </p:nvPicPr>
          <p:blipFill>
            <a:blip r:embed="rId10"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4824712" y="3976409"/>
              <a:ext cx="264246" cy="434439"/>
            </a:xfrm>
            <a:prstGeom prst="rect">
              <a:avLst/>
            </a:prstGeom>
            <a:noFill/>
            <a:ln w="9525">
              <a:noFill/>
              <a:miter lim="800000"/>
              <a:headEnd/>
              <a:tailEnd/>
            </a:ln>
          </p:spPr>
        </p:pic>
        <p:pic>
          <p:nvPicPr>
            <p:cNvPr id="48" name="Picture 2" descr="D:\ARC\ARC_Libraries\V11.1\LIB\ACTUAL\PcVue\V1.8\EN\Lib\SH_SYSTEM\B\PCVUE_LIBS_SYSTEM_MONITOR_LIGHT_FRONT_128.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0874" y="3371247"/>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49" name="Line 86"/>
            <p:cNvSpPr>
              <a:spLocks noChangeShapeType="1"/>
            </p:cNvSpPr>
            <p:nvPr/>
          </p:nvSpPr>
          <p:spPr bwMode="auto">
            <a:xfrm>
              <a:off x="1827921" y="3909547"/>
              <a:ext cx="0" cy="254960"/>
            </a:xfrm>
            <a:prstGeom prst="line">
              <a:avLst/>
            </a:prstGeom>
            <a:noFill/>
            <a:ln w="38100">
              <a:solidFill>
                <a:schemeClr val="tx1">
                  <a:lumMod val="50000"/>
                  <a:lumOff val="50000"/>
                </a:schemeClr>
              </a:solidFill>
              <a:round/>
              <a:headEnd/>
              <a:tailEnd/>
            </a:ln>
            <a:effectLst/>
          </p:spPr>
          <p:txBody>
            <a:bodyPr wrap="square" lIns="93600" tIns="46800" rIns="93600" bIns="46800">
              <a:spAutoFit/>
            </a:bodyPr>
            <a:lstStyle/>
            <a:p>
              <a:pPr>
                <a:defRPr/>
              </a:pPr>
              <a:endParaRPr lang="en-US" dirty="0"/>
            </a:p>
          </p:txBody>
        </p:sp>
        <p:sp>
          <p:nvSpPr>
            <p:cNvPr id="50" name="Line 86"/>
            <p:cNvSpPr>
              <a:spLocks noChangeShapeType="1"/>
            </p:cNvSpPr>
            <p:nvPr/>
          </p:nvSpPr>
          <p:spPr bwMode="auto">
            <a:xfrm>
              <a:off x="860213" y="3898250"/>
              <a:ext cx="0" cy="254960"/>
            </a:xfrm>
            <a:prstGeom prst="line">
              <a:avLst/>
            </a:prstGeom>
            <a:noFill/>
            <a:ln w="38100">
              <a:solidFill>
                <a:schemeClr val="tx1">
                  <a:lumMod val="50000"/>
                  <a:lumOff val="50000"/>
                </a:schemeClr>
              </a:solidFill>
              <a:round/>
              <a:headEnd/>
              <a:tailEnd/>
            </a:ln>
            <a:effectLst/>
          </p:spPr>
          <p:txBody>
            <a:bodyPr wrap="square" lIns="93600" tIns="46800" rIns="93600" bIns="46800">
              <a:spAutoFit/>
            </a:bodyPr>
            <a:lstStyle/>
            <a:p>
              <a:pPr>
                <a:defRPr/>
              </a:pPr>
              <a:endParaRPr lang="en-US" dirty="0"/>
            </a:p>
          </p:txBody>
        </p:sp>
        <p:pic>
          <p:nvPicPr>
            <p:cNvPr id="51" name="Picture 2" descr="D:\ARC\ARC_Libraries\V11.1\LIB\ACTUAL\PcVue\V1.8\FR\Lib\SH_SYSTEM\B\PCVUE_LIBS_SYSTEM_WORKSTATION_LIGHT_FRONT_128.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3419" y="3217474"/>
              <a:ext cx="894144" cy="894144"/>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 descr="D:\Marketting-Communication\_Logos\Arc\stu.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28338" y="3793427"/>
              <a:ext cx="299557" cy="299557"/>
            </a:xfrm>
            <a:prstGeom prst="rect">
              <a:avLst/>
            </a:prstGeom>
            <a:noFill/>
            <a:extLst>
              <a:ext uri="{909E8E84-426E-40DD-AFC4-6F175D3DCCD1}">
                <a14:hiddenFill xmlns:a14="http://schemas.microsoft.com/office/drawing/2010/main">
                  <a:solidFill>
                    <a:srgbClr val="FFFFFF"/>
                  </a:solidFill>
                </a14:hiddenFill>
              </a:ext>
            </a:extLst>
          </p:spPr>
        </p:pic>
        <p:sp>
          <p:nvSpPr>
            <p:cNvPr id="53" name="Rectangle 52"/>
            <p:cNvSpPr/>
            <p:nvPr/>
          </p:nvSpPr>
          <p:spPr>
            <a:xfrm>
              <a:off x="105544" y="2733352"/>
              <a:ext cx="1006731" cy="523220"/>
            </a:xfrm>
            <a:prstGeom prst="rect">
              <a:avLst/>
            </a:prstGeom>
          </p:spPr>
          <p:txBody>
            <a:bodyPr wrap="square">
              <a:spAutoFit/>
            </a:bodyPr>
            <a:lstStyle/>
            <a:p>
              <a:pPr>
                <a:defRPr/>
              </a:pPr>
              <a:r>
                <a:rPr lang="en-US" sz="1400" i="0" dirty="0" smtClean="0">
                  <a:solidFill>
                    <a:srgbClr val="C00000"/>
                  </a:solidFill>
                  <a:latin typeface="Segoe UI" panose="020B0502040204020203" pitchFamily="34" charset="0"/>
                  <a:cs typeface="Segoe UI" panose="020B0502040204020203" pitchFamily="34" charset="0"/>
                </a:rPr>
                <a:t>PcVue</a:t>
              </a:r>
            </a:p>
            <a:p>
              <a:pPr>
                <a:defRPr/>
              </a:pPr>
              <a:r>
                <a:rPr lang="en-US" sz="1400" i="0" dirty="0" smtClean="0">
                  <a:solidFill>
                    <a:schemeClr val="tx1"/>
                  </a:solidFill>
                  <a:latin typeface="Segoe UI" panose="020B0502040204020203" pitchFamily="34" charset="0"/>
                  <a:cs typeface="Segoe UI" panose="020B0502040204020203" pitchFamily="34" charset="0"/>
                </a:rPr>
                <a:t>Clients</a:t>
              </a:r>
              <a:endParaRPr lang="en-US" sz="1400" i="0" dirty="0">
                <a:solidFill>
                  <a:schemeClr val="tx1"/>
                </a:solidFill>
                <a:latin typeface="Segoe UI" panose="020B0502040204020203" pitchFamily="34" charset="0"/>
                <a:cs typeface="Segoe UI" panose="020B0502040204020203" pitchFamily="34" charset="0"/>
              </a:endParaRPr>
            </a:p>
          </p:txBody>
        </p:sp>
        <p:pic>
          <p:nvPicPr>
            <p:cNvPr id="54" name="Picture 104" descr="D:\ARC\ARC_Libraries\V11.1\LIB\ACTUAL\PcVue\V1.8\FR\Lib\SH_SYSTEM\B\PCVUE_LIBS_SYSTEM_MOBILE-DEVICES_SMARTPHONE_FRONT_64.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04227" y="3457168"/>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05" descr="D:\ARC\ARC_Libraries\V11.1\LIB\ACTUAL\PcVue\V1.8\FR\Lib\SH_SYSTEM\B\PCVUE_LIBS_SYSTEM_MOBILE-DEVICES_TABLET_FRONT_64.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37894" y="3468317"/>
              <a:ext cx="581025" cy="581025"/>
            </a:xfrm>
            <a:prstGeom prst="rect">
              <a:avLst/>
            </a:prstGeom>
            <a:noFill/>
            <a:extLst>
              <a:ext uri="{909E8E84-426E-40DD-AFC4-6F175D3DCCD1}">
                <a14:hiddenFill xmlns:a14="http://schemas.microsoft.com/office/drawing/2010/main">
                  <a:solidFill>
                    <a:srgbClr val="FFFFFF"/>
                  </a:solidFill>
                </a14:hiddenFill>
              </a:ext>
            </a:extLst>
          </p:spPr>
        </p:pic>
        <p:sp>
          <p:nvSpPr>
            <p:cNvPr id="47" name="Line 86"/>
            <p:cNvSpPr>
              <a:spLocks noChangeShapeType="1"/>
            </p:cNvSpPr>
            <p:nvPr/>
          </p:nvSpPr>
          <p:spPr bwMode="auto">
            <a:xfrm>
              <a:off x="211132" y="2467757"/>
              <a:ext cx="5961068" cy="32981"/>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a:p>
          </p:txBody>
        </p:sp>
        <p:pic>
          <p:nvPicPr>
            <p:cNvPr id="57" name="Picture 2" descr="D:\ARC\ARC_Libraries\V11.1\LIB\ACTUAL\PcVue\V1.8\EN\Lib\SH_SYSTEM\B\PCVUE_LIBS_SYSTEM_MONITOR_LIGHT_FRONT_128.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03386" y="1675152"/>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58" name="Line 86"/>
            <p:cNvSpPr>
              <a:spLocks noChangeShapeType="1"/>
            </p:cNvSpPr>
            <p:nvPr/>
          </p:nvSpPr>
          <p:spPr bwMode="auto">
            <a:xfrm>
              <a:off x="3010433" y="2213452"/>
              <a:ext cx="0" cy="254960"/>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a:p>
          </p:txBody>
        </p:sp>
        <p:pic>
          <p:nvPicPr>
            <p:cNvPr id="59" name="Picture 104" descr="D:\ARC\ARC_Libraries\V11.1\LIB\ACTUAL\PcVue\V1.8\FR\Lib\SH_SYSTEM\B\PCVUE_LIBS_SYSTEM_MOBILE-DEVICES_SMARTPHONE_FRONT_64.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86739" y="1761073"/>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05" descr="D:\ARC\ARC_Libraries\V11.1\LIB\ACTUAL\PcVue\V1.8\FR\Lib\SH_SYSTEM\B\PCVUE_LIBS_SYSTEM_MOBILE-DEVICES_TABLET_FRONT_64.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20406" y="1772222"/>
              <a:ext cx="581025" cy="581025"/>
            </a:xfrm>
            <a:prstGeom prst="rect">
              <a:avLst/>
            </a:prstGeom>
            <a:noFill/>
            <a:extLst>
              <a:ext uri="{909E8E84-426E-40DD-AFC4-6F175D3DCCD1}">
                <a14:hiddenFill xmlns:a14="http://schemas.microsoft.com/office/drawing/2010/main">
                  <a:solidFill>
                    <a:srgbClr val="FFFFFF"/>
                  </a:solidFill>
                </a14:hiddenFill>
              </a:ext>
            </a:extLst>
          </p:spPr>
        </p:pic>
        <p:sp>
          <p:nvSpPr>
            <p:cNvPr id="61" name="Line 86"/>
            <p:cNvSpPr>
              <a:spLocks noChangeShapeType="1"/>
            </p:cNvSpPr>
            <p:nvPr/>
          </p:nvSpPr>
          <p:spPr bwMode="auto">
            <a:xfrm>
              <a:off x="6170758" y="2500737"/>
              <a:ext cx="1442" cy="1272283"/>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a:p>
          </p:txBody>
        </p:sp>
        <p:sp>
          <p:nvSpPr>
            <p:cNvPr id="62" name="Rectangle 61"/>
            <p:cNvSpPr/>
            <p:nvPr/>
          </p:nvSpPr>
          <p:spPr>
            <a:xfrm>
              <a:off x="150728" y="2097932"/>
              <a:ext cx="2634524" cy="313661"/>
            </a:xfrm>
            <a:prstGeom prst="rect">
              <a:avLst/>
            </a:prstGeom>
          </p:spPr>
          <p:txBody>
            <a:bodyPr wrap="square">
              <a:spAutoFit/>
            </a:bodyPr>
            <a:lstStyle/>
            <a:p>
              <a:pPr>
                <a:defRPr/>
              </a:pPr>
              <a:r>
                <a:rPr lang="en-US" sz="1400" i="0" dirty="0" smtClean="0">
                  <a:solidFill>
                    <a:schemeClr val="tx1"/>
                  </a:solidFill>
                  <a:latin typeface="Segoe UI" panose="020B0502040204020203" pitchFamily="34" charset="0"/>
                  <a:cs typeface="Segoe UI" panose="020B0502040204020203" pitchFamily="34" charset="0"/>
                </a:rPr>
                <a:t>Office network/Internet</a:t>
              </a:r>
              <a:endParaRPr lang="en-US" sz="1400" i="0" dirty="0">
                <a:solidFill>
                  <a:schemeClr val="tx1"/>
                </a:solidFill>
                <a:latin typeface="Segoe UI" panose="020B0502040204020203" pitchFamily="34" charset="0"/>
                <a:cs typeface="Segoe UI" panose="020B0502040204020203" pitchFamily="34" charset="0"/>
              </a:endParaRPr>
            </a:p>
          </p:txBody>
        </p:sp>
        <p:sp>
          <p:nvSpPr>
            <p:cNvPr id="63" name="Pensées 62"/>
            <p:cNvSpPr/>
            <p:nvPr/>
          </p:nvSpPr>
          <p:spPr>
            <a:xfrm>
              <a:off x="5620532" y="3446082"/>
              <a:ext cx="933623" cy="398390"/>
            </a:xfrm>
            <a:prstGeom prst="cloudCallout">
              <a:avLst>
                <a:gd name="adj1" fmla="val -31415"/>
                <a:gd name="adj2" fmla="val 78373"/>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4" name="Picture 4"/>
            <p:cNvPicPr>
              <a:picLocks noChangeAspect="1" noChangeArrowheads="1"/>
            </p:cNvPicPr>
            <p:nvPr/>
          </p:nvPicPr>
          <p:blipFill>
            <a:blip r:embed="rId10"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2403573" y="5387134"/>
              <a:ext cx="264246" cy="434439"/>
            </a:xfrm>
            <a:prstGeom prst="rect">
              <a:avLst/>
            </a:prstGeom>
            <a:noFill/>
            <a:ln w="9525">
              <a:noFill/>
              <a:miter lim="800000"/>
              <a:headEnd/>
              <a:tailEnd/>
            </a:ln>
          </p:spPr>
        </p:pic>
      </p:grpSp>
      <p:sp>
        <p:nvSpPr>
          <p:cNvPr id="65" name="Text Box 416"/>
          <p:cNvSpPr txBox="1">
            <a:spLocks noChangeArrowheads="1"/>
          </p:cNvSpPr>
          <p:nvPr/>
        </p:nvSpPr>
        <p:spPr bwMode="auto">
          <a:xfrm>
            <a:off x="6753719" y="2066370"/>
            <a:ext cx="5077192" cy="3117639"/>
          </a:xfrm>
          <a:prstGeom prst="rect">
            <a:avLst/>
          </a:prstGeom>
          <a:solidFill>
            <a:schemeClr val="accent6">
              <a:lumMod val="20000"/>
              <a:lumOff val="80000"/>
            </a:schemeClr>
          </a:solidFill>
          <a:ln w="9525">
            <a:solidFill>
              <a:srgbClr val="000000"/>
            </a:solidFill>
            <a:miter lim="800000"/>
            <a:headEnd/>
            <a:tailEnd/>
          </a:ln>
        </p:spPr>
        <p:txBody>
          <a:bodyPr rot="0" vert="horz" wrap="square" lIns="91440" tIns="45720" rIns="91440" bIns="45720" anchor="t" anchorCtr="0" upright="1">
            <a:noAutofit/>
          </a:bodyPr>
          <a:lstStyle/>
          <a:p>
            <a:pPr marL="342900" indent="-342900">
              <a:buFont typeface="Arial" panose="020B0604020202020204" pitchFamily="34" charset="0"/>
              <a:buChar char="•"/>
            </a:pPr>
            <a:r>
              <a:rPr lang="en-US" sz="2000" i="0" dirty="0">
                <a:solidFill>
                  <a:schemeClr val="tx1"/>
                </a:solidFill>
                <a:latin typeface="Segoe UI" panose="020B0502040204020203" pitchFamily="34" charset="0"/>
                <a:cs typeface="Segoe UI" panose="020B0502040204020203" pitchFamily="34" charset="0"/>
              </a:rPr>
              <a:t>PcVue backend and WEB/IIS servers hosted and run on the same </a:t>
            </a:r>
            <a:r>
              <a:rPr lang="en-US" sz="2000" i="0" dirty="0" smtClean="0">
                <a:solidFill>
                  <a:schemeClr val="tx1"/>
                </a:solidFill>
                <a:latin typeface="Segoe UI" panose="020B0502040204020203" pitchFamily="34" charset="0"/>
                <a:cs typeface="Segoe UI" panose="020B0502040204020203" pitchFamily="34" charset="0"/>
              </a:rPr>
              <a:t>computer</a:t>
            </a:r>
          </a:p>
          <a:p>
            <a:pPr marL="342900" indent="-342900">
              <a:buFont typeface="Arial" panose="020B0604020202020204" pitchFamily="34" charset="0"/>
              <a:buChar char="•"/>
            </a:pPr>
            <a:endParaRPr lang="en-US" sz="2000" i="0" dirty="0">
              <a:solidFill>
                <a:schemeClr val="tx1"/>
              </a:solidFill>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000" i="0" dirty="0">
                <a:solidFill>
                  <a:schemeClr val="tx1"/>
                </a:solidFill>
                <a:latin typeface="Segoe UI" panose="020B0502040204020203" pitchFamily="34" charset="0"/>
                <a:cs typeface="Segoe UI" panose="020B0502040204020203" pitchFamily="34" charset="0"/>
              </a:rPr>
              <a:t>Non isolated networks</a:t>
            </a:r>
          </a:p>
          <a:p>
            <a:pPr marL="342900" indent="-342900">
              <a:buFont typeface="Arial" panose="020B0604020202020204" pitchFamily="34" charset="0"/>
              <a:buChar char="•"/>
            </a:pPr>
            <a:endParaRPr lang="en-US" sz="2000" i="0" dirty="0" smtClean="0">
              <a:solidFill>
                <a:schemeClr val="tx1"/>
              </a:solidFill>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000" i="0" dirty="0" smtClean="0">
                <a:solidFill>
                  <a:schemeClr val="tx1"/>
                </a:solidFill>
                <a:latin typeface="Segoe UI" panose="020B0502040204020203" pitchFamily="34" charset="0"/>
                <a:cs typeface="Segoe UI" panose="020B0502040204020203" pitchFamily="34" charset="0"/>
              </a:rPr>
              <a:t>Low </a:t>
            </a:r>
            <a:r>
              <a:rPr lang="en-US" sz="2000" i="0" dirty="0">
                <a:solidFill>
                  <a:schemeClr val="tx1"/>
                </a:solidFill>
                <a:latin typeface="Segoe UI" panose="020B0502040204020203" pitchFamily="34" charset="0"/>
                <a:cs typeface="Segoe UI" panose="020B0502040204020203" pitchFamily="34" charset="0"/>
              </a:rPr>
              <a:t>security level</a:t>
            </a:r>
          </a:p>
          <a:p>
            <a:pPr marL="342900" indent="-342900">
              <a:buFont typeface="Arial" panose="020B0604020202020204" pitchFamily="34" charset="0"/>
              <a:buChar char="•"/>
            </a:pPr>
            <a:endParaRPr lang="en-US" sz="2000" i="0" dirty="0" smtClean="0">
              <a:solidFill>
                <a:schemeClr val="tx1"/>
              </a:solidFill>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000" i="0" dirty="0" smtClean="0">
                <a:solidFill>
                  <a:schemeClr val="tx1"/>
                </a:solidFill>
                <a:latin typeface="Segoe UI" panose="020B0502040204020203" pitchFamily="34" charset="0"/>
                <a:cs typeface="Segoe UI" panose="020B0502040204020203" pitchFamily="34" charset="0"/>
              </a:rPr>
              <a:t>Intended </a:t>
            </a:r>
            <a:r>
              <a:rPr lang="en-US" sz="2000" i="0" dirty="0">
                <a:solidFill>
                  <a:schemeClr val="tx1"/>
                </a:solidFill>
                <a:latin typeface="Segoe UI" panose="020B0502040204020203" pitchFamily="34" charset="0"/>
                <a:cs typeface="Segoe UI" panose="020B0502040204020203" pitchFamily="34" charset="0"/>
              </a:rPr>
              <a:t>when the network is private and fully isolated from outside access</a:t>
            </a:r>
          </a:p>
        </p:txBody>
      </p:sp>
      <p:sp>
        <p:nvSpPr>
          <p:cNvPr id="66" name="Rectangle 65"/>
          <p:cNvSpPr/>
          <p:nvPr/>
        </p:nvSpPr>
        <p:spPr>
          <a:xfrm>
            <a:off x="4424219" y="1778623"/>
            <a:ext cx="2665534" cy="523220"/>
          </a:xfrm>
          <a:prstGeom prst="rect">
            <a:avLst/>
          </a:prstGeom>
        </p:spPr>
        <p:txBody>
          <a:bodyPr wrap="square">
            <a:spAutoFit/>
          </a:bodyPr>
          <a:lstStyle/>
          <a:p>
            <a:pPr>
              <a:defRPr/>
            </a:pPr>
            <a:r>
              <a:rPr lang="en-US" sz="1400" i="0" dirty="0" err="1" smtClean="0">
                <a:solidFill>
                  <a:srgbClr val="C00000"/>
                </a:solidFill>
                <a:latin typeface="Segoe UI" panose="020B0502040204020203" pitchFamily="34" charset="0"/>
                <a:cs typeface="Segoe UI" panose="020B0502040204020203" pitchFamily="34" charset="0"/>
              </a:rPr>
              <a:t>WebVue</a:t>
            </a:r>
            <a:r>
              <a:rPr lang="en-US" sz="1400" i="0" dirty="0" smtClean="0">
                <a:solidFill>
                  <a:srgbClr val="C00000"/>
                </a:solidFill>
                <a:latin typeface="Segoe UI" panose="020B0502040204020203" pitchFamily="34" charset="0"/>
                <a:cs typeface="Segoe UI" panose="020B0502040204020203" pitchFamily="34" charset="0"/>
              </a:rPr>
              <a:t>/</a:t>
            </a:r>
            <a:r>
              <a:rPr lang="en-US" sz="1400" i="0" dirty="0" err="1" smtClean="0">
                <a:solidFill>
                  <a:srgbClr val="C00000"/>
                </a:solidFill>
                <a:latin typeface="Segoe UI" panose="020B0502040204020203" pitchFamily="34" charset="0"/>
                <a:cs typeface="Segoe UI" panose="020B0502040204020203" pitchFamily="34" charset="0"/>
              </a:rPr>
              <a:t>TouchVue</a:t>
            </a:r>
            <a:r>
              <a:rPr lang="en-US" sz="1400" i="0" dirty="0" smtClean="0">
                <a:solidFill>
                  <a:srgbClr val="C00000"/>
                </a:solidFill>
                <a:latin typeface="Segoe UI" panose="020B0502040204020203" pitchFamily="34" charset="0"/>
                <a:cs typeface="Segoe UI" panose="020B0502040204020203" pitchFamily="34" charset="0"/>
              </a:rPr>
              <a:t>/</a:t>
            </a:r>
            <a:r>
              <a:rPr lang="en-US" sz="1400" i="0" dirty="0" err="1" smtClean="0">
                <a:solidFill>
                  <a:srgbClr val="C00000"/>
                </a:solidFill>
                <a:latin typeface="Segoe UI" panose="020B0502040204020203" pitchFamily="34" charset="0"/>
                <a:cs typeface="Segoe UI" panose="020B0502040204020203" pitchFamily="34" charset="0"/>
              </a:rPr>
              <a:t>SnapVue</a:t>
            </a:r>
            <a:endParaRPr lang="en-US" sz="1400" i="0" dirty="0" smtClean="0">
              <a:solidFill>
                <a:schemeClr val="tx1"/>
              </a:solidFill>
              <a:latin typeface="Segoe UI" panose="020B0502040204020203" pitchFamily="34" charset="0"/>
              <a:cs typeface="Segoe UI" panose="020B0502040204020203" pitchFamily="34" charset="0"/>
            </a:endParaRPr>
          </a:p>
          <a:p>
            <a:pPr>
              <a:defRPr/>
            </a:pPr>
            <a:r>
              <a:rPr lang="en-US" sz="1400" i="0" dirty="0" smtClean="0">
                <a:solidFill>
                  <a:schemeClr val="tx1"/>
                </a:solidFill>
                <a:latin typeface="Segoe UI" panose="020B0502040204020203" pitchFamily="34" charset="0"/>
                <a:cs typeface="Segoe UI" panose="020B0502040204020203" pitchFamily="34" charset="0"/>
              </a:rPr>
              <a:t>Web &amp; mobiles clients</a:t>
            </a:r>
            <a:endParaRPr lang="en-US" sz="1400" i="0" dirty="0">
              <a:solidFill>
                <a:schemeClr val="tx1"/>
              </a:solidFill>
              <a:latin typeface="Segoe UI" panose="020B0502040204020203" pitchFamily="34" charset="0"/>
              <a:cs typeface="Segoe UI" panose="020B0502040204020203" pitchFamily="34" charset="0"/>
            </a:endParaRPr>
          </a:p>
        </p:txBody>
      </p:sp>
      <p:sp>
        <p:nvSpPr>
          <p:cNvPr id="67" name="Rectangle 66"/>
          <p:cNvSpPr/>
          <p:nvPr/>
        </p:nvSpPr>
        <p:spPr>
          <a:xfrm>
            <a:off x="1207144" y="2733352"/>
            <a:ext cx="2665534" cy="523220"/>
          </a:xfrm>
          <a:prstGeom prst="rect">
            <a:avLst/>
          </a:prstGeom>
        </p:spPr>
        <p:txBody>
          <a:bodyPr wrap="square">
            <a:spAutoFit/>
          </a:bodyPr>
          <a:lstStyle/>
          <a:p>
            <a:pPr>
              <a:defRPr/>
            </a:pPr>
            <a:r>
              <a:rPr lang="en-US" sz="1400" i="0" dirty="0" err="1" smtClean="0">
                <a:solidFill>
                  <a:srgbClr val="C00000"/>
                </a:solidFill>
                <a:latin typeface="Segoe UI" panose="020B0502040204020203" pitchFamily="34" charset="0"/>
                <a:cs typeface="Segoe UI" panose="020B0502040204020203" pitchFamily="34" charset="0"/>
              </a:rPr>
              <a:t>WebVue</a:t>
            </a:r>
            <a:r>
              <a:rPr lang="en-US" sz="1400" i="0" dirty="0" smtClean="0">
                <a:solidFill>
                  <a:srgbClr val="C00000"/>
                </a:solidFill>
                <a:latin typeface="Segoe UI" panose="020B0502040204020203" pitchFamily="34" charset="0"/>
                <a:cs typeface="Segoe UI" panose="020B0502040204020203" pitchFamily="34" charset="0"/>
              </a:rPr>
              <a:t>/</a:t>
            </a:r>
            <a:r>
              <a:rPr lang="en-US" sz="1400" i="0" dirty="0" err="1" smtClean="0">
                <a:solidFill>
                  <a:srgbClr val="C00000"/>
                </a:solidFill>
                <a:latin typeface="Segoe UI" panose="020B0502040204020203" pitchFamily="34" charset="0"/>
                <a:cs typeface="Segoe UI" panose="020B0502040204020203" pitchFamily="34" charset="0"/>
              </a:rPr>
              <a:t>TouchVue</a:t>
            </a:r>
            <a:r>
              <a:rPr lang="en-US" sz="1400" i="0" dirty="0" smtClean="0">
                <a:solidFill>
                  <a:srgbClr val="C00000"/>
                </a:solidFill>
                <a:latin typeface="Segoe UI" panose="020B0502040204020203" pitchFamily="34" charset="0"/>
                <a:cs typeface="Segoe UI" panose="020B0502040204020203" pitchFamily="34" charset="0"/>
              </a:rPr>
              <a:t>/</a:t>
            </a:r>
            <a:r>
              <a:rPr lang="en-US" sz="1400" i="0" dirty="0" err="1" smtClean="0">
                <a:solidFill>
                  <a:srgbClr val="C00000"/>
                </a:solidFill>
                <a:latin typeface="Segoe UI" panose="020B0502040204020203" pitchFamily="34" charset="0"/>
                <a:cs typeface="Segoe UI" panose="020B0502040204020203" pitchFamily="34" charset="0"/>
              </a:rPr>
              <a:t>SnapVue</a:t>
            </a:r>
            <a:endParaRPr lang="en-US" sz="1400" i="0" dirty="0" smtClean="0">
              <a:solidFill>
                <a:schemeClr val="tx1"/>
              </a:solidFill>
              <a:latin typeface="Segoe UI" panose="020B0502040204020203" pitchFamily="34" charset="0"/>
              <a:cs typeface="Segoe UI" panose="020B0502040204020203" pitchFamily="34" charset="0"/>
            </a:endParaRPr>
          </a:p>
          <a:p>
            <a:pPr>
              <a:defRPr/>
            </a:pPr>
            <a:r>
              <a:rPr lang="en-US" sz="1400" i="0" dirty="0" smtClean="0">
                <a:solidFill>
                  <a:schemeClr val="tx1"/>
                </a:solidFill>
                <a:latin typeface="Segoe UI" panose="020B0502040204020203" pitchFamily="34" charset="0"/>
                <a:cs typeface="Segoe UI" panose="020B0502040204020203" pitchFamily="34" charset="0"/>
              </a:rPr>
              <a:t>Web &amp; mobiles clients</a:t>
            </a:r>
            <a:endParaRPr lang="en-US" sz="1400" i="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702820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3"/>
          <p:cNvSpPr>
            <a:spLocks noGrp="1"/>
          </p:cNvSpPr>
          <p:nvPr>
            <p:ph type="body" sz="half" idx="2"/>
          </p:nvPr>
        </p:nvSpPr>
        <p:spPr>
          <a:xfrm>
            <a:off x="2207568" y="0"/>
            <a:ext cx="9410619" cy="720000"/>
          </a:xfrm>
        </p:spPr>
        <p:txBody>
          <a:bodyPr/>
          <a:lstStyle/>
          <a:p>
            <a:r>
              <a:rPr lang="en-US" dirty="0" smtClean="0"/>
              <a:t>Web &amp; mobile architectures</a:t>
            </a:r>
            <a:endParaRPr lang="en-US" dirty="0"/>
          </a:p>
        </p:txBody>
      </p:sp>
      <p:sp>
        <p:nvSpPr>
          <p:cNvPr id="77" name="Espace réservé du texte 7"/>
          <p:cNvSpPr>
            <a:spLocks noGrp="1"/>
          </p:cNvSpPr>
          <p:nvPr>
            <p:ph type="body" sz="half" idx="11"/>
          </p:nvPr>
        </p:nvSpPr>
        <p:spPr>
          <a:xfrm>
            <a:off x="2207567" y="836712"/>
            <a:ext cx="9410619" cy="504056"/>
          </a:xfrm>
        </p:spPr>
        <p:txBody>
          <a:bodyPr/>
          <a:lstStyle/>
          <a:p>
            <a:r>
              <a:rPr lang="en-US" dirty="0" smtClean="0"/>
              <a:t>#2 Secured by isolation network and DMZ (recommended)</a:t>
            </a:r>
            <a:endParaRPr lang="en-US" dirty="0"/>
          </a:p>
        </p:txBody>
      </p:sp>
      <p:grpSp>
        <p:nvGrpSpPr>
          <p:cNvPr id="5" name="Groupe 4"/>
          <p:cNvGrpSpPr/>
          <p:nvPr/>
        </p:nvGrpSpPr>
        <p:grpSpPr>
          <a:xfrm>
            <a:off x="200941" y="1545846"/>
            <a:ext cx="8298640" cy="5242978"/>
            <a:chOff x="200941" y="1545846"/>
            <a:chExt cx="8298640" cy="5242978"/>
          </a:xfrm>
        </p:grpSpPr>
        <p:sp>
          <p:nvSpPr>
            <p:cNvPr id="56" name="Line 89"/>
            <p:cNvSpPr>
              <a:spLocks noChangeShapeType="1"/>
            </p:cNvSpPr>
            <p:nvPr/>
          </p:nvSpPr>
          <p:spPr bwMode="auto">
            <a:xfrm flipH="1">
              <a:off x="5089635" y="2382982"/>
              <a:ext cx="0" cy="1597245"/>
            </a:xfrm>
            <a:prstGeom prst="line">
              <a:avLst/>
            </a:prstGeom>
            <a:ln w="38100">
              <a:solidFill>
                <a:schemeClr val="tx1">
                  <a:lumMod val="50000"/>
                  <a:lumOff val="50000"/>
                </a:schemeClr>
              </a:solidFill>
              <a:headEnd/>
              <a:tailEnd/>
            </a:ln>
          </p:spPr>
          <p:style>
            <a:lnRef idx="1">
              <a:schemeClr val="accent6"/>
            </a:lnRef>
            <a:fillRef idx="0">
              <a:schemeClr val="accent6"/>
            </a:fillRef>
            <a:effectRef idx="0">
              <a:schemeClr val="accent6"/>
            </a:effectRef>
            <a:fontRef idx="minor">
              <a:schemeClr val="tx1"/>
            </a:fontRef>
          </p:style>
          <p:txBody>
            <a:bodyPr wrap="square" lIns="93600" tIns="46800" rIns="93600" bIns="46800">
              <a:spAutoFit/>
            </a:bodyPr>
            <a:lstStyle/>
            <a:p>
              <a:pPr>
                <a:defRPr/>
              </a:pPr>
              <a:endParaRPr lang="en-US"/>
            </a:p>
          </p:txBody>
        </p:sp>
        <p:sp>
          <p:nvSpPr>
            <p:cNvPr id="57" name="Line 86"/>
            <p:cNvSpPr>
              <a:spLocks noChangeShapeType="1"/>
            </p:cNvSpPr>
            <p:nvPr/>
          </p:nvSpPr>
          <p:spPr bwMode="auto">
            <a:xfrm>
              <a:off x="5440296" y="4059674"/>
              <a:ext cx="704709" cy="1794"/>
            </a:xfrm>
            <a:prstGeom prst="line">
              <a:avLst/>
            </a:prstGeom>
            <a:noFill/>
            <a:ln w="38100">
              <a:solidFill>
                <a:schemeClr val="tx1">
                  <a:lumMod val="50000"/>
                  <a:lumOff val="50000"/>
                </a:schemeClr>
              </a:solidFill>
              <a:round/>
              <a:headEnd/>
              <a:tailEnd/>
            </a:ln>
            <a:effectLst/>
          </p:spPr>
          <p:txBody>
            <a:bodyPr wrap="square" lIns="93600" tIns="46800" rIns="93600" bIns="46800">
              <a:spAutoFit/>
            </a:bodyPr>
            <a:lstStyle/>
            <a:p>
              <a:pPr>
                <a:defRPr/>
              </a:pPr>
              <a:endParaRPr lang="en-US"/>
            </a:p>
          </p:txBody>
        </p:sp>
        <p:cxnSp>
          <p:nvCxnSpPr>
            <p:cNvPr id="58" name="Connecteur droit 57"/>
            <p:cNvCxnSpPr/>
            <p:nvPr/>
          </p:nvCxnSpPr>
          <p:spPr>
            <a:xfrm>
              <a:off x="4088556" y="4037657"/>
              <a:ext cx="1034283" cy="23811"/>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7" name="Line 89"/>
            <p:cNvSpPr>
              <a:spLocks noChangeShapeType="1"/>
            </p:cNvSpPr>
            <p:nvPr/>
          </p:nvSpPr>
          <p:spPr bwMode="auto">
            <a:xfrm flipH="1">
              <a:off x="3906515" y="3624366"/>
              <a:ext cx="0" cy="413090"/>
            </a:xfrm>
            <a:prstGeom prst="line">
              <a:avLst/>
            </a:prstGeom>
            <a:ln w="38100">
              <a:solidFill>
                <a:schemeClr val="tx1">
                  <a:lumMod val="50000"/>
                  <a:lumOff val="50000"/>
                </a:schemeClr>
              </a:solidFill>
              <a:headEnd/>
              <a:tailEnd/>
            </a:ln>
          </p:spPr>
          <p:style>
            <a:lnRef idx="1">
              <a:schemeClr val="accent6"/>
            </a:lnRef>
            <a:fillRef idx="0">
              <a:schemeClr val="accent6"/>
            </a:fillRef>
            <a:effectRef idx="0">
              <a:schemeClr val="accent6"/>
            </a:effectRef>
            <a:fontRef idx="minor">
              <a:schemeClr val="tx1"/>
            </a:fontRef>
          </p:style>
          <p:txBody>
            <a:bodyPr wrap="square" lIns="93600" tIns="46800" rIns="93600" bIns="46800">
              <a:spAutoFit/>
            </a:bodyPr>
            <a:lstStyle/>
            <a:p>
              <a:pPr>
                <a:defRPr/>
              </a:pPr>
              <a:endParaRPr lang="en-US"/>
            </a:p>
          </p:txBody>
        </p:sp>
        <p:sp>
          <p:nvSpPr>
            <p:cNvPr id="73" name="Line 86"/>
            <p:cNvSpPr>
              <a:spLocks noChangeShapeType="1"/>
            </p:cNvSpPr>
            <p:nvPr/>
          </p:nvSpPr>
          <p:spPr bwMode="auto">
            <a:xfrm flipV="1">
              <a:off x="274922" y="2386692"/>
              <a:ext cx="7034686" cy="14187"/>
            </a:xfrm>
            <a:prstGeom prst="line">
              <a:avLst/>
            </a:prstGeom>
            <a:noFill/>
            <a:ln w="38100">
              <a:solidFill>
                <a:schemeClr val="tx1">
                  <a:lumMod val="50000"/>
                  <a:lumOff val="50000"/>
                </a:schemeClr>
              </a:solidFill>
              <a:round/>
              <a:headEnd/>
              <a:tailEnd/>
            </a:ln>
            <a:effectLst/>
          </p:spPr>
          <p:txBody>
            <a:bodyPr wrap="square" lIns="93600" tIns="46800" rIns="93600" bIns="46800">
              <a:spAutoFit/>
            </a:bodyPr>
            <a:lstStyle/>
            <a:p>
              <a:pPr>
                <a:defRPr/>
              </a:pPr>
              <a:endParaRPr lang="en-US"/>
            </a:p>
          </p:txBody>
        </p:sp>
        <p:sp>
          <p:nvSpPr>
            <p:cNvPr id="74" name="Line 86"/>
            <p:cNvSpPr>
              <a:spLocks noChangeShapeType="1"/>
            </p:cNvSpPr>
            <p:nvPr/>
          </p:nvSpPr>
          <p:spPr bwMode="auto">
            <a:xfrm flipV="1">
              <a:off x="343230" y="5794740"/>
              <a:ext cx="3795011" cy="14590"/>
            </a:xfrm>
            <a:prstGeom prst="line">
              <a:avLst/>
            </a:prstGeom>
            <a:noFill/>
            <a:ln w="38100">
              <a:solidFill>
                <a:schemeClr val="tx1">
                  <a:lumMod val="50000"/>
                  <a:lumOff val="50000"/>
                </a:schemeClr>
              </a:solidFill>
              <a:round/>
              <a:headEnd/>
              <a:tailEnd/>
            </a:ln>
            <a:effectLst/>
          </p:spPr>
          <p:txBody>
            <a:bodyPr wrap="square" lIns="93600" tIns="46800" rIns="93600" bIns="46800">
              <a:spAutoFit/>
            </a:bodyPr>
            <a:lstStyle/>
            <a:p>
              <a:pPr>
                <a:defRPr/>
              </a:pPr>
              <a:endParaRPr lang="en-US"/>
            </a:p>
          </p:txBody>
        </p:sp>
        <p:pic>
          <p:nvPicPr>
            <p:cNvPr id="80" name="Image 7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3" y="3314104"/>
              <a:ext cx="622970" cy="622970"/>
            </a:xfrm>
            <a:prstGeom prst="rect">
              <a:avLst/>
            </a:prstGeom>
          </p:spPr>
        </p:pic>
        <p:sp>
          <p:nvSpPr>
            <p:cNvPr id="85" name="Line 89"/>
            <p:cNvSpPr>
              <a:spLocks noChangeShapeType="1"/>
            </p:cNvSpPr>
            <p:nvPr/>
          </p:nvSpPr>
          <p:spPr bwMode="auto">
            <a:xfrm flipH="1">
              <a:off x="4143787" y="4235010"/>
              <a:ext cx="25352" cy="1574320"/>
            </a:xfrm>
            <a:prstGeom prst="line">
              <a:avLst/>
            </a:prstGeom>
            <a:ln w="38100">
              <a:solidFill>
                <a:schemeClr val="tx1">
                  <a:lumMod val="50000"/>
                  <a:lumOff val="50000"/>
                </a:schemeClr>
              </a:solidFill>
              <a:headEnd/>
              <a:tailEnd/>
            </a:ln>
          </p:spPr>
          <p:style>
            <a:lnRef idx="1">
              <a:schemeClr val="accent6"/>
            </a:lnRef>
            <a:fillRef idx="0">
              <a:schemeClr val="accent6"/>
            </a:fillRef>
            <a:effectRef idx="0">
              <a:schemeClr val="accent6"/>
            </a:effectRef>
            <a:fontRef idx="minor">
              <a:schemeClr val="tx1"/>
            </a:fontRef>
          </p:style>
          <p:txBody>
            <a:bodyPr wrap="square" lIns="93600" tIns="46800" rIns="93600" bIns="46800">
              <a:spAutoFit/>
            </a:bodyPr>
            <a:lstStyle/>
            <a:p>
              <a:pPr>
                <a:defRPr/>
              </a:pPr>
              <a:endParaRPr lang="en-US"/>
            </a:p>
          </p:txBody>
        </p:sp>
        <p:sp>
          <p:nvSpPr>
            <p:cNvPr id="87" name="Line 89"/>
            <p:cNvSpPr>
              <a:spLocks noChangeShapeType="1"/>
            </p:cNvSpPr>
            <p:nvPr/>
          </p:nvSpPr>
          <p:spPr bwMode="auto">
            <a:xfrm flipH="1">
              <a:off x="696294" y="3607835"/>
              <a:ext cx="0" cy="413090"/>
            </a:xfrm>
            <a:prstGeom prst="line">
              <a:avLst/>
            </a:prstGeom>
            <a:ln w="38100">
              <a:solidFill>
                <a:schemeClr val="tx1">
                  <a:lumMod val="50000"/>
                  <a:lumOff val="50000"/>
                </a:schemeClr>
              </a:solidFill>
              <a:headEnd/>
              <a:tailEnd/>
            </a:ln>
          </p:spPr>
          <p:style>
            <a:lnRef idx="1">
              <a:schemeClr val="accent6"/>
            </a:lnRef>
            <a:fillRef idx="0">
              <a:schemeClr val="accent6"/>
            </a:fillRef>
            <a:effectRef idx="0">
              <a:schemeClr val="accent6"/>
            </a:effectRef>
            <a:fontRef idx="minor">
              <a:schemeClr val="tx1"/>
            </a:fontRef>
          </p:style>
          <p:txBody>
            <a:bodyPr wrap="square" lIns="93600" tIns="46800" rIns="93600" bIns="46800">
              <a:spAutoFit/>
            </a:bodyPr>
            <a:lstStyle/>
            <a:p>
              <a:pPr>
                <a:defRPr/>
              </a:pPr>
              <a:endParaRPr lang="en-US"/>
            </a:p>
          </p:txBody>
        </p:sp>
        <p:pic>
          <p:nvPicPr>
            <p:cNvPr id="88" name="Picture 2" descr="D:\ARC\ARC_Libraries\V11.1\LIB\ACTUAL\PcVue\V1.8\FR\Lib\SH_SYSTEM\B\PCVUE_LIBS_SYSTEM_WORKSTATION_LIGHT_FRONT_12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4097" y="3016373"/>
              <a:ext cx="894144" cy="894144"/>
            </a:xfrm>
            <a:prstGeom prst="rect">
              <a:avLst/>
            </a:prstGeom>
            <a:noFill/>
            <a:extLst>
              <a:ext uri="{909E8E84-426E-40DD-AFC4-6F175D3DCCD1}">
                <a14:hiddenFill xmlns:a14="http://schemas.microsoft.com/office/drawing/2010/main">
                  <a:solidFill>
                    <a:srgbClr val="FFFFFF"/>
                  </a:solidFill>
                </a14:hiddenFill>
              </a:ext>
            </a:extLst>
          </p:spPr>
        </p:pic>
        <p:pic>
          <p:nvPicPr>
            <p:cNvPr id="90" name="Image 8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1862711" y="3254218"/>
              <a:ext cx="722783" cy="722783"/>
            </a:xfrm>
            <a:prstGeom prst="rect">
              <a:avLst/>
            </a:prstGeom>
          </p:spPr>
        </p:pic>
        <p:sp>
          <p:nvSpPr>
            <p:cNvPr id="91" name="Rectangle 90"/>
            <p:cNvSpPr/>
            <p:nvPr/>
          </p:nvSpPr>
          <p:spPr>
            <a:xfrm>
              <a:off x="228814" y="4101508"/>
              <a:ext cx="1940983" cy="307777"/>
            </a:xfrm>
            <a:prstGeom prst="rect">
              <a:avLst/>
            </a:prstGeom>
          </p:spPr>
          <p:txBody>
            <a:bodyPr wrap="square">
              <a:spAutoFit/>
            </a:bodyPr>
            <a:lstStyle/>
            <a:p>
              <a:pPr>
                <a:defRPr/>
              </a:pPr>
              <a:r>
                <a:rPr lang="en-US" sz="1400" i="0" dirty="0" smtClean="0">
                  <a:solidFill>
                    <a:schemeClr val="tx1"/>
                  </a:solidFill>
                  <a:latin typeface="Segoe UI" panose="020B0502040204020203" pitchFamily="34" charset="0"/>
                  <a:cs typeface="Segoe UI" panose="020B0502040204020203" pitchFamily="34" charset="0"/>
                </a:rPr>
                <a:t>Industrial network</a:t>
              </a:r>
              <a:endParaRPr lang="en-US" sz="1400" i="0" dirty="0">
                <a:solidFill>
                  <a:schemeClr val="tx1"/>
                </a:solidFill>
                <a:latin typeface="Segoe UI" panose="020B0502040204020203" pitchFamily="34" charset="0"/>
                <a:cs typeface="Segoe UI" panose="020B0502040204020203" pitchFamily="34" charset="0"/>
              </a:endParaRPr>
            </a:p>
          </p:txBody>
        </p:sp>
        <p:sp>
          <p:nvSpPr>
            <p:cNvPr id="92" name="Rectangle 91"/>
            <p:cNvSpPr/>
            <p:nvPr/>
          </p:nvSpPr>
          <p:spPr>
            <a:xfrm>
              <a:off x="265891" y="5436115"/>
              <a:ext cx="1784475" cy="307777"/>
            </a:xfrm>
            <a:prstGeom prst="rect">
              <a:avLst/>
            </a:prstGeom>
          </p:spPr>
          <p:txBody>
            <a:bodyPr wrap="square">
              <a:spAutoFit/>
            </a:bodyPr>
            <a:lstStyle/>
            <a:p>
              <a:pPr>
                <a:defRPr/>
              </a:pPr>
              <a:r>
                <a:rPr lang="en-US" sz="1400" i="0" dirty="0" smtClean="0">
                  <a:solidFill>
                    <a:schemeClr val="tx1"/>
                  </a:solidFill>
                  <a:latin typeface="Segoe UI" panose="020B0502040204020203" pitchFamily="34" charset="0"/>
                  <a:cs typeface="Segoe UI" panose="020B0502040204020203" pitchFamily="34" charset="0"/>
                </a:rPr>
                <a:t>Field network</a:t>
              </a:r>
              <a:endParaRPr lang="en-US" sz="1400" i="0" dirty="0">
                <a:solidFill>
                  <a:schemeClr val="tx1"/>
                </a:solidFill>
                <a:latin typeface="Segoe UI" panose="020B0502040204020203" pitchFamily="34" charset="0"/>
                <a:cs typeface="Segoe UI" panose="020B0502040204020203" pitchFamily="34" charset="0"/>
              </a:endParaRPr>
            </a:p>
          </p:txBody>
        </p:sp>
        <p:pic>
          <p:nvPicPr>
            <p:cNvPr id="93" name="Picture 108" descr="D:\ARC\ARC_Libraries\V11.1\LIB\ACTUAL\PcVue\V1.8\FR\Lib\SH_SYSTEM\B\PCVUE_LIBS_SYSTEM_PLC_DRIVER_FRONT_6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81375" y="6207799"/>
              <a:ext cx="581025" cy="581025"/>
            </a:xfrm>
            <a:prstGeom prst="rect">
              <a:avLst/>
            </a:prstGeom>
            <a:noFill/>
            <a:extLst>
              <a:ext uri="{909E8E84-426E-40DD-AFC4-6F175D3DCCD1}">
                <a14:hiddenFill xmlns:a14="http://schemas.microsoft.com/office/drawing/2010/main">
                  <a:solidFill>
                    <a:srgbClr val="FFFFFF"/>
                  </a:solidFill>
                </a14:hiddenFill>
              </a:ext>
            </a:extLst>
          </p:spPr>
        </p:pic>
        <p:sp>
          <p:nvSpPr>
            <p:cNvPr id="94" name="Rectangle 93"/>
            <p:cNvSpPr/>
            <p:nvPr/>
          </p:nvSpPr>
          <p:spPr>
            <a:xfrm>
              <a:off x="4422134" y="4530288"/>
              <a:ext cx="1447785" cy="738664"/>
            </a:xfrm>
            <a:prstGeom prst="rect">
              <a:avLst/>
            </a:prstGeom>
          </p:spPr>
          <p:txBody>
            <a:bodyPr wrap="square">
              <a:spAutoFit/>
            </a:bodyPr>
            <a:lstStyle/>
            <a:p>
              <a:pPr>
                <a:defRPr/>
              </a:pPr>
              <a:r>
                <a:rPr lang="en-US" sz="1400" i="0" dirty="0">
                  <a:solidFill>
                    <a:srgbClr val="C00000"/>
                  </a:solidFill>
                  <a:latin typeface="Segoe UI" panose="020B0502040204020203" pitchFamily="34" charset="0"/>
                  <a:cs typeface="Segoe UI" panose="020B0502040204020203" pitchFamily="34" charset="0"/>
                </a:rPr>
                <a:t>PcVue</a:t>
              </a:r>
            </a:p>
            <a:p>
              <a:pPr>
                <a:defRPr/>
              </a:pPr>
              <a:r>
                <a:rPr lang="en-US" sz="1400" i="0" dirty="0" smtClean="0">
                  <a:solidFill>
                    <a:schemeClr val="tx1"/>
                  </a:solidFill>
                  <a:latin typeface="Segoe UI" panose="020B0502040204020203" pitchFamily="34" charset="0"/>
                  <a:cs typeface="Segoe UI" panose="020B0502040204020203" pitchFamily="34" charset="0"/>
                </a:rPr>
                <a:t>Acquisition</a:t>
              </a:r>
            </a:p>
            <a:p>
              <a:pPr>
                <a:defRPr/>
              </a:pPr>
              <a:r>
                <a:rPr lang="en-US" sz="1400" i="0" dirty="0" smtClean="0">
                  <a:solidFill>
                    <a:schemeClr val="tx1"/>
                  </a:solidFill>
                  <a:latin typeface="Segoe UI" panose="020B0502040204020203" pitchFamily="34" charset="0"/>
                  <a:cs typeface="Segoe UI" panose="020B0502040204020203" pitchFamily="34" charset="0"/>
                </a:rPr>
                <a:t>server</a:t>
              </a:r>
              <a:endParaRPr lang="en-US" sz="1400" i="0" dirty="0">
                <a:solidFill>
                  <a:schemeClr val="tx1"/>
                </a:solidFill>
                <a:latin typeface="Segoe UI" panose="020B0502040204020203" pitchFamily="34" charset="0"/>
                <a:cs typeface="Segoe UI" panose="020B0502040204020203" pitchFamily="34" charset="0"/>
              </a:endParaRPr>
            </a:p>
          </p:txBody>
        </p:sp>
        <p:sp>
          <p:nvSpPr>
            <p:cNvPr id="95" name="Rectangle 94"/>
            <p:cNvSpPr/>
            <p:nvPr/>
          </p:nvSpPr>
          <p:spPr>
            <a:xfrm>
              <a:off x="2914112" y="2640510"/>
              <a:ext cx="2158000" cy="523220"/>
            </a:xfrm>
            <a:prstGeom prst="rect">
              <a:avLst/>
            </a:prstGeom>
          </p:spPr>
          <p:txBody>
            <a:bodyPr wrap="square">
              <a:spAutoFit/>
            </a:bodyPr>
            <a:lstStyle/>
            <a:p>
              <a:pPr>
                <a:defRPr/>
              </a:pPr>
              <a:r>
                <a:rPr lang="en-US" sz="1400" i="0" dirty="0" smtClean="0">
                  <a:solidFill>
                    <a:srgbClr val="C00000"/>
                  </a:solidFill>
                  <a:latin typeface="Segoe UI" panose="020B0502040204020203" pitchFamily="34" charset="0"/>
                  <a:cs typeface="Segoe UI" panose="020B0502040204020203" pitchFamily="34" charset="0"/>
                </a:rPr>
                <a:t>PcVue</a:t>
              </a:r>
            </a:p>
            <a:p>
              <a:pPr>
                <a:defRPr/>
              </a:pPr>
              <a:r>
                <a:rPr lang="en-US" sz="1400" i="0" dirty="0" smtClean="0">
                  <a:solidFill>
                    <a:schemeClr val="tx1"/>
                  </a:solidFill>
                  <a:latin typeface="Segoe UI" panose="020B0502040204020203" pitchFamily="34" charset="0"/>
                  <a:cs typeface="Segoe UI" panose="020B0502040204020203" pitchFamily="34" charset="0"/>
                </a:rPr>
                <a:t>Client/Web Backend</a:t>
              </a:r>
              <a:endParaRPr lang="en-US" sz="1400" i="0" dirty="0">
                <a:solidFill>
                  <a:schemeClr val="tx1"/>
                </a:solidFill>
                <a:latin typeface="Segoe UI" panose="020B0502040204020203" pitchFamily="34" charset="0"/>
                <a:cs typeface="Segoe UI" panose="020B0502040204020203" pitchFamily="34" charset="0"/>
              </a:endParaRPr>
            </a:p>
          </p:txBody>
        </p:sp>
        <p:sp>
          <p:nvSpPr>
            <p:cNvPr id="99" name="Rectangle 98"/>
            <p:cNvSpPr/>
            <p:nvPr/>
          </p:nvSpPr>
          <p:spPr>
            <a:xfrm>
              <a:off x="5107159" y="3535820"/>
              <a:ext cx="1238947" cy="307777"/>
            </a:xfrm>
            <a:prstGeom prst="rect">
              <a:avLst/>
            </a:prstGeom>
          </p:spPr>
          <p:txBody>
            <a:bodyPr wrap="square">
              <a:spAutoFit/>
            </a:bodyPr>
            <a:lstStyle/>
            <a:p>
              <a:pPr>
                <a:defRPr/>
              </a:pPr>
              <a:r>
                <a:rPr lang="en-US" sz="1400" i="0" dirty="0" smtClean="0">
                  <a:solidFill>
                    <a:schemeClr val="tx1"/>
                  </a:solidFill>
                  <a:latin typeface="Segoe UI" panose="020B0502040204020203" pitchFamily="34" charset="0"/>
                  <a:cs typeface="Segoe UI" panose="020B0502040204020203" pitchFamily="34" charset="0"/>
                </a:rPr>
                <a:t>Router</a:t>
              </a:r>
              <a:endParaRPr lang="en-US" sz="1400" i="0" dirty="0">
                <a:solidFill>
                  <a:schemeClr val="tx1"/>
                </a:solidFill>
                <a:latin typeface="Segoe UI" panose="020B0502040204020203" pitchFamily="34" charset="0"/>
                <a:cs typeface="Segoe UI" panose="020B0502040204020203" pitchFamily="34" charset="0"/>
              </a:endParaRPr>
            </a:p>
          </p:txBody>
        </p:sp>
        <p:pic>
          <p:nvPicPr>
            <p:cNvPr id="100" name="Picture 109" descr="D:\ARC\ARC_Libraries\V11.1\LIB\ACTUAL\PcVue\V1.8\FR\Lib\SH_SYSTEM\B\PCVUE_LIBS_SYSTEM_PLC_CONTROLLER_FRONT_128.png"/>
            <p:cNvPicPr>
              <a:picLocks noChangeAspect="1" noChangeArrowheads="1"/>
            </p:cNvPicPr>
            <p:nvPr/>
          </p:nvPicPr>
          <p:blipFill rotWithShape="1">
            <a:blip r:embed="rId7">
              <a:extLst>
                <a:ext uri="{28A0092B-C50C-407E-A947-70E740481C1C}">
                  <a14:useLocalDpi xmlns:a14="http://schemas.microsoft.com/office/drawing/2010/main" val="0"/>
                </a:ext>
              </a:extLst>
            </a:blip>
            <a:srcRect t="22886" b="27114"/>
            <a:stretch/>
          </p:blipFill>
          <p:spPr bwMode="auto">
            <a:xfrm>
              <a:off x="1832282" y="6117032"/>
              <a:ext cx="1219200" cy="609601"/>
            </a:xfrm>
            <a:prstGeom prst="rect">
              <a:avLst/>
            </a:prstGeom>
            <a:noFill/>
            <a:extLst>
              <a:ext uri="{909E8E84-426E-40DD-AFC4-6F175D3DCCD1}">
                <a14:hiddenFill xmlns:a14="http://schemas.microsoft.com/office/drawing/2010/main">
                  <a:solidFill>
                    <a:srgbClr val="FFFFFF"/>
                  </a:solidFill>
                </a14:hiddenFill>
              </a:ext>
            </a:extLst>
          </p:spPr>
        </p:pic>
        <p:pic>
          <p:nvPicPr>
            <p:cNvPr id="104" name="Image 10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75922" y="3419288"/>
              <a:ext cx="313549" cy="317576"/>
            </a:xfrm>
            <a:prstGeom prst="rect">
              <a:avLst/>
            </a:prstGeom>
          </p:spPr>
        </p:pic>
        <p:pic>
          <p:nvPicPr>
            <p:cNvPr id="105" name="Picture 6" descr="D:\ARC\ARC_Libraries\V11.1\LIB\ACTUAL\PcVue\V1.8\FR\Lib\SH_SYSTEM\B\PCVUE_LIBS_SYSTEM_SERVER_CABINET_FRONT_128.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966900" y="4542194"/>
              <a:ext cx="364931" cy="729862"/>
            </a:xfrm>
            <a:prstGeom prst="rect">
              <a:avLst/>
            </a:prstGeom>
            <a:noFill/>
            <a:extLst>
              <a:ext uri="{909E8E84-426E-40DD-AFC4-6F175D3DCCD1}">
                <a14:hiddenFill xmlns:a14="http://schemas.microsoft.com/office/drawing/2010/main">
                  <a:solidFill>
                    <a:srgbClr val="FFFFFF"/>
                  </a:solidFill>
                </a14:hiddenFill>
              </a:ext>
            </a:extLst>
          </p:spPr>
        </p:pic>
        <p:pic>
          <p:nvPicPr>
            <p:cNvPr id="106" name="Image 10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92265" y="4966047"/>
              <a:ext cx="313549" cy="317576"/>
            </a:xfrm>
            <a:prstGeom prst="rect">
              <a:avLst/>
            </a:prstGeom>
          </p:spPr>
        </p:pic>
        <p:pic>
          <p:nvPicPr>
            <p:cNvPr id="107" name="Picture 4"/>
            <p:cNvPicPr>
              <a:picLocks noChangeAspect="1" noChangeArrowheads="1"/>
            </p:cNvPicPr>
            <p:nvPr/>
          </p:nvPicPr>
          <p:blipFill>
            <a:blip r:embed="rId10"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4015962" y="5566846"/>
              <a:ext cx="264246" cy="434439"/>
            </a:xfrm>
            <a:prstGeom prst="rect">
              <a:avLst/>
            </a:prstGeom>
            <a:noFill/>
            <a:ln w="9525">
              <a:noFill/>
              <a:miter lim="800000"/>
              <a:headEnd/>
              <a:tailEnd/>
            </a:ln>
          </p:spPr>
        </p:pic>
        <p:sp>
          <p:nvSpPr>
            <p:cNvPr id="110" name="Rectangle 109"/>
            <p:cNvSpPr/>
            <p:nvPr/>
          </p:nvSpPr>
          <p:spPr>
            <a:xfrm>
              <a:off x="5834047" y="1758621"/>
              <a:ext cx="2665534" cy="523220"/>
            </a:xfrm>
            <a:prstGeom prst="rect">
              <a:avLst/>
            </a:prstGeom>
          </p:spPr>
          <p:txBody>
            <a:bodyPr wrap="square">
              <a:spAutoFit/>
            </a:bodyPr>
            <a:lstStyle/>
            <a:p>
              <a:pPr>
                <a:defRPr/>
              </a:pPr>
              <a:r>
                <a:rPr lang="en-US" sz="1400" i="0" dirty="0" err="1" smtClean="0">
                  <a:solidFill>
                    <a:srgbClr val="C00000"/>
                  </a:solidFill>
                  <a:latin typeface="Segoe UI" panose="020B0502040204020203" pitchFamily="34" charset="0"/>
                  <a:cs typeface="Segoe UI" panose="020B0502040204020203" pitchFamily="34" charset="0"/>
                </a:rPr>
                <a:t>WebVue</a:t>
              </a:r>
              <a:r>
                <a:rPr lang="en-US" sz="1400" i="0" dirty="0" smtClean="0">
                  <a:solidFill>
                    <a:srgbClr val="C00000"/>
                  </a:solidFill>
                  <a:latin typeface="Segoe UI" panose="020B0502040204020203" pitchFamily="34" charset="0"/>
                  <a:cs typeface="Segoe UI" panose="020B0502040204020203" pitchFamily="34" charset="0"/>
                </a:rPr>
                <a:t>/</a:t>
              </a:r>
              <a:r>
                <a:rPr lang="en-US" sz="1400" i="0" dirty="0" err="1" smtClean="0">
                  <a:solidFill>
                    <a:srgbClr val="C00000"/>
                  </a:solidFill>
                  <a:latin typeface="Segoe UI" panose="020B0502040204020203" pitchFamily="34" charset="0"/>
                  <a:cs typeface="Segoe UI" panose="020B0502040204020203" pitchFamily="34" charset="0"/>
                </a:rPr>
                <a:t>TouchVue</a:t>
              </a:r>
              <a:r>
                <a:rPr lang="en-US" sz="1400" i="0" dirty="0" smtClean="0">
                  <a:solidFill>
                    <a:srgbClr val="C00000"/>
                  </a:solidFill>
                  <a:latin typeface="Segoe UI" panose="020B0502040204020203" pitchFamily="34" charset="0"/>
                  <a:cs typeface="Segoe UI" panose="020B0502040204020203" pitchFamily="34" charset="0"/>
                </a:rPr>
                <a:t>/</a:t>
              </a:r>
              <a:r>
                <a:rPr lang="en-US" sz="1400" i="0" dirty="0" err="1" smtClean="0">
                  <a:solidFill>
                    <a:srgbClr val="C00000"/>
                  </a:solidFill>
                  <a:latin typeface="Segoe UI" panose="020B0502040204020203" pitchFamily="34" charset="0"/>
                  <a:cs typeface="Segoe UI" panose="020B0502040204020203" pitchFamily="34" charset="0"/>
                </a:rPr>
                <a:t>SnapVue</a:t>
              </a:r>
              <a:endParaRPr lang="en-US" sz="1400" i="0" dirty="0" smtClean="0">
                <a:solidFill>
                  <a:schemeClr val="tx1"/>
                </a:solidFill>
                <a:latin typeface="Segoe UI" panose="020B0502040204020203" pitchFamily="34" charset="0"/>
                <a:cs typeface="Segoe UI" panose="020B0502040204020203" pitchFamily="34" charset="0"/>
              </a:endParaRPr>
            </a:p>
            <a:p>
              <a:pPr>
                <a:defRPr/>
              </a:pPr>
              <a:r>
                <a:rPr lang="en-US" sz="1400" i="0" dirty="0" smtClean="0">
                  <a:solidFill>
                    <a:schemeClr val="tx1"/>
                  </a:solidFill>
                  <a:latin typeface="Segoe UI" panose="020B0502040204020203" pitchFamily="34" charset="0"/>
                  <a:cs typeface="Segoe UI" panose="020B0502040204020203" pitchFamily="34" charset="0"/>
                </a:rPr>
                <a:t>Web &amp; mobiles clients</a:t>
              </a:r>
              <a:endParaRPr lang="en-US" sz="1400" i="0" dirty="0">
                <a:solidFill>
                  <a:schemeClr val="tx1"/>
                </a:solidFill>
                <a:latin typeface="Segoe UI" panose="020B0502040204020203" pitchFamily="34" charset="0"/>
                <a:cs typeface="Segoe UI" panose="020B0502040204020203" pitchFamily="34" charset="0"/>
              </a:endParaRPr>
            </a:p>
          </p:txBody>
        </p:sp>
        <p:sp>
          <p:nvSpPr>
            <p:cNvPr id="112" name="Line 89"/>
            <p:cNvSpPr>
              <a:spLocks noChangeShapeType="1"/>
            </p:cNvSpPr>
            <p:nvPr/>
          </p:nvSpPr>
          <p:spPr bwMode="auto">
            <a:xfrm flipH="1">
              <a:off x="2480235" y="5794740"/>
              <a:ext cx="0" cy="413090"/>
            </a:xfrm>
            <a:prstGeom prst="line">
              <a:avLst/>
            </a:prstGeom>
            <a:ln w="38100">
              <a:solidFill>
                <a:schemeClr val="tx1">
                  <a:lumMod val="50000"/>
                  <a:lumOff val="50000"/>
                </a:schemeClr>
              </a:solidFill>
              <a:headEnd/>
              <a:tailEnd/>
            </a:ln>
          </p:spPr>
          <p:style>
            <a:lnRef idx="1">
              <a:schemeClr val="accent6"/>
            </a:lnRef>
            <a:fillRef idx="0">
              <a:schemeClr val="accent6"/>
            </a:fillRef>
            <a:effectRef idx="0">
              <a:schemeClr val="accent6"/>
            </a:effectRef>
            <a:fontRef idx="minor">
              <a:schemeClr val="tx1"/>
            </a:fontRef>
          </p:style>
          <p:txBody>
            <a:bodyPr wrap="square" lIns="93600" tIns="46800" rIns="93600" bIns="46800">
              <a:spAutoFit/>
            </a:bodyPr>
            <a:lstStyle/>
            <a:p>
              <a:pPr>
                <a:defRPr/>
              </a:pPr>
              <a:endParaRPr lang="en-US"/>
            </a:p>
          </p:txBody>
        </p:sp>
        <p:sp>
          <p:nvSpPr>
            <p:cNvPr id="113" name="Line 89"/>
            <p:cNvSpPr>
              <a:spLocks noChangeShapeType="1"/>
            </p:cNvSpPr>
            <p:nvPr/>
          </p:nvSpPr>
          <p:spPr bwMode="auto">
            <a:xfrm flipH="1">
              <a:off x="3671888" y="5794740"/>
              <a:ext cx="0" cy="413090"/>
            </a:xfrm>
            <a:prstGeom prst="line">
              <a:avLst/>
            </a:prstGeom>
            <a:ln w="38100">
              <a:solidFill>
                <a:schemeClr val="tx1">
                  <a:lumMod val="50000"/>
                  <a:lumOff val="50000"/>
                </a:schemeClr>
              </a:solidFill>
              <a:headEnd/>
              <a:tailEnd/>
            </a:ln>
          </p:spPr>
          <p:style>
            <a:lnRef idx="1">
              <a:schemeClr val="accent6"/>
            </a:lnRef>
            <a:fillRef idx="0">
              <a:schemeClr val="accent6"/>
            </a:fillRef>
            <a:effectRef idx="0">
              <a:schemeClr val="accent6"/>
            </a:effectRef>
            <a:fontRef idx="minor">
              <a:schemeClr val="tx1"/>
            </a:fontRef>
          </p:style>
          <p:txBody>
            <a:bodyPr wrap="square" lIns="93600" tIns="46800" rIns="93600" bIns="46800">
              <a:spAutoFit/>
            </a:bodyPr>
            <a:lstStyle/>
            <a:p>
              <a:pPr>
                <a:defRPr/>
              </a:pPr>
              <a:endParaRPr lang="en-US"/>
            </a:p>
          </p:txBody>
        </p:sp>
        <p:sp>
          <p:nvSpPr>
            <p:cNvPr id="114" name="Line 86"/>
            <p:cNvSpPr>
              <a:spLocks noChangeShapeType="1"/>
            </p:cNvSpPr>
            <p:nvPr/>
          </p:nvSpPr>
          <p:spPr bwMode="auto">
            <a:xfrm flipV="1">
              <a:off x="319789" y="4024464"/>
              <a:ext cx="3795011" cy="14590"/>
            </a:xfrm>
            <a:prstGeom prst="line">
              <a:avLst/>
            </a:prstGeom>
            <a:noFill/>
            <a:ln w="38100">
              <a:solidFill>
                <a:schemeClr val="tx1">
                  <a:lumMod val="50000"/>
                  <a:lumOff val="50000"/>
                </a:schemeClr>
              </a:solidFill>
              <a:round/>
              <a:headEnd/>
              <a:tailEnd/>
            </a:ln>
            <a:effectLst/>
          </p:spPr>
          <p:txBody>
            <a:bodyPr wrap="square" lIns="93600" tIns="46800" rIns="93600" bIns="46800">
              <a:spAutoFit/>
            </a:bodyPr>
            <a:lstStyle/>
            <a:p>
              <a:pPr>
                <a:defRPr/>
              </a:pPr>
              <a:endParaRPr lang="en-US"/>
            </a:p>
          </p:txBody>
        </p:sp>
        <p:sp>
          <p:nvSpPr>
            <p:cNvPr id="115" name="Rectangle 114"/>
            <p:cNvSpPr/>
            <p:nvPr/>
          </p:nvSpPr>
          <p:spPr>
            <a:xfrm>
              <a:off x="200941" y="2034548"/>
              <a:ext cx="3960657" cy="307777"/>
            </a:xfrm>
            <a:prstGeom prst="rect">
              <a:avLst/>
            </a:prstGeom>
          </p:spPr>
          <p:txBody>
            <a:bodyPr wrap="square">
              <a:spAutoFit/>
            </a:bodyPr>
            <a:lstStyle/>
            <a:p>
              <a:pPr>
                <a:defRPr/>
              </a:pPr>
              <a:r>
                <a:rPr lang="en-US" sz="1400" i="0" dirty="0" smtClean="0">
                  <a:solidFill>
                    <a:schemeClr val="tx1"/>
                  </a:solidFill>
                  <a:latin typeface="Segoe UI" panose="020B0502040204020203" pitchFamily="34" charset="0"/>
                  <a:cs typeface="Segoe UI" panose="020B0502040204020203" pitchFamily="34" charset="0"/>
                </a:rPr>
                <a:t>Network office/internet/WAN</a:t>
              </a:r>
              <a:endParaRPr lang="en-US" sz="1400" i="0" dirty="0">
                <a:solidFill>
                  <a:schemeClr val="tx1"/>
                </a:solidFill>
                <a:latin typeface="Segoe UI" panose="020B0502040204020203" pitchFamily="34" charset="0"/>
                <a:cs typeface="Segoe UI" panose="020B0502040204020203" pitchFamily="34" charset="0"/>
              </a:endParaRPr>
            </a:p>
          </p:txBody>
        </p:sp>
        <p:pic>
          <p:nvPicPr>
            <p:cNvPr id="116" name="Image 1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4935" y="1605732"/>
              <a:ext cx="622970" cy="622970"/>
            </a:xfrm>
            <a:prstGeom prst="rect">
              <a:avLst/>
            </a:prstGeom>
          </p:spPr>
        </p:pic>
        <p:pic>
          <p:nvPicPr>
            <p:cNvPr id="117" name="Image 1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200000">
              <a:off x="4940023" y="1545846"/>
              <a:ext cx="722783" cy="722783"/>
            </a:xfrm>
            <a:prstGeom prst="rect">
              <a:avLst/>
            </a:prstGeom>
          </p:spPr>
        </p:pic>
        <p:pic>
          <p:nvPicPr>
            <p:cNvPr id="118" name="Picture 4"/>
            <p:cNvPicPr>
              <a:picLocks noChangeAspect="1" noChangeArrowheads="1"/>
            </p:cNvPicPr>
            <p:nvPr/>
          </p:nvPicPr>
          <p:blipFill>
            <a:blip r:embed="rId10"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4027117" y="3892532"/>
              <a:ext cx="264246" cy="434439"/>
            </a:xfrm>
            <a:prstGeom prst="rect">
              <a:avLst/>
            </a:prstGeom>
            <a:noFill/>
            <a:ln w="9525">
              <a:noFill/>
              <a:miter lim="800000"/>
              <a:headEnd/>
              <a:tailEnd/>
            </a:ln>
          </p:spPr>
        </p:pic>
        <p:cxnSp>
          <p:nvCxnSpPr>
            <p:cNvPr id="119" name="Connecteur droit 118"/>
            <p:cNvCxnSpPr/>
            <p:nvPr/>
          </p:nvCxnSpPr>
          <p:spPr>
            <a:xfrm flipV="1">
              <a:off x="5089635" y="3330112"/>
              <a:ext cx="0" cy="767424"/>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20" name="Picture 4"/>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676210" y="3562270"/>
              <a:ext cx="865501" cy="865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 name="Line 89"/>
            <p:cNvSpPr>
              <a:spLocks noChangeShapeType="1"/>
            </p:cNvSpPr>
            <p:nvPr/>
          </p:nvSpPr>
          <p:spPr bwMode="auto">
            <a:xfrm flipH="1">
              <a:off x="3792265" y="1982580"/>
              <a:ext cx="0" cy="413090"/>
            </a:xfrm>
            <a:prstGeom prst="line">
              <a:avLst/>
            </a:prstGeom>
            <a:ln w="38100">
              <a:solidFill>
                <a:schemeClr val="tx1">
                  <a:lumMod val="50000"/>
                  <a:lumOff val="50000"/>
                </a:schemeClr>
              </a:solidFill>
              <a:headEnd/>
              <a:tailEnd/>
            </a:ln>
          </p:spPr>
          <p:style>
            <a:lnRef idx="1">
              <a:schemeClr val="accent6"/>
            </a:lnRef>
            <a:fillRef idx="0">
              <a:schemeClr val="accent6"/>
            </a:fillRef>
            <a:effectRef idx="0">
              <a:schemeClr val="accent6"/>
            </a:effectRef>
            <a:fontRef idx="minor">
              <a:schemeClr val="tx1"/>
            </a:fontRef>
          </p:style>
          <p:txBody>
            <a:bodyPr wrap="square" lIns="93600" tIns="46800" rIns="93600" bIns="46800">
              <a:spAutoFit/>
            </a:bodyPr>
            <a:lstStyle/>
            <a:p>
              <a:pPr>
                <a:defRPr/>
              </a:pPr>
              <a:endParaRPr lang="en-US"/>
            </a:p>
          </p:txBody>
        </p:sp>
        <p:pic>
          <p:nvPicPr>
            <p:cNvPr id="123" name="Image 12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426735" y="1558297"/>
              <a:ext cx="711521" cy="711521"/>
            </a:xfrm>
            <a:prstGeom prst="rect">
              <a:avLst/>
            </a:prstGeom>
          </p:spPr>
        </p:pic>
        <p:pic>
          <p:nvPicPr>
            <p:cNvPr id="124" name="Image 12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49423" y="3266669"/>
              <a:ext cx="711521" cy="711521"/>
            </a:xfrm>
            <a:prstGeom prst="rect">
              <a:avLst/>
            </a:prstGeom>
          </p:spPr>
        </p:pic>
        <p:grpSp>
          <p:nvGrpSpPr>
            <p:cNvPr id="4" name="Groupe 3"/>
            <p:cNvGrpSpPr/>
            <p:nvPr/>
          </p:nvGrpSpPr>
          <p:grpSpPr>
            <a:xfrm>
              <a:off x="6143129" y="3152245"/>
              <a:ext cx="2356452" cy="1621854"/>
              <a:chOff x="7227234" y="3081605"/>
              <a:chExt cx="2356452" cy="1621854"/>
            </a:xfrm>
          </p:grpSpPr>
          <p:grpSp>
            <p:nvGrpSpPr>
              <p:cNvPr id="3" name="Groupe 2"/>
              <p:cNvGrpSpPr/>
              <p:nvPr/>
            </p:nvGrpSpPr>
            <p:grpSpPr>
              <a:xfrm>
                <a:off x="7227234" y="3081605"/>
                <a:ext cx="1124806" cy="1621854"/>
                <a:chOff x="7323042" y="3032670"/>
                <a:chExt cx="1124806" cy="1621854"/>
              </a:xfrm>
            </p:grpSpPr>
            <p:sp>
              <p:nvSpPr>
                <p:cNvPr id="64" name="Rectangle 63"/>
                <p:cNvSpPr/>
                <p:nvPr/>
              </p:nvSpPr>
              <p:spPr>
                <a:xfrm>
                  <a:off x="7323042" y="3032670"/>
                  <a:ext cx="1124806" cy="1621854"/>
                </a:xfrm>
                <a:prstGeom prst="rect">
                  <a:avLst/>
                </a:prstGeom>
                <a:solidFill>
                  <a:schemeClr val="accent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Tx/>
                    <a:buChar char="-"/>
                  </a:pPr>
                  <a:endParaRPr lang="fr-FR" sz="1200" dirty="0">
                    <a:solidFill>
                      <a:schemeClr val="tx1"/>
                    </a:solidFill>
                  </a:endParaRPr>
                </a:p>
              </p:txBody>
            </p:sp>
            <p:sp>
              <p:nvSpPr>
                <p:cNvPr id="86" name="Rectangle 85"/>
                <p:cNvSpPr/>
                <p:nvPr/>
              </p:nvSpPr>
              <p:spPr>
                <a:xfrm>
                  <a:off x="7552083" y="3042661"/>
                  <a:ext cx="673808" cy="307777"/>
                </a:xfrm>
                <a:prstGeom prst="rect">
                  <a:avLst/>
                </a:prstGeom>
              </p:spPr>
              <p:txBody>
                <a:bodyPr wrap="square">
                  <a:spAutoFit/>
                </a:bodyPr>
                <a:lstStyle/>
                <a:p>
                  <a:pPr algn="ctr">
                    <a:defRPr/>
                  </a:pPr>
                  <a:r>
                    <a:rPr lang="en-US" sz="1400" i="0" dirty="0">
                      <a:solidFill>
                        <a:schemeClr val="tx1"/>
                      </a:solidFill>
                      <a:latin typeface="Segoe UI" panose="020B0502040204020203" pitchFamily="34" charset="0"/>
                      <a:cs typeface="Segoe UI" panose="020B0502040204020203" pitchFamily="34" charset="0"/>
                    </a:rPr>
                    <a:t>DMZ</a:t>
                  </a:r>
                </a:p>
              </p:txBody>
            </p:sp>
            <p:pic>
              <p:nvPicPr>
                <p:cNvPr id="89" name="Picture 6" descr="D:\ARC\ARC_Libraries\V11.1\LIB\ACTUAL\PcVue\V1.8\FR\Lib\SH_SYSTEM\B\PCVUE_LIBS_SYSTEM_SERVER_CABINET_FRONT_128.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72670" y="3460836"/>
                  <a:ext cx="364931" cy="729862"/>
                </a:xfrm>
                <a:prstGeom prst="rect">
                  <a:avLst/>
                </a:prstGeom>
                <a:noFill/>
                <a:extLst>
                  <a:ext uri="{909E8E84-426E-40DD-AFC4-6F175D3DCCD1}">
                    <a14:hiddenFill xmlns:a14="http://schemas.microsoft.com/office/drawing/2010/main">
                      <a:solidFill>
                        <a:srgbClr val="FFFFFF"/>
                      </a:solidFill>
                    </a14:hiddenFill>
                  </a:ext>
                </a:extLst>
              </p:spPr>
            </p:pic>
            <p:pic>
              <p:nvPicPr>
                <p:cNvPr id="108" name="Image 10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864621" y="3445127"/>
                  <a:ext cx="421905" cy="432352"/>
                </a:xfrm>
                <a:prstGeom prst="rect">
                  <a:avLst/>
                </a:prstGeom>
              </p:spPr>
            </p:pic>
            <p:pic>
              <p:nvPicPr>
                <p:cNvPr id="109" name="Image 108"/>
                <p:cNvPicPr>
                  <a:picLocks noChangeAspect="1"/>
                </p:cNvPicPr>
                <p:nvPr/>
              </p:nvPicPr>
              <p:blipFill>
                <a:blip r:embed="rId14">
                  <a:clrChange>
                    <a:clrFrom>
                      <a:srgbClr val="000000"/>
                    </a:clrFrom>
                    <a:clrTo>
                      <a:srgbClr val="000000">
                        <a:alpha val="0"/>
                      </a:srgbClr>
                    </a:clrTo>
                  </a:clrChange>
                </a:blip>
                <a:stretch>
                  <a:fillRect/>
                </a:stretch>
              </p:blipFill>
              <p:spPr>
                <a:xfrm>
                  <a:off x="7926337" y="3914893"/>
                  <a:ext cx="341897" cy="350364"/>
                </a:xfrm>
                <a:prstGeom prst="rect">
                  <a:avLst/>
                </a:prstGeom>
              </p:spPr>
            </p:pic>
          </p:grpSp>
          <p:sp>
            <p:nvSpPr>
              <p:cNvPr id="125" name="Rectangle 124"/>
              <p:cNvSpPr/>
              <p:nvPr/>
            </p:nvSpPr>
            <p:spPr>
              <a:xfrm>
                <a:off x="7285069" y="4223636"/>
                <a:ext cx="2298617" cy="430887"/>
              </a:xfrm>
              <a:prstGeom prst="rect">
                <a:avLst/>
              </a:prstGeom>
            </p:spPr>
            <p:txBody>
              <a:bodyPr wrap="square">
                <a:spAutoFit/>
              </a:bodyPr>
              <a:lstStyle/>
              <a:p>
                <a:pPr>
                  <a:defRPr/>
                </a:pPr>
                <a:r>
                  <a:rPr lang="en-US" sz="1100" i="0" dirty="0" smtClean="0">
                    <a:solidFill>
                      <a:schemeClr val="tx1"/>
                    </a:solidFill>
                    <a:latin typeface="Segoe UI" panose="020B0502040204020203" pitchFamily="34" charset="0"/>
                    <a:cs typeface="Segoe UI" panose="020B0502040204020203" pitchFamily="34" charset="0"/>
                  </a:rPr>
                  <a:t>WEB IIS server</a:t>
                </a:r>
                <a:endParaRPr lang="en-US" sz="1100" i="0" dirty="0">
                  <a:solidFill>
                    <a:schemeClr val="tx1"/>
                  </a:solidFill>
                  <a:latin typeface="Segoe UI" panose="020B0502040204020203" pitchFamily="34" charset="0"/>
                  <a:cs typeface="Segoe UI" panose="020B0502040204020203" pitchFamily="34" charset="0"/>
                </a:endParaRPr>
              </a:p>
              <a:p>
                <a:pPr>
                  <a:defRPr/>
                </a:pPr>
                <a:r>
                  <a:rPr lang="en-US" sz="1100" i="0" dirty="0" smtClean="0">
                    <a:solidFill>
                      <a:schemeClr val="tx1"/>
                    </a:solidFill>
                    <a:latin typeface="Segoe UI" panose="020B0502040204020203" pitchFamily="34" charset="0"/>
                    <a:cs typeface="Segoe UI" panose="020B0502040204020203" pitchFamily="34" charset="0"/>
                  </a:rPr>
                  <a:t>WEB Console</a:t>
                </a:r>
                <a:endParaRPr lang="en-US" sz="1100" i="0" dirty="0">
                  <a:solidFill>
                    <a:schemeClr val="tx1"/>
                  </a:solidFill>
                  <a:latin typeface="Segoe UI" panose="020B0502040204020203" pitchFamily="34" charset="0"/>
                  <a:cs typeface="Segoe UI" panose="020B0502040204020203" pitchFamily="34" charset="0"/>
                </a:endParaRPr>
              </a:p>
            </p:txBody>
          </p:sp>
        </p:grpSp>
        <p:pic>
          <p:nvPicPr>
            <p:cNvPr id="111" name="Picture 4"/>
            <p:cNvPicPr>
              <a:picLocks noChangeAspect="1" noChangeArrowheads="1"/>
            </p:cNvPicPr>
            <p:nvPr/>
          </p:nvPicPr>
          <p:blipFill>
            <a:blip r:embed="rId10"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4953000" y="2946510"/>
              <a:ext cx="264246" cy="434439"/>
            </a:xfrm>
            <a:prstGeom prst="rect">
              <a:avLst/>
            </a:prstGeom>
            <a:noFill/>
            <a:ln w="9525">
              <a:noFill/>
              <a:miter lim="800000"/>
              <a:headEnd/>
              <a:tailEnd/>
            </a:ln>
          </p:spPr>
        </p:pic>
      </p:grpSp>
      <p:sp>
        <p:nvSpPr>
          <p:cNvPr id="50" name="Text Box 416"/>
          <p:cNvSpPr txBox="1">
            <a:spLocks noChangeArrowheads="1"/>
          </p:cNvSpPr>
          <p:nvPr/>
        </p:nvSpPr>
        <p:spPr bwMode="auto">
          <a:xfrm>
            <a:off x="7813395" y="2559408"/>
            <a:ext cx="4187261" cy="2214692"/>
          </a:xfrm>
          <a:prstGeom prst="rect">
            <a:avLst/>
          </a:prstGeom>
          <a:solidFill>
            <a:schemeClr val="accent6">
              <a:lumMod val="20000"/>
              <a:lumOff val="80000"/>
            </a:schemeClr>
          </a:solidFill>
          <a:ln w="9525">
            <a:solidFill>
              <a:srgbClr val="000000"/>
            </a:solidFill>
            <a:miter lim="800000"/>
            <a:headEnd/>
            <a:tailEnd/>
          </a:ln>
        </p:spPr>
        <p:txBody>
          <a:bodyPr rot="0" vert="horz" wrap="square" lIns="91440" tIns="45720" rIns="91440" bIns="45720" anchor="t" anchorCtr="0" upright="1">
            <a:noAutofit/>
          </a:bodyPr>
          <a:lstStyle/>
          <a:p>
            <a:pPr marL="342900" indent="-342900">
              <a:buFont typeface="Arial" panose="020B0604020202020204" pitchFamily="34" charset="0"/>
              <a:buChar char="•"/>
            </a:pPr>
            <a:r>
              <a:rPr lang="en-US" sz="2000" i="0" dirty="0">
                <a:solidFill>
                  <a:schemeClr val="tx1"/>
                </a:solidFill>
                <a:latin typeface="Segoe UI" panose="020B0502040204020203" pitchFamily="34" charset="0"/>
                <a:cs typeface="Segoe UI" panose="020B0502040204020203" pitchFamily="34" charset="0"/>
              </a:rPr>
              <a:t>PcVue backend and WEB/IIS are not on the same </a:t>
            </a:r>
            <a:r>
              <a:rPr lang="en-US" sz="2000" i="0" dirty="0" smtClean="0">
                <a:solidFill>
                  <a:schemeClr val="tx1"/>
                </a:solidFill>
                <a:latin typeface="Segoe UI" panose="020B0502040204020203" pitchFamily="34" charset="0"/>
                <a:cs typeface="Segoe UI" panose="020B0502040204020203" pitchFamily="34" charset="0"/>
              </a:rPr>
              <a:t>network</a:t>
            </a:r>
          </a:p>
          <a:p>
            <a:pPr marL="342900" indent="-342900">
              <a:buFont typeface="Arial" panose="020B0604020202020204" pitchFamily="34" charset="0"/>
              <a:buChar char="•"/>
            </a:pPr>
            <a:endParaRPr lang="en-US" sz="2000" i="0" dirty="0">
              <a:solidFill>
                <a:schemeClr val="tx1"/>
              </a:solidFill>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000" i="0" dirty="0">
                <a:solidFill>
                  <a:schemeClr val="tx1"/>
                </a:solidFill>
                <a:latin typeface="Segoe UI" panose="020B0502040204020203" pitchFamily="34" charset="0"/>
                <a:cs typeface="Segoe UI" panose="020B0502040204020203" pitchFamily="34" charset="0"/>
              </a:rPr>
              <a:t>Isolated </a:t>
            </a:r>
            <a:r>
              <a:rPr lang="en-US" sz="2000" i="0" dirty="0" smtClean="0">
                <a:solidFill>
                  <a:schemeClr val="tx1"/>
                </a:solidFill>
                <a:latin typeface="Segoe UI" panose="020B0502040204020203" pitchFamily="34" charset="0"/>
                <a:cs typeface="Segoe UI" panose="020B0502040204020203" pitchFamily="34" charset="0"/>
              </a:rPr>
              <a:t>network</a:t>
            </a:r>
          </a:p>
          <a:p>
            <a:pPr marL="342900" indent="-342900">
              <a:buFont typeface="Arial" panose="020B0604020202020204" pitchFamily="34" charset="0"/>
              <a:buChar char="•"/>
            </a:pPr>
            <a:endParaRPr lang="en-US" sz="2000" i="0" dirty="0">
              <a:solidFill>
                <a:schemeClr val="tx1"/>
              </a:solidFill>
              <a:latin typeface="Segoe UI" panose="020B0502040204020203" pitchFamily="34" charset="0"/>
              <a:cs typeface="Segoe UI" panose="020B0502040204020203" pitchFamily="34" charset="0"/>
            </a:endParaRPr>
          </a:p>
          <a:p>
            <a:pPr marL="342900" indent="-342900">
              <a:buFont typeface="Arial" panose="020B0604020202020204" pitchFamily="34" charset="0"/>
              <a:buChar char="•"/>
            </a:pPr>
            <a:r>
              <a:rPr lang="en-US" sz="2000" i="0" dirty="0">
                <a:solidFill>
                  <a:schemeClr val="tx1"/>
                </a:solidFill>
                <a:latin typeface="Segoe UI" panose="020B0502040204020203" pitchFamily="34" charset="0"/>
                <a:cs typeface="Segoe UI" panose="020B0502040204020203" pitchFamily="34" charset="0"/>
              </a:rPr>
              <a:t>High level of security</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lvl="0">
              <a:buClr>
                <a:schemeClr val="tx1">
                  <a:lumMod val="65000"/>
                  <a:lumOff val="35000"/>
                </a:schemeClr>
              </a:buClr>
              <a:buFont typeface="Wingdings" panose="05000000000000000000" pitchFamily="2" charset="2"/>
              <a:buChar char="ü"/>
            </a:pPr>
            <a:endParaRPr lang="en-US" dirty="0">
              <a:solidFill>
                <a:schemeClr val="tx1">
                  <a:lumMod val="65000"/>
                  <a:lumOff val="35000"/>
                </a:schemeClr>
              </a:solidFill>
            </a:endParaRPr>
          </a:p>
          <a:p>
            <a:endParaRPr lang="en-US" dirty="0"/>
          </a:p>
          <a:p>
            <a:pPr marL="0" indent="0">
              <a:buNone/>
            </a:pPr>
            <a:endParaRPr lang="en-US" dirty="0"/>
          </a:p>
          <a:p>
            <a:endParaRPr lang="en-US" dirty="0"/>
          </a:p>
        </p:txBody>
      </p:sp>
      <p:sp>
        <p:nvSpPr>
          <p:cNvPr id="52" name="Rectangle 51"/>
          <p:cNvSpPr/>
          <p:nvPr/>
        </p:nvSpPr>
        <p:spPr>
          <a:xfrm>
            <a:off x="305833" y="2737274"/>
            <a:ext cx="2665534" cy="523220"/>
          </a:xfrm>
          <a:prstGeom prst="rect">
            <a:avLst/>
          </a:prstGeom>
        </p:spPr>
        <p:txBody>
          <a:bodyPr wrap="square">
            <a:spAutoFit/>
          </a:bodyPr>
          <a:lstStyle/>
          <a:p>
            <a:pPr>
              <a:defRPr/>
            </a:pPr>
            <a:r>
              <a:rPr lang="en-US" sz="1400" i="0" dirty="0" err="1" smtClean="0">
                <a:solidFill>
                  <a:srgbClr val="C00000"/>
                </a:solidFill>
                <a:latin typeface="Segoe UI" panose="020B0502040204020203" pitchFamily="34" charset="0"/>
                <a:cs typeface="Segoe UI" panose="020B0502040204020203" pitchFamily="34" charset="0"/>
              </a:rPr>
              <a:t>WebVue</a:t>
            </a:r>
            <a:r>
              <a:rPr lang="en-US" sz="1400" i="0" dirty="0" smtClean="0">
                <a:solidFill>
                  <a:srgbClr val="C00000"/>
                </a:solidFill>
                <a:latin typeface="Segoe UI" panose="020B0502040204020203" pitchFamily="34" charset="0"/>
                <a:cs typeface="Segoe UI" panose="020B0502040204020203" pitchFamily="34" charset="0"/>
              </a:rPr>
              <a:t>/</a:t>
            </a:r>
            <a:r>
              <a:rPr lang="en-US" sz="1400" i="0" dirty="0" err="1" smtClean="0">
                <a:solidFill>
                  <a:srgbClr val="C00000"/>
                </a:solidFill>
                <a:latin typeface="Segoe UI" panose="020B0502040204020203" pitchFamily="34" charset="0"/>
                <a:cs typeface="Segoe UI" panose="020B0502040204020203" pitchFamily="34" charset="0"/>
              </a:rPr>
              <a:t>TouchVue</a:t>
            </a:r>
            <a:r>
              <a:rPr lang="en-US" sz="1400" i="0" dirty="0" smtClean="0">
                <a:solidFill>
                  <a:srgbClr val="C00000"/>
                </a:solidFill>
                <a:latin typeface="Segoe UI" panose="020B0502040204020203" pitchFamily="34" charset="0"/>
                <a:cs typeface="Segoe UI" panose="020B0502040204020203" pitchFamily="34" charset="0"/>
              </a:rPr>
              <a:t>/</a:t>
            </a:r>
            <a:r>
              <a:rPr lang="en-US" sz="1400" i="0" dirty="0" err="1" smtClean="0">
                <a:solidFill>
                  <a:srgbClr val="C00000"/>
                </a:solidFill>
                <a:latin typeface="Segoe UI" panose="020B0502040204020203" pitchFamily="34" charset="0"/>
                <a:cs typeface="Segoe UI" panose="020B0502040204020203" pitchFamily="34" charset="0"/>
              </a:rPr>
              <a:t>SnapVue</a:t>
            </a:r>
            <a:endParaRPr lang="en-US" sz="1400" i="0" dirty="0" smtClean="0">
              <a:solidFill>
                <a:schemeClr val="tx1"/>
              </a:solidFill>
              <a:latin typeface="Segoe UI" panose="020B0502040204020203" pitchFamily="34" charset="0"/>
              <a:cs typeface="Segoe UI" panose="020B0502040204020203" pitchFamily="34" charset="0"/>
            </a:endParaRPr>
          </a:p>
          <a:p>
            <a:pPr>
              <a:defRPr/>
            </a:pPr>
            <a:r>
              <a:rPr lang="en-US" sz="1400" i="0" dirty="0" smtClean="0">
                <a:solidFill>
                  <a:schemeClr val="tx1"/>
                </a:solidFill>
                <a:latin typeface="Segoe UI" panose="020B0502040204020203" pitchFamily="34" charset="0"/>
                <a:cs typeface="Segoe UI" panose="020B0502040204020203" pitchFamily="34" charset="0"/>
              </a:rPr>
              <a:t>Web &amp; mobiles clients</a:t>
            </a:r>
            <a:endParaRPr lang="en-US" sz="1400" i="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649679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3"/>
          <p:cNvSpPr>
            <a:spLocks noGrp="1"/>
          </p:cNvSpPr>
          <p:nvPr>
            <p:ph type="body" sz="half" idx="2"/>
          </p:nvPr>
        </p:nvSpPr>
        <p:spPr>
          <a:xfrm>
            <a:off x="2207568" y="0"/>
            <a:ext cx="9410619" cy="720000"/>
          </a:xfrm>
        </p:spPr>
        <p:txBody>
          <a:bodyPr/>
          <a:lstStyle/>
          <a:p>
            <a:r>
              <a:rPr lang="en-US" dirty="0" smtClean="0"/>
              <a:t>Web &amp; mobile architectures</a:t>
            </a:r>
            <a:endParaRPr lang="en-US" dirty="0"/>
          </a:p>
        </p:txBody>
      </p:sp>
      <p:sp>
        <p:nvSpPr>
          <p:cNvPr id="77" name="Espace réservé du texte 7"/>
          <p:cNvSpPr>
            <a:spLocks noGrp="1"/>
          </p:cNvSpPr>
          <p:nvPr>
            <p:ph type="body" sz="half" idx="11"/>
          </p:nvPr>
        </p:nvSpPr>
        <p:spPr>
          <a:xfrm>
            <a:off x="2207567" y="836712"/>
            <a:ext cx="9410619" cy="504056"/>
          </a:xfrm>
        </p:spPr>
        <p:txBody>
          <a:bodyPr/>
          <a:lstStyle/>
          <a:p>
            <a:r>
              <a:rPr lang="en-US" dirty="0" smtClean="0"/>
              <a:t>#3 Simplified NAT</a:t>
            </a:r>
            <a:endParaRPr lang="en-US" dirty="0"/>
          </a:p>
        </p:txBody>
      </p:sp>
      <p:grpSp>
        <p:nvGrpSpPr>
          <p:cNvPr id="6" name="Groupe 5"/>
          <p:cNvGrpSpPr/>
          <p:nvPr/>
        </p:nvGrpSpPr>
        <p:grpSpPr>
          <a:xfrm>
            <a:off x="200941" y="1545846"/>
            <a:ext cx="7426010" cy="5242978"/>
            <a:chOff x="200941" y="1545846"/>
            <a:chExt cx="7426010" cy="5242978"/>
          </a:xfrm>
        </p:grpSpPr>
        <p:sp>
          <p:nvSpPr>
            <p:cNvPr id="56" name="Line 89"/>
            <p:cNvSpPr>
              <a:spLocks noChangeShapeType="1"/>
            </p:cNvSpPr>
            <p:nvPr/>
          </p:nvSpPr>
          <p:spPr bwMode="auto">
            <a:xfrm flipH="1">
              <a:off x="6816080" y="2395670"/>
              <a:ext cx="0" cy="1597245"/>
            </a:xfrm>
            <a:prstGeom prst="line">
              <a:avLst/>
            </a:prstGeom>
            <a:ln w="38100">
              <a:solidFill>
                <a:schemeClr val="tx1">
                  <a:lumMod val="50000"/>
                  <a:lumOff val="50000"/>
                </a:schemeClr>
              </a:solidFill>
              <a:headEnd/>
              <a:tailEnd/>
            </a:ln>
          </p:spPr>
          <p:style>
            <a:lnRef idx="1">
              <a:schemeClr val="accent6"/>
            </a:lnRef>
            <a:fillRef idx="0">
              <a:schemeClr val="accent6"/>
            </a:fillRef>
            <a:effectRef idx="0">
              <a:schemeClr val="accent6"/>
            </a:effectRef>
            <a:fontRef idx="minor">
              <a:schemeClr val="tx1"/>
            </a:fontRef>
          </p:style>
          <p:txBody>
            <a:bodyPr wrap="square" lIns="93600" tIns="46800" rIns="93600" bIns="46800">
              <a:spAutoFit/>
            </a:bodyPr>
            <a:lstStyle/>
            <a:p>
              <a:pPr>
                <a:defRPr/>
              </a:pPr>
              <a:endParaRPr lang="en-US"/>
            </a:p>
          </p:txBody>
        </p:sp>
        <p:sp>
          <p:nvSpPr>
            <p:cNvPr id="67" name="Line 89"/>
            <p:cNvSpPr>
              <a:spLocks noChangeShapeType="1"/>
            </p:cNvSpPr>
            <p:nvPr/>
          </p:nvSpPr>
          <p:spPr bwMode="auto">
            <a:xfrm flipH="1">
              <a:off x="3204527" y="3625964"/>
              <a:ext cx="0" cy="413090"/>
            </a:xfrm>
            <a:prstGeom prst="line">
              <a:avLst/>
            </a:prstGeom>
            <a:ln w="38100">
              <a:solidFill>
                <a:schemeClr val="tx1">
                  <a:lumMod val="50000"/>
                  <a:lumOff val="50000"/>
                </a:schemeClr>
              </a:solidFill>
              <a:headEnd/>
              <a:tailEnd/>
            </a:ln>
          </p:spPr>
          <p:style>
            <a:lnRef idx="1">
              <a:schemeClr val="accent6"/>
            </a:lnRef>
            <a:fillRef idx="0">
              <a:schemeClr val="accent6"/>
            </a:fillRef>
            <a:effectRef idx="0">
              <a:schemeClr val="accent6"/>
            </a:effectRef>
            <a:fontRef idx="minor">
              <a:schemeClr val="tx1"/>
            </a:fontRef>
          </p:style>
          <p:txBody>
            <a:bodyPr wrap="square" lIns="93600" tIns="46800" rIns="93600" bIns="46800">
              <a:spAutoFit/>
            </a:bodyPr>
            <a:lstStyle/>
            <a:p>
              <a:pPr>
                <a:defRPr/>
              </a:pPr>
              <a:endParaRPr lang="en-US"/>
            </a:p>
          </p:txBody>
        </p:sp>
        <p:sp>
          <p:nvSpPr>
            <p:cNvPr id="73" name="Line 86"/>
            <p:cNvSpPr>
              <a:spLocks noChangeShapeType="1"/>
            </p:cNvSpPr>
            <p:nvPr/>
          </p:nvSpPr>
          <p:spPr bwMode="auto">
            <a:xfrm flipV="1">
              <a:off x="274922" y="2386692"/>
              <a:ext cx="7034686" cy="14187"/>
            </a:xfrm>
            <a:prstGeom prst="line">
              <a:avLst/>
            </a:prstGeom>
            <a:noFill/>
            <a:ln w="38100">
              <a:solidFill>
                <a:schemeClr val="tx1">
                  <a:lumMod val="50000"/>
                  <a:lumOff val="50000"/>
                </a:schemeClr>
              </a:solidFill>
              <a:round/>
              <a:headEnd/>
              <a:tailEnd/>
            </a:ln>
            <a:effectLst/>
          </p:spPr>
          <p:txBody>
            <a:bodyPr wrap="square" lIns="93600" tIns="46800" rIns="93600" bIns="46800">
              <a:spAutoFit/>
            </a:bodyPr>
            <a:lstStyle/>
            <a:p>
              <a:pPr>
                <a:defRPr/>
              </a:pPr>
              <a:endParaRPr lang="en-US"/>
            </a:p>
          </p:txBody>
        </p:sp>
        <p:sp>
          <p:nvSpPr>
            <p:cNvPr id="74" name="Line 86"/>
            <p:cNvSpPr>
              <a:spLocks noChangeShapeType="1"/>
            </p:cNvSpPr>
            <p:nvPr/>
          </p:nvSpPr>
          <p:spPr bwMode="auto">
            <a:xfrm flipV="1">
              <a:off x="343230" y="5809328"/>
              <a:ext cx="3555301" cy="1"/>
            </a:xfrm>
            <a:prstGeom prst="line">
              <a:avLst/>
            </a:prstGeom>
            <a:noFill/>
            <a:ln w="38100">
              <a:solidFill>
                <a:schemeClr val="tx1">
                  <a:lumMod val="50000"/>
                  <a:lumOff val="50000"/>
                </a:schemeClr>
              </a:solidFill>
              <a:round/>
              <a:headEnd/>
              <a:tailEnd/>
            </a:ln>
            <a:effectLst/>
          </p:spPr>
          <p:txBody>
            <a:bodyPr wrap="square" lIns="93600" tIns="46800" rIns="93600" bIns="46800">
              <a:spAutoFit/>
            </a:bodyPr>
            <a:lstStyle/>
            <a:p>
              <a:pPr>
                <a:defRPr/>
              </a:pPr>
              <a:endParaRPr lang="en-US"/>
            </a:p>
          </p:txBody>
        </p:sp>
        <p:pic>
          <p:nvPicPr>
            <p:cNvPr id="80" name="Image 7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3" y="3314104"/>
              <a:ext cx="622970" cy="622970"/>
            </a:xfrm>
            <a:prstGeom prst="rect">
              <a:avLst/>
            </a:prstGeom>
          </p:spPr>
        </p:pic>
        <p:sp>
          <p:nvSpPr>
            <p:cNvPr id="85" name="Line 89"/>
            <p:cNvSpPr>
              <a:spLocks noChangeShapeType="1"/>
            </p:cNvSpPr>
            <p:nvPr/>
          </p:nvSpPr>
          <p:spPr bwMode="auto">
            <a:xfrm flipH="1">
              <a:off x="3205567" y="4020925"/>
              <a:ext cx="0" cy="1764867"/>
            </a:xfrm>
            <a:prstGeom prst="line">
              <a:avLst/>
            </a:prstGeom>
            <a:ln w="38100">
              <a:solidFill>
                <a:schemeClr val="tx1">
                  <a:lumMod val="50000"/>
                  <a:lumOff val="50000"/>
                </a:schemeClr>
              </a:solidFill>
              <a:headEnd/>
              <a:tailEnd/>
            </a:ln>
          </p:spPr>
          <p:style>
            <a:lnRef idx="1">
              <a:schemeClr val="accent6"/>
            </a:lnRef>
            <a:fillRef idx="0">
              <a:schemeClr val="accent6"/>
            </a:fillRef>
            <a:effectRef idx="0">
              <a:schemeClr val="accent6"/>
            </a:effectRef>
            <a:fontRef idx="minor">
              <a:schemeClr val="tx1"/>
            </a:fontRef>
          </p:style>
          <p:txBody>
            <a:bodyPr wrap="square" lIns="93600" tIns="46800" rIns="93600" bIns="46800">
              <a:spAutoFit/>
            </a:bodyPr>
            <a:lstStyle/>
            <a:p>
              <a:pPr>
                <a:defRPr/>
              </a:pPr>
              <a:endParaRPr lang="en-US"/>
            </a:p>
          </p:txBody>
        </p:sp>
        <p:sp>
          <p:nvSpPr>
            <p:cNvPr id="87" name="Line 89"/>
            <p:cNvSpPr>
              <a:spLocks noChangeShapeType="1"/>
            </p:cNvSpPr>
            <p:nvPr/>
          </p:nvSpPr>
          <p:spPr bwMode="auto">
            <a:xfrm flipH="1">
              <a:off x="696294" y="3607835"/>
              <a:ext cx="0" cy="413090"/>
            </a:xfrm>
            <a:prstGeom prst="line">
              <a:avLst/>
            </a:prstGeom>
            <a:ln w="38100">
              <a:solidFill>
                <a:schemeClr val="tx1">
                  <a:lumMod val="50000"/>
                  <a:lumOff val="50000"/>
                </a:schemeClr>
              </a:solidFill>
              <a:headEnd/>
              <a:tailEnd/>
            </a:ln>
          </p:spPr>
          <p:style>
            <a:lnRef idx="1">
              <a:schemeClr val="accent6"/>
            </a:lnRef>
            <a:fillRef idx="0">
              <a:schemeClr val="accent6"/>
            </a:fillRef>
            <a:effectRef idx="0">
              <a:schemeClr val="accent6"/>
            </a:effectRef>
            <a:fontRef idx="minor">
              <a:schemeClr val="tx1"/>
            </a:fontRef>
          </p:style>
          <p:txBody>
            <a:bodyPr wrap="square" lIns="93600" tIns="46800" rIns="93600" bIns="46800">
              <a:spAutoFit/>
            </a:bodyPr>
            <a:lstStyle/>
            <a:p>
              <a:pPr>
                <a:defRPr/>
              </a:pPr>
              <a:endParaRPr lang="en-US"/>
            </a:p>
          </p:txBody>
        </p:sp>
        <p:pic>
          <p:nvPicPr>
            <p:cNvPr id="90" name="Image 8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862711" y="3254218"/>
              <a:ext cx="722783" cy="722783"/>
            </a:xfrm>
            <a:prstGeom prst="rect">
              <a:avLst/>
            </a:prstGeom>
          </p:spPr>
        </p:pic>
        <p:sp>
          <p:nvSpPr>
            <p:cNvPr id="91" name="Rectangle 90"/>
            <p:cNvSpPr/>
            <p:nvPr/>
          </p:nvSpPr>
          <p:spPr>
            <a:xfrm>
              <a:off x="228814" y="4101508"/>
              <a:ext cx="1940983" cy="307777"/>
            </a:xfrm>
            <a:prstGeom prst="rect">
              <a:avLst/>
            </a:prstGeom>
          </p:spPr>
          <p:txBody>
            <a:bodyPr wrap="square">
              <a:spAutoFit/>
            </a:bodyPr>
            <a:lstStyle/>
            <a:p>
              <a:pPr>
                <a:defRPr/>
              </a:pPr>
              <a:r>
                <a:rPr lang="en-US" sz="1400" i="0" dirty="0" smtClean="0">
                  <a:solidFill>
                    <a:schemeClr val="tx1"/>
                  </a:solidFill>
                  <a:latin typeface="Segoe UI" panose="020B0502040204020203" pitchFamily="34" charset="0"/>
                  <a:cs typeface="Segoe UI" panose="020B0502040204020203" pitchFamily="34" charset="0"/>
                </a:rPr>
                <a:t>Industrial network</a:t>
              </a:r>
              <a:endParaRPr lang="en-US" sz="1400" i="0" dirty="0">
                <a:solidFill>
                  <a:schemeClr val="tx1"/>
                </a:solidFill>
                <a:latin typeface="Segoe UI" panose="020B0502040204020203" pitchFamily="34" charset="0"/>
                <a:cs typeface="Segoe UI" panose="020B0502040204020203" pitchFamily="34" charset="0"/>
              </a:endParaRPr>
            </a:p>
          </p:txBody>
        </p:sp>
        <p:sp>
          <p:nvSpPr>
            <p:cNvPr id="92" name="Rectangle 91"/>
            <p:cNvSpPr/>
            <p:nvPr/>
          </p:nvSpPr>
          <p:spPr>
            <a:xfrm>
              <a:off x="265891" y="5436115"/>
              <a:ext cx="1784475" cy="307777"/>
            </a:xfrm>
            <a:prstGeom prst="rect">
              <a:avLst/>
            </a:prstGeom>
          </p:spPr>
          <p:txBody>
            <a:bodyPr wrap="square">
              <a:spAutoFit/>
            </a:bodyPr>
            <a:lstStyle/>
            <a:p>
              <a:pPr>
                <a:defRPr/>
              </a:pPr>
              <a:r>
                <a:rPr lang="en-US" sz="1400" i="0" dirty="0" smtClean="0">
                  <a:solidFill>
                    <a:schemeClr val="tx1"/>
                  </a:solidFill>
                  <a:latin typeface="Segoe UI" panose="020B0502040204020203" pitchFamily="34" charset="0"/>
                  <a:cs typeface="Segoe UI" panose="020B0502040204020203" pitchFamily="34" charset="0"/>
                </a:rPr>
                <a:t>Field network</a:t>
              </a:r>
              <a:endParaRPr lang="en-US" sz="1400" i="0" dirty="0">
                <a:solidFill>
                  <a:schemeClr val="tx1"/>
                </a:solidFill>
                <a:latin typeface="Segoe UI" panose="020B0502040204020203" pitchFamily="34" charset="0"/>
                <a:cs typeface="Segoe UI" panose="020B0502040204020203" pitchFamily="34" charset="0"/>
              </a:endParaRPr>
            </a:p>
          </p:txBody>
        </p:sp>
        <p:pic>
          <p:nvPicPr>
            <p:cNvPr id="93" name="Picture 108" descr="D:\ARC\ARC_Libraries\V11.1\LIB\ACTUAL\PcVue\V1.8\FR\Lib\SH_SYSTEM\B\PCVUE_LIBS_SYSTEM_PLC_DRIVER_FRONT_6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1375" y="6207799"/>
              <a:ext cx="581025" cy="581025"/>
            </a:xfrm>
            <a:prstGeom prst="rect">
              <a:avLst/>
            </a:prstGeom>
            <a:noFill/>
            <a:extLst>
              <a:ext uri="{909E8E84-426E-40DD-AFC4-6F175D3DCCD1}">
                <a14:hiddenFill xmlns:a14="http://schemas.microsoft.com/office/drawing/2010/main">
                  <a:solidFill>
                    <a:srgbClr val="FFFFFF"/>
                  </a:solidFill>
                </a14:hiddenFill>
              </a:ext>
            </a:extLst>
          </p:spPr>
        </p:pic>
        <p:sp>
          <p:nvSpPr>
            <p:cNvPr id="94" name="Rectangle 93"/>
            <p:cNvSpPr/>
            <p:nvPr/>
          </p:nvSpPr>
          <p:spPr>
            <a:xfrm>
              <a:off x="3484516" y="2747697"/>
              <a:ext cx="2383226" cy="1169551"/>
            </a:xfrm>
            <a:prstGeom prst="rect">
              <a:avLst/>
            </a:prstGeom>
          </p:spPr>
          <p:txBody>
            <a:bodyPr wrap="square">
              <a:spAutoFit/>
            </a:bodyPr>
            <a:lstStyle/>
            <a:p>
              <a:pPr>
                <a:defRPr/>
              </a:pPr>
              <a:r>
                <a:rPr lang="en-US" sz="1400" i="0" dirty="0">
                  <a:solidFill>
                    <a:srgbClr val="C00000"/>
                  </a:solidFill>
                  <a:latin typeface="Segoe UI" panose="020B0502040204020203" pitchFamily="34" charset="0"/>
                  <a:cs typeface="Segoe UI" panose="020B0502040204020203" pitchFamily="34" charset="0"/>
                </a:rPr>
                <a:t>PcVue</a:t>
              </a:r>
            </a:p>
            <a:p>
              <a:pPr>
                <a:defRPr/>
              </a:pPr>
              <a:r>
                <a:rPr lang="en-US" sz="1400" i="0" dirty="0" smtClean="0">
                  <a:solidFill>
                    <a:schemeClr val="tx1"/>
                  </a:solidFill>
                  <a:latin typeface="Segoe UI" panose="020B0502040204020203" pitchFamily="34" charset="0"/>
                  <a:cs typeface="Segoe UI" panose="020B0502040204020203" pitchFamily="34" charset="0"/>
                </a:rPr>
                <a:t>Acquisition server</a:t>
              </a:r>
            </a:p>
            <a:p>
              <a:pPr>
                <a:defRPr/>
              </a:pPr>
              <a:r>
                <a:rPr lang="en-US" sz="1400" i="0" dirty="0">
                  <a:solidFill>
                    <a:schemeClr val="tx1"/>
                  </a:solidFill>
                  <a:latin typeface="Segoe UI" panose="020B0502040204020203" pitchFamily="34" charset="0"/>
                  <a:cs typeface="Segoe UI" panose="020B0502040204020203" pitchFamily="34" charset="0"/>
                </a:rPr>
                <a:t>WEB IIS server</a:t>
              </a:r>
            </a:p>
            <a:p>
              <a:pPr>
                <a:defRPr/>
              </a:pPr>
              <a:r>
                <a:rPr lang="en-US" sz="1400" i="0" dirty="0">
                  <a:solidFill>
                    <a:schemeClr val="tx1"/>
                  </a:solidFill>
                  <a:latin typeface="Segoe UI" panose="020B0502040204020203" pitchFamily="34" charset="0"/>
                  <a:cs typeface="Segoe UI" panose="020B0502040204020203" pitchFamily="34" charset="0"/>
                </a:rPr>
                <a:t>WEB Console</a:t>
              </a:r>
            </a:p>
            <a:p>
              <a:pPr>
                <a:defRPr/>
              </a:pPr>
              <a:endParaRPr lang="en-US" sz="1400" i="0" dirty="0">
                <a:solidFill>
                  <a:schemeClr val="tx1"/>
                </a:solidFill>
                <a:latin typeface="Segoe UI" panose="020B0502040204020203" pitchFamily="34" charset="0"/>
                <a:cs typeface="Segoe UI" panose="020B0502040204020203" pitchFamily="34" charset="0"/>
              </a:endParaRPr>
            </a:p>
          </p:txBody>
        </p:sp>
        <p:sp>
          <p:nvSpPr>
            <p:cNvPr id="99" name="Rectangle 98"/>
            <p:cNvSpPr/>
            <p:nvPr/>
          </p:nvSpPr>
          <p:spPr>
            <a:xfrm>
              <a:off x="4125173" y="4228821"/>
              <a:ext cx="2282646" cy="738664"/>
            </a:xfrm>
            <a:prstGeom prst="rect">
              <a:avLst/>
            </a:prstGeom>
          </p:spPr>
          <p:txBody>
            <a:bodyPr wrap="square">
              <a:spAutoFit/>
            </a:bodyPr>
            <a:lstStyle/>
            <a:p>
              <a:pPr>
                <a:defRPr/>
              </a:pPr>
              <a:r>
                <a:rPr lang="en-US" sz="1400" i="0" dirty="0" smtClean="0">
                  <a:solidFill>
                    <a:schemeClr val="tx1"/>
                  </a:solidFill>
                  <a:latin typeface="Segoe UI" panose="020B0502040204020203" pitchFamily="34" charset="0"/>
                  <a:cs typeface="Segoe UI" panose="020B0502040204020203" pitchFamily="34" charset="0"/>
                </a:rPr>
                <a:t>Perimeter security device</a:t>
              </a:r>
            </a:p>
            <a:p>
              <a:pPr>
                <a:defRPr/>
              </a:pPr>
              <a:r>
                <a:rPr lang="en-US" sz="1400" i="0" dirty="0" smtClean="0">
                  <a:solidFill>
                    <a:schemeClr val="tx1"/>
                  </a:solidFill>
                  <a:latin typeface="Segoe UI" panose="020B0502040204020203" pitchFamily="34" charset="0"/>
                  <a:cs typeface="Segoe UI" panose="020B0502040204020203" pitchFamily="34" charset="0"/>
                </a:rPr>
                <a:t>Router/Firewall/VPN</a:t>
              </a:r>
            </a:p>
            <a:p>
              <a:pPr>
                <a:defRPr/>
              </a:pPr>
              <a:r>
                <a:rPr lang="en-US" sz="1400" i="0" dirty="0" smtClean="0">
                  <a:solidFill>
                    <a:schemeClr val="tx1"/>
                  </a:solidFill>
                  <a:latin typeface="Segoe UI" panose="020B0502040204020203" pitchFamily="34" charset="0"/>
                  <a:cs typeface="Segoe UI" panose="020B0502040204020203" pitchFamily="34" charset="0"/>
                </a:rPr>
                <a:t>Organization-owned</a:t>
              </a:r>
              <a:endParaRPr lang="en-US" sz="1400" i="0" dirty="0">
                <a:solidFill>
                  <a:schemeClr val="tx1"/>
                </a:solidFill>
                <a:latin typeface="Segoe UI" panose="020B0502040204020203" pitchFamily="34" charset="0"/>
                <a:cs typeface="Segoe UI" panose="020B0502040204020203" pitchFamily="34" charset="0"/>
              </a:endParaRPr>
            </a:p>
          </p:txBody>
        </p:sp>
        <p:pic>
          <p:nvPicPr>
            <p:cNvPr id="100" name="Picture 109" descr="D:\ARC\ARC_Libraries\V11.1\LIB\ACTUAL\PcVue\V1.8\FR\Lib\SH_SYSTEM\B\PCVUE_LIBS_SYSTEM_PLC_CONTROLLER_FRONT_128.png"/>
            <p:cNvPicPr>
              <a:picLocks noChangeAspect="1" noChangeArrowheads="1"/>
            </p:cNvPicPr>
            <p:nvPr/>
          </p:nvPicPr>
          <p:blipFill rotWithShape="1">
            <a:blip r:embed="rId6">
              <a:extLst>
                <a:ext uri="{28A0092B-C50C-407E-A947-70E740481C1C}">
                  <a14:useLocalDpi xmlns:a14="http://schemas.microsoft.com/office/drawing/2010/main" val="0"/>
                </a:ext>
              </a:extLst>
            </a:blip>
            <a:srcRect t="22886" b="27114"/>
            <a:stretch/>
          </p:blipFill>
          <p:spPr bwMode="auto">
            <a:xfrm>
              <a:off x="1832282" y="6117032"/>
              <a:ext cx="1219200" cy="609601"/>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6" descr="D:\ARC\ARC_Libraries\V11.1\LIB\ACTUAL\PcVue\V1.8\FR\Lib\SH_SYSTEM\B\PCVUE_LIBS_SYSTEM_SERVER_CABINET_FRONT_128.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18840" y="2963101"/>
              <a:ext cx="364931" cy="729862"/>
            </a:xfrm>
            <a:prstGeom prst="rect">
              <a:avLst/>
            </a:prstGeom>
            <a:noFill/>
            <a:extLst>
              <a:ext uri="{909E8E84-426E-40DD-AFC4-6F175D3DCCD1}">
                <a14:hiddenFill xmlns:a14="http://schemas.microsoft.com/office/drawing/2010/main">
                  <a:solidFill>
                    <a:srgbClr val="FFFFFF"/>
                  </a:solidFill>
                </a14:hiddenFill>
              </a:ext>
            </a:extLst>
          </p:spPr>
        </p:pic>
        <p:sp>
          <p:nvSpPr>
            <p:cNvPr id="112" name="Line 89"/>
            <p:cNvSpPr>
              <a:spLocks noChangeShapeType="1"/>
            </p:cNvSpPr>
            <p:nvPr/>
          </p:nvSpPr>
          <p:spPr bwMode="auto">
            <a:xfrm flipH="1">
              <a:off x="2480235" y="5794740"/>
              <a:ext cx="0" cy="413090"/>
            </a:xfrm>
            <a:prstGeom prst="line">
              <a:avLst/>
            </a:prstGeom>
            <a:ln w="38100">
              <a:solidFill>
                <a:schemeClr val="tx1">
                  <a:lumMod val="50000"/>
                  <a:lumOff val="50000"/>
                </a:schemeClr>
              </a:solidFill>
              <a:headEnd/>
              <a:tailEnd/>
            </a:ln>
          </p:spPr>
          <p:style>
            <a:lnRef idx="1">
              <a:schemeClr val="accent6"/>
            </a:lnRef>
            <a:fillRef idx="0">
              <a:schemeClr val="accent6"/>
            </a:fillRef>
            <a:effectRef idx="0">
              <a:schemeClr val="accent6"/>
            </a:effectRef>
            <a:fontRef idx="minor">
              <a:schemeClr val="tx1"/>
            </a:fontRef>
          </p:style>
          <p:txBody>
            <a:bodyPr wrap="square" lIns="93600" tIns="46800" rIns="93600" bIns="46800">
              <a:spAutoFit/>
            </a:bodyPr>
            <a:lstStyle/>
            <a:p>
              <a:pPr>
                <a:defRPr/>
              </a:pPr>
              <a:endParaRPr lang="en-US"/>
            </a:p>
          </p:txBody>
        </p:sp>
        <p:sp>
          <p:nvSpPr>
            <p:cNvPr id="113" name="Line 89"/>
            <p:cNvSpPr>
              <a:spLocks noChangeShapeType="1"/>
            </p:cNvSpPr>
            <p:nvPr/>
          </p:nvSpPr>
          <p:spPr bwMode="auto">
            <a:xfrm flipH="1">
              <a:off x="3671888" y="5794740"/>
              <a:ext cx="0" cy="413090"/>
            </a:xfrm>
            <a:prstGeom prst="line">
              <a:avLst/>
            </a:prstGeom>
            <a:ln w="38100">
              <a:solidFill>
                <a:schemeClr val="tx1">
                  <a:lumMod val="50000"/>
                  <a:lumOff val="50000"/>
                </a:schemeClr>
              </a:solidFill>
              <a:headEnd/>
              <a:tailEnd/>
            </a:ln>
          </p:spPr>
          <p:style>
            <a:lnRef idx="1">
              <a:schemeClr val="accent6"/>
            </a:lnRef>
            <a:fillRef idx="0">
              <a:schemeClr val="accent6"/>
            </a:fillRef>
            <a:effectRef idx="0">
              <a:schemeClr val="accent6"/>
            </a:effectRef>
            <a:fontRef idx="minor">
              <a:schemeClr val="tx1"/>
            </a:fontRef>
          </p:style>
          <p:txBody>
            <a:bodyPr wrap="square" lIns="93600" tIns="46800" rIns="93600" bIns="46800">
              <a:spAutoFit/>
            </a:bodyPr>
            <a:lstStyle/>
            <a:p>
              <a:pPr>
                <a:defRPr/>
              </a:pPr>
              <a:endParaRPr lang="en-US"/>
            </a:p>
          </p:txBody>
        </p:sp>
        <p:sp>
          <p:nvSpPr>
            <p:cNvPr id="114" name="Line 86"/>
            <p:cNvSpPr>
              <a:spLocks noChangeShapeType="1"/>
            </p:cNvSpPr>
            <p:nvPr/>
          </p:nvSpPr>
          <p:spPr bwMode="auto">
            <a:xfrm flipV="1">
              <a:off x="319789" y="4009392"/>
              <a:ext cx="6352275" cy="29662"/>
            </a:xfrm>
            <a:prstGeom prst="line">
              <a:avLst/>
            </a:prstGeom>
            <a:noFill/>
            <a:ln w="38100">
              <a:solidFill>
                <a:schemeClr val="tx1">
                  <a:lumMod val="50000"/>
                  <a:lumOff val="50000"/>
                </a:schemeClr>
              </a:solidFill>
              <a:round/>
              <a:headEnd/>
              <a:tailEnd/>
            </a:ln>
            <a:effectLst/>
          </p:spPr>
          <p:txBody>
            <a:bodyPr wrap="square" lIns="93600" tIns="46800" rIns="93600" bIns="46800">
              <a:spAutoFit/>
            </a:bodyPr>
            <a:lstStyle/>
            <a:p>
              <a:pPr>
                <a:defRPr/>
              </a:pPr>
              <a:endParaRPr lang="en-US"/>
            </a:p>
          </p:txBody>
        </p:sp>
        <p:sp>
          <p:nvSpPr>
            <p:cNvPr id="115" name="Rectangle 114"/>
            <p:cNvSpPr/>
            <p:nvPr/>
          </p:nvSpPr>
          <p:spPr>
            <a:xfrm>
              <a:off x="200941" y="2034548"/>
              <a:ext cx="3960657" cy="307777"/>
            </a:xfrm>
            <a:prstGeom prst="rect">
              <a:avLst/>
            </a:prstGeom>
          </p:spPr>
          <p:txBody>
            <a:bodyPr wrap="square">
              <a:spAutoFit/>
            </a:bodyPr>
            <a:lstStyle/>
            <a:p>
              <a:pPr>
                <a:defRPr/>
              </a:pPr>
              <a:r>
                <a:rPr lang="en-US" sz="1400" i="0" dirty="0" smtClean="0">
                  <a:solidFill>
                    <a:schemeClr val="tx1"/>
                  </a:solidFill>
                  <a:latin typeface="Segoe UI" panose="020B0502040204020203" pitchFamily="34" charset="0"/>
                  <a:cs typeface="Segoe UI" panose="020B0502040204020203" pitchFamily="34" charset="0"/>
                </a:rPr>
                <a:t>Network office/internet/WAN</a:t>
              </a:r>
              <a:endParaRPr lang="en-US" sz="1400" i="0" dirty="0">
                <a:solidFill>
                  <a:schemeClr val="tx1"/>
                </a:solidFill>
                <a:latin typeface="Segoe UI" panose="020B0502040204020203" pitchFamily="34" charset="0"/>
                <a:cs typeface="Segoe UI" panose="020B0502040204020203" pitchFamily="34" charset="0"/>
              </a:endParaRPr>
            </a:p>
          </p:txBody>
        </p:sp>
        <p:pic>
          <p:nvPicPr>
            <p:cNvPr id="116" name="Image 1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4935" y="1605732"/>
              <a:ext cx="622970" cy="622970"/>
            </a:xfrm>
            <a:prstGeom prst="rect">
              <a:avLst/>
            </a:prstGeom>
          </p:spPr>
        </p:pic>
        <p:pic>
          <p:nvPicPr>
            <p:cNvPr id="117" name="Image 1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4940023" y="1545846"/>
              <a:ext cx="722783" cy="722783"/>
            </a:xfrm>
            <a:prstGeom prst="rect">
              <a:avLst/>
            </a:prstGeom>
          </p:spPr>
        </p:pic>
        <p:pic>
          <p:nvPicPr>
            <p:cNvPr id="120"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98070" y="3607835"/>
              <a:ext cx="865501" cy="865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 name="Line 89"/>
            <p:cNvSpPr>
              <a:spLocks noChangeShapeType="1"/>
            </p:cNvSpPr>
            <p:nvPr/>
          </p:nvSpPr>
          <p:spPr bwMode="auto">
            <a:xfrm flipH="1">
              <a:off x="3792265" y="1982580"/>
              <a:ext cx="0" cy="413090"/>
            </a:xfrm>
            <a:prstGeom prst="line">
              <a:avLst/>
            </a:prstGeom>
            <a:ln w="38100">
              <a:solidFill>
                <a:schemeClr val="tx1">
                  <a:lumMod val="50000"/>
                  <a:lumOff val="50000"/>
                </a:schemeClr>
              </a:solidFill>
              <a:headEnd/>
              <a:tailEnd/>
            </a:ln>
          </p:spPr>
          <p:style>
            <a:lnRef idx="1">
              <a:schemeClr val="accent6"/>
            </a:lnRef>
            <a:fillRef idx="0">
              <a:schemeClr val="accent6"/>
            </a:fillRef>
            <a:effectRef idx="0">
              <a:schemeClr val="accent6"/>
            </a:effectRef>
            <a:fontRef idx="minor">
              <a:schemeClr val="tx1"/>
            </a:fontRef>
          </p:style>
          <p:txBody>
            <a:bodyPr wrap="square" lIns="93600" tIns="46800" rIns="93600" bIns="46800">
              <a:spAutoFit/>
            </a:bodyPr>
            <a:lstStyle/>
            <a:p>
              <a:pPr>
                <a:defRPr/>
              </a:pPr>
              <a:endParaRPr lang="en-US"/>
            </a:p>
          </p:txBody>
        </p:sp>
        <p:pic>
          <p:nvPicPr>
            <p:cNvPr id="123" name="Image 1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26735" y="1558297"/>
              <a:ext cx="711521" cy="711521"/>
            </a:xfrm>
            <a:prstGeom prst="rect">
              <a:avLst/>
            </a:prstGeom>
          </p:spPr>
        </p:pic>
        <p:pic>
          <p:nvPicPr>
            <p:cNvPr id="124" name="Image 1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49423" y="3266669"/>
              <a:ext cx="711521" cy="711521"/>
            </a:xfrm>
            <a:prstGeom prst="rect">
              <a:avLst/>
            </a:prstGeom>
          </p:spPr>
        </p:pic>
        <p:pic>
          <p:nvPicPr>
            <p:cNvPr id="51" name="Image 5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09049" y="2995015"/>
              <a:ext cx="421905" cy="432352"/>
            </a:xfrm>
            <a:prstGeom prst="rect">
              <a:avLst/>
            </a:prstGeom>
          </p:spPr>
        </p:pic>
        <p:pic>
          <p:nvPicPr>
            <p:cNvPr id="52" name="Image 51"/>
            <p:cNvPicPr>
              <a:picLocks noChangeAspect="1"/>
            </p:cNvPicPr>
            <p:nvPr/>
          </p:nvPicPr>
          <p:blipFill>
            <a:blip r:embed="rId11">
              <a:clrChange>
                <a:clrFrom>
                  <a:srgbClr val="000000"/>
                </a:clrFrom>
                <a:clrTo>
                  <a:srgbClr val="000000">
                    <a:alpha val="0"/>
                  </a:srgbClr>
                </a:clrTo>
              </a:clrChange>
            </a:blip>
            <a:stretch>
              <a:fillRect/>
            </a:stretch>
          </p:blipFill>
          <p:spPr>
            <a:xfrm>
              <a:off x="3170765" y="3464781"/>
              <a:ext cx="341897" cy="350364"/>
            </a:xfrm>
            <a:prstGeom prst="rect">
              <a:avLst/>
            </a:prstGeom>
          </p:spPr>
        </p:pic>
        <p:pic>
          <p:nvPicPr>
            <p:cNvPr id="111" name="Picture 4"/>
            <p:cNvPicPr>
              <a:picLocks noChangeAspect="1" noChangeArrowheads="1"/>
            </p:cNvPicPr>
            <p:nvPr/>
          </p:nvPicPr>
          <p:blipFill>
            <a:blip r:embed="rId12"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4963291" y="3644393"/>
              <a:ext cx="264246" cy="434439"/>
            </a:xfrm>
            <a:prstGeom prst="rect">
              <a:avLst/>
            </a:prstGeom>
            <a:noFill/>
            <a:ln w="9525">
              <a:noFill/>
              <a:miter lim="800000"/>
              <a:headEnd/>
              <a:tailEnd/>
            </a:ln>
          </p:spPr>
        </p:pic>
        <p:pic>
          <p:nvPicPr>
            <p:cNvPr id="53" name="Picture 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07818" y="3671786"/>
              <a:ext cx="865501" cy="865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4" name="Picture 4"/>
            <p:cNvPicPr>
              <a:picLocks noChangeAspect="1" noChangeArrowheads="1"/>
            </p:cNvPicPr>
            <p:nvPr/>
          </p:nvPicPr>
          <p:blipFill>
            <a:blip r:embed="rId12"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6705462" y="3740799"/>
              <a:ext cx="264246" cy="434439"/>
            </a:xfrm>
            <a:prstGeom prst="rect">
              <a:avLst/>
            </a:prstGeom>
            <a:noFill/>
            <a:ln w="9525">
              <a:noFill/>
              <a:miter lim="800000"/>
              <a:headEnd/>
              <a:tailEnd/>
            </a:ln>
          </p:spPr>
        </p:pic>
        <p:sp>
          <p:nvSpPr>
            <p:cNvPr id="55" name="Pensées 54"/>
            <p:cNvSpPr/>
            <p:nvPr/>
          </p:nvSpPr>
          <p:spPr>
            <a:xfrm>
              <a:off x="6446064" y="3005940"/>
              <a:ext cx="933623" cy="398390"/>
            </a:xfrm>
            <a:prstGeom prst="cloudCallout">
              <a:avLst>
                <a:gd name="adj1" fmla="val -31415"/>
                <a:gd name="adj2" fmla="val 78373"/>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104" name="Image 103"/>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841544" y="3182953"/>
              <a:ext cx="313549" cy="317576"/>
            </a:xfrm>
            <a:prstGeom prst="rect">
              <a:avLst/>
            </a:prstGeom>
          </p:spPr>
        </p:pic>
        <p:sp>
          <p:nvSpPr>
            <p:cNvPr id="59" name="Rectangle 58"/>
            <p:cNvSpPr/>
            <p:nvPr/>
          </p:nvSpPr>
          <p:spPr>
            <a:xfrm>
              <a:off x="6383378" y="4295566"/>
              <a:ext cx="1243573" cy="523220"/>
            </a:xfrm>
            <a:prstGeom prst="rect">
              <a:avLst/>
            </a:prstGeom>
          </p:spPr>
          <p:txBody>
            <a:bodyPr wrap="square">
              <a:spAutoFit/>
            </a:bodyPr>
            <a:lstStyle/>
            <a:p>
              <a:pPr>
                <a:defRPr/>
              </a:pPr>
              <a:r>
                <a:rPr lang="en-US" sz="1400" i="0" dirty="0" smtClean="0">
                  <a:solidFill>
                    <a:schemeClr val="tx1"/>
                  </a:solidFill>
                  <a:latin typeface="Segoe UI" panose="020B0502040204020203" pitchFamily="34" charset="0"/>
                  <a:cs typeface="Segoe UI" panose="020B0502040204020203" pitchFamily="34" charset="0"/>
                </a:rPr>
                <a:t>Set-top box</a:t>
              </a:r>
            </a:p>
            <a:p>
              <a:pPr>
                <a:defRPr/>
              </a:pPr>
              <a:r>
                <a:rPr lang="en-US" sz="1400" i="0" dirty="0" smtClean="0">
                  <a:solidFill>
                    <a:schemeClr val="tx1"/>
                  </a:solidFill>
                  <a:latin typeface="Segoe UI" panose="020B0502040204020203" pitchFamily="34" charset="0"/>
                  <a:cs typeface="Segoe UI" panose="020B0502040204020203" pitchFamily="34" charset="0"/>
                </a:rPr>
                <a:t>ISP-owned</a:t>
              </a:r>
              <a:endParaRPr lang="en-US" sz="1400" i="0" dirty="0">
                <a:solidFill>
                  <a:schemeClr val="tx1"/>
                </a:solidFill>
                <a:latin typeface="Segoe UI" panose="020B0502040204020203" pitchFamily="34" charset="0"/>
                <a:cs typeface="Segoe UI" panose="020B0502040204020203" pitchFamily="34" charset="0"/>
              </a:endParaRPr>
            </a:p>
          </p:txBody>
        </p:sp>
      </p:grpSp>
      <p:sp>
        <p:nvSpPr>
          <p:cNvPr id="60" name="Text Box 416"/>
          <p:cNvSpPr txBox="1">
            <a:spLocks noChangeArrowheads="1"/>
          </p:cNvSpPr>
          <p:nvPr/>
        </p:nvSpPr>
        <p:spPr bwMode="auto">
          <a:xfrm>
            <a:off x="7813395" y="2559408"/>
            <a:ext cx="4187261" cy="1849877"/>
          </a:xfrm>
          <a:prstGeom prst="rect">
            <a:avLst/>
          </a:prstGeom>
          <a:solidFill>
            <a:schemeClr val="accent6">
              <a:lumMod val="20000"/>
              <a:lumOff val="80000"/>
            </a:schemeClr>
          </a:solidFill>
          <a:ln w="9525">
            <a:solidFill>
              <a:srgbClr val="000000"/>
            </a:solidFill>
            <a:miter lim="800000"/>
            <a:headEnd/>
            <a:tailEnd/>
          </a:ln>
        </p:spPr>
        <p:txBody>
          <a:bodyPr rot="0" vert="horz" wrap="square" lIns="91440" tIns="45720" rIns="91440" bIns="45720" anchor="t" anchorCtr="0" upright="1">
            <a:noAutofit/>
          </a:bodyPr>
          <a:lstStyle/>
          <a:p>
            <a:pPr marL="342900" lvl="0" indent="-342900">
              <a:lnSpc>
                <a:spcPct val="115000"/>
              </a:lnSpc>
              <a:spcAft>
                <a:spcPts val="1000"/>
              </a:spcAft>
              <a:buFont typeface="Wingdings" panose="05000000000000000000" pitchFamily="2" charset="2"/>
              <a:buChar char=""/>
            </a:pPr>
            <a:r>
              <a:rPr lang="en-US" sz="2000" i="0" dirty="0">
                <a:solidFill>
                  <a:schemeClr val="tx1"/>
                </a:solidFill>
                <a:latin typeface="Segoe UI" panose="020B0502040204020203" pitchFamily="34" charset="0"/>
                <a:cs typeface="Segoe UI" panose="020B0502040204020203" pitchFamily="34" charset="0"/>
              </a:rPr>
              <a:t>Remote access to small-scale systems</a:t>
            </a:r>
            <a:endParaRPr lang="fr-FR" sz="2000" i="0" dirty="0">
              <a:solidFill>
                <a:schemeClr val="tx1"/>
              </a:solidFill>
              <a:latin typeface="Segoe UI" panose="020B0502040204020203" pitchFamily="34" charset="0"/>
              <a:cs typeface="Segoe UI" panose="020B0502040204020203" pitchFamily="34" charset="0"/>
            </a:endParaRPr>
          </a:p>
          <a:p>
            <a:pPr marL="342900" lvl="0" indent="-342900">
              <a:lnSpc>
                <a:spcPct val="115000"/>
              </a:lnSpc>
              <a:spcAft>
                <a:spcPts val="1000"/>
              </a:spcAft>
              <a:buFont typeface="Wingdings" panose="05000000000000000000" pitchFamily="2" charset="2"/>
              <a:buChar char=""/>
            </a:pPr>
            <a:r>
              <a:rPr lang="en-US" sz="2000" i="0" dirty="0">
                <a:solidFill>
                  <a:schemeClr val="tx1"/>
                </a:solidFill>
                <a:latin typeface="Segoe UI" panose="020B0502040204020203" pitchFamily="34" charset="0"/>
                <a:cs typeface="Segoe UI" panose="020B0502040204020203" pitchFamily="34" charset="0"/>
              </a:rPr>
              <a:t>Intended when no managed IT infrastructure is available.</a:t>
            </a:r>
            <a:endParaRPr lang="fr-FR" sz="2000" i="0" dirty="0">
              <a:solidFill>
                <a:schemeClr val="tx1"/>
              </a:solidFill>
              <a:latin typeface="Segoe UI" panose="020B0502040204020203" pitchFamily="34" charset="0"/>
              <a:cs typeface="Segoe UI" panose="020B0502040204020203" pitchFamily="34" charset="0"/>
            </a:endParaRPr>
          </a:p>
          <a:p>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lvl="0">
              <a:buClr>
                <a:schemeClr val="tx1">
                  <a:lumMod val="65000"/>
                  <a:lumOff val="35000"/>
                </a:schemeClr>
              </a:buClr>
              <a:buFont typeface="Wingdings" panose="05000000000000000000" pitchFamily="2" charset="2"/>
              <a:buChar char="ü"/>
            </a:pPr>
            <a:endParaRPr lang="en-US" dirty="0">
              <a:solidFill>
                <a:schemeClr val="tx1">
                  <a:lumMod val="65000"/>
                  <a:lumOff val="35000"/>
                </a:schemeClr>
              </a:solidFill>
            </a:endParaRPr>
          </a:p>
          <a:p>
            <a:endParaRPr lang="en-US" dirty="0"/>
          </a:p>
          <a:p>
            <a:pPr marL="0" indent="0">
              <a:buNone/>
            </a:pPr>
            <a:endParaRPr lang="en-US" dirty="0"/>
          </a:p>
          <a:p>
            <a:endParaRPr lang="en-US" dirty="0"/>
          </a:p>
        </p:txBody>
      </p:sp>
      <p:sp>
        <p:nvSpPr>
          <p:cNvPr id="42" name="Rectangle 41"/>
          <p:cNvSpPr/>
          <p:nvPr/>
        </p:nvSpPr>
        <p:spPr>
          <a:xfrm>
            <a:off x="5834047" y="1758621"/>
            <a:ext cx="2665534" cy="523220"/>
          </a:xfrm>
          <a:prstGeom prst="rect">
            <a:avLst/>
          </a:prstGeom>
        </p:spPr>
        <p:txBody>
          <a:bodyPr wrap="square">
            <a:spAutoFit/>
          </a:bodyPr>
          <a:lstStyle/>
          <a:p>
            <a:pPr>
              <a:defRPr/>
            </a:pPr>
            <a:r>
              <a:rPr lang="en-US" sz="1400" i="0" dirty="0" err="1" smtClean="0">
                <a:solidFill>
                  <a:srgbClr val="C00000"/>
                </a:solidFill>
                <a:latin typeface="Segoe UI" panose="020B0502040204020203" pitchFamily="34" charset="0"/>
                <a:cs typeface="Segoe UI" panose="020B0502040204020203" pitchFamily="34" charset="0"/>
              </a:rPr>
              <a:t>WebVue</a:t>
            </a:r>
            <a:r>
              <a:rPr lang="en-US" sz="1400" i="0" dirty="0" smtClean="0">
                <a:solidFill>
                  <a:srgbClr val="C00000"/>
                </a:solidFill>
                <a:latin typeface="Segoe UI" panose="020B0502040204020203" pitchFamily="34" charset="0"/>
                <a:cs typeface="Segoe UI" panose="020B0502040204020203" pitchFamily="34" charset="0"/>
              </a:rPr>
              <a:t>/</a:t>
            </a:r>
            <a:r>
              <a:rPr lang="en-US" sz="1400" i="0" dirty="0" err="1" smtClean="0">
                <a:solidFill>
                  <a:srgbClr val="C00000"/>
                </a:solidFill>
                <a:latin typeface="Segoe UI" panose="020B0502040204020203" pitchFamily="34" charset="0"/>
                <a:cs typeface="Segoe UI" panose="020B0502040204020203" pitchFamily="34" charset="0"/>
              </a:rPr>
              <a:t>TouchVue</a:t>
            </a:r>
            <a:r>
              <a:rPr lang="en-US" sz="1400" i="0" dirty="0" smtClean="0">
                <a:solidFill>
                  <a:srgbClr val="C00000"/>
                </a:solidFill>
                <a:latin typeface="Segoe UI" panose="020B0502040204020203" pitchFamily="34" charset="0"/>
                <a:cs typeface="Segoe UI" panose="020B0502040204020203" pitchFamily="34" charset="0"/>
              </a:rPr>
              <a:t>/</a:t>
            </a:r>
            <a:r>
              <a:rPr lang="en-US" sz="1400" i="0" dirty="0" err="1" smtClean="0">
                <a:solidFill>
                  <a:srgbClr val="C00000"/>
                </a:solidFill>
                <a:latin typeface="Segoe UI" panose="020B0502040204020203" pitchFamily="34" charset="0"/>
                <a:cs typeface="Segoe UI" panose="020B0502040204020203" pitchFamily="34" charset="0"/>
              </a:rPr>
              <a:t>SnapVue</a:t>
            </a:r>
            <a:endParaRPr lang="en-US" sz="1400" i="0" dirty="0" smtClean="0">
              <a:solidFill>
                <a:schemeClr val="tx1"/>
              </a:solidFill>
              <a:latin typeface="Segoe UI" panose="020B0502040204020203" pitchFamily="34" charset="0"/>
              <a:cs typeface="Segoe UI" panose="020B0502040204020203" pitchFamily="34" charset="0"/>
            </a:endParaRPr>
          </a:p>
          <a:p>
            <a:pPr>
              <a:defRPr/>
            </a:pPr>
            <a:r>
              <a:rPr lang="en-US" sz="1400" i="0" dirty="0" smtClean="0">
                <a:solidFill>
                  <a:schemeClr val="tx1"/>
                </a:solidFill>
                <a:latin typeface="Segoe UI" panose="020B0502040204020203" pitchFamily="34" charset="0"/>
                <a:cs typeface="Segoe UI" panose="020B0502040204020203" pitchFamily="34" charset="0"/>
              </a:rPr>
              <a:t>Web &amp; mobiles clients</a:t>
            </a:r>
            <a:endParaRPr lang="en-US" sz="1400" i="0" dirty="0">
              <a:solidFill>
                <a:schemeClr val="tx1"/>
              </a:solidFill>
              <a:latin typeface="Segoe UI" panose="020B0502040204020203" pitchFamily="34" charset="0"/>
              <a:cs typeface="Segoe UI" panose="020B0502040204020203" pitchFamily="34" charset="0"/>
            </a:endParaRPr>
          </a:p>
        </p:txBody>
      </p:sp>
      <p:sp>
        <p:nvSpPr>
          <p:cNvPr id="43" name="Rectangle 42"/>
          <p:cNvSpPr/>
          <p:nvPr/>
        </p:nvSpPr>
        <p:spPr>
          <a:xfrm>
            <a:off x="325455" y="2731895"/>
            <a:ext cx="2665534" cy="523220"/>
          </a:xfrm>
          <a:prstGeom prst="rect">
            <a:avLst/>
          </a:prstGeom>
        </p:spPr>
        <p:txBody>
          <a:bodyPr wrap="square">
            <a:spAutoFit/>
          </a:bodyPr>
          <a:lstStyle/>
          <a:p>
            <a:pPr>
              <a:defRPr/>
            </a:pPr>
            <a:r>
              <a:rPr lang="en-US" sz="1400" i="0" dirty="0" err="1" smtClean="0">
                <a:solidFill>
                  <a:srgbClr val="C00000"/>
                </a:solidFill>
                <a:latin typeface="Segoe UI" panose="020B0502040204020203" pitchFamily="34" charset="0"/>
                <a:cs typeface="Segoe UI" panose="020B0502040204020203" pitchFamily="34" charset="0"/>
              </a:rPr>
              <a:t>WebVue</a:t>
            </a:r>
            <a:r>
              <a:rPr lang="en-US" sz="1400" i="0" dirty="0" smtClean="0">
                <a:solidFill>
                  <a:srgbClr val="C00000"/>
                </a:solidFill>
                <a:latin typeface="Segoe UI" panose="020B0502040204020203" pitchFamily="34" charset="0"/>
                <a:cs typeface="Segoe UI" panose="020B0502040204020203" pitchFamily="34" charset="0"/>
              </a:rPr>
              <a:t>/</a:t>
            </a:r>
            <a:r>
              <a:rPr lang="en-US" sz="1400" i="0" dirty="0" err="1" smtClean="0">
                <a:solidFill>
                  <a:srgbClr val="C00000"/>
                </a:solidFill>
                <a:latin typeface="Segoe UI" panose="020B0502040204020203" pitchFamily="34" charset="0"/>
                <a:cs typeface="Segoe UI" panose="020B0502040204020203" pitchFamily="34" charset="0"/>
              </a:rPr>
              <a:t>TouchVue</a:t>
            </a:r>
            <a:r>
              <a:rPr lang="en-US" sz="1400" i="0" dirty="0" smtClean="0">
                <a:solidFill>
                  <a:srgbClr val="C00000"/>
                </a:solidFill>
                <a:latin typeface="Segoe UI" panose="020B0502040204020203" pitchFamily="34" charset="0"/>
                <a:cs typeface="Segoe UI" panose="020B0502040204020203" pitchFamily="34" charset="0"/>
              </a:rPr>
              <a:t>/</a:t>
            </a:r>
            <a:r>
              <a:rPr lang="en-US" sz="1400" i="0" dirty="0" err="1" smtClean="0">
                <a:solidFill>
                  <a:srgbClr val="C00000"/>
                </a:solidFill>
                <a:latin typeface="Segoe UI" panose="020B0502040204020203" pitchFamily="34" charset="0"/>
                <a:cs typeface="Segoe UI" panose="020B0502040204020203" pitchFamily="34" charset="0"/>
              </a:rPr>
              <a:t>SnapVue</a:t>
            </a:r>
            <a:endParaRPr lang="en-US" sz="1400" i="0" dirty="0" smtClean="0">
              <a:solidFill>
                <a:schemeClr val="tx1"/>
              </a:solidFill>
              <a:latin typeface="Segoe UI" panose="020B0502040204020203" pitchFamily="34" charset="0"/>
              <a:cs typeface="Segoe UI" panose="020B0502040204020203" pitchFamily="34" charset="0"/>
            </a:endParaRPr>
          </a:p>
          <a:p>
            <a:pPr>
              <a:defRPr/>
            </a:pPr>
            <a:r>
              <a:rPr lang="en-US" sz="1400" i="0" dirty="0" smtClean="0">
                <a:solidFill>
                  <a:schemeClr val="tx1"/>
                </a:solidFill>
                <a:latin typeface="Segoe UI" panose="020B0502040204020203" pitchFamily="34" charset="0"/>
                <a:cs typeface="Segoe UI" panose="020B0502040204020203" pitchFamily="34" charset="0"/>
              </a:rPr>
              <a:t>Web &amp; mobiles clients</a:t>
            </a:r>
            <a:endParaRPr lang="en-US" sz="1400" i="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79989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2" descr="D:\Marketting-Communication\_Logos\Arc\stu.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814" y="2099982"/>
            <a:ext cx="299557" cy="299557"/>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0" descr="D:\mes documents\Mes images\Bibliothèque multimédia Microsoft\j0432567.png"/>
          <p:cNvPicPr>
            <a:picLocks noChangeAspect="1" noChangeArrowheads="1"/>
          </p:cNvPicPr>
          <p:nvPr/>
        </p:nvPicPr>
        <p:blipFill>
          <a:blip r:embed="rId4" cstate="print"/>
          <a:srcRect/>
          <a:stretch>
            <a:fillRect/>
          </a:stretch>
        </p:blipFill>
        <p:spPr bwMode="auto">
          <a:xfrm>
            <a:off x="3121857" y="5398252"/>
            <a:ext cx="699967" cy="700008"/>
          </a:xfrm>
          <a:prstGeom prst="rect">
            <a:avLst/>
          </a:prstGeom>
          <a:noFill/>
          <a:ln w="9525">
            <a:noFill/>
            <a:miter lim="800000"/>
            <a:headEnd/>
            <a:tailEnd/>
          </a:ln>
        </p:spPr>
      </p:pic>
      <p:pic>
        <p:nvPicPr>
          <p:cNvPr id="4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55284" y="6112944"/>
            <a:ext cx="865501" cy="865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Imag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67" y="3726628"/>
            <a:ext cx="1219200" cy="2438400"/>
          </a:xfrm>
          <a:prstGeom prst="rect">
            <a:avLst/>
          </a:prstGeom>
        </p:spPr>
      </p:pic>
      <p:pic>
        <p:nvPicPr>
          <p:cNvPr id="4" name="Imag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18255" y="3770811"/>
            <a:ext cx="1219200" cy="1219200"/>
          </a:xfrm>
          <a:prstGeom prst="rect">
            <a:avLst/>
          </a:prstGeom>
        </p:spPr>
      </p:pic>
      <p:pic>
        <p:nvPicPr>
          <p:cNvPr id="5" name="Imag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08360" y="3849810"/>
            <a:ext cx="1219200" cy="1219200"/>
          </a:xfrm>
          <a:prstGeom prst="rect">
            <a:avLst/>
          </a:prstGeom>
        </p:spPr>
      </p:pic>
      <p:pic>
        <p:nvPicPr>
          <p:cNvPr id="6" name="Imag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16175" y="4710963"/>
            <a:ext cx="1219200" cy="1219200"/>
          </a:xfrm>
          <a:prstGeom prst="rect">
            <a:avLst/>
          </a:prstGeom>
        </p:spPr>
      </p:pic>
      <p:pic>
        <p:nvPicPr>
          <p:cNvPr id="7" name="Image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5882" y="5913594"/>
            <a:ext cx="1219200" cy="1219200"/>
          </a:xfrm>
          <a:prstGeom prst="rect">
            <a:avLst/>
          </a:prstGeom>
        </p:spPr>
      </p:pic>
      <p:pic>
        <p:nvPicPr>
          <p:cNvPr id="8" name="Image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95512" y="5945301"/>
            <a:ext cx="1219200" cy="1219200"/>
          </a:xfrm>
          <a:prstGeom prst="rect">
            <a:avLst/>
          </a:prstGeom>
        </p:spPr>
      </p:pic>
      <p:sp>
        <p:nvSpPr>
          <p:cNvPr id="67" name="ZoneTexte 66"/>
          <p:cNvSpPr txBox="1"/>
          <p:nvPr/>
        </p:nvSpPr>
        <p:spPr>
          <a:xfrm>
            <a:off x="2718773" y="5104265"/>
            <a:ext cx="2130711" cy="400110"/>
          </a:xfrm>
          <a:prstGeom prst="rect">
            <a:avLst/>
          </a:prstGeom>
          <a:noFill/>
        </p:spPr>
        <p:txBody>
          <a:bodyPr wrap="none" rtlCol="0">
            <a:spAutoFit/>
          </a:bodyPr>
          <a:lstStyle/>
          <a:p>
            <a:r>
              <a:rPr lang="fr-FR" sz="2000" i="0" dirty="0" err="1" smtClean="0">
                <a:solidFill>
                  <a:schemeClr val="tx1"/>
                </a:solidFill>
                <a:latin typeface="Segoe UI" panose="020B0502040204020203" pitchFamily="34" charset="0"/>
                <a:cs typeface="Segoe UI" panose="020B0502040204020203" pitchFamily="34" charset="0"/>
              </a:rPr>
              <a:t>WiFi</a:t>
            </a:r>
            <a:r>
              <a:rPr lang="fr-FR" sz="2000" i="0" dirty="0" smtClean="0">
                <a:solidFill>
                  <a:schemeClr val="tx1"/>
                </a:solidFill>
                <a:latin typeface="Segoe UI" panose="020B0502040204020203" pitchFamily="34" charset="0"/>
                <a:cs typeface="Segoe UI" panose="020B0502040204020203" pitchFamily="34" charset="0"/>
              </a:rPr>
              <a:t> </a:t>
            </a:r>
            <a:r>
              <a:rPr lang="fr-FR" sz="2000" i="0" dirty="0" err="1" smtClean="0">
                <a:solidFill>
                  <a:schemeClr val="tx1"/>
                </a:solidFill>
                <a:latin typeface="Segoe UI" panose="020B0502040204020203" pitchFamily="34" charset="0"/>
                <a:cs typeface="Segoe UI" panose="020B0502040204020203" pitchFamily="34" charset="0"/>
              </a:rPr>
              <a:t>access</a:t>
            </a:r>
            <a:r>
              <a:rPr lang="fr-FR" sz="2000" i="0" dirty="0" smtClean="0">
                <a:solidFill>
                  <a:schemeClr val="tx1"/>
                </a:solidFill>
                <a:latin typeface="Segoe UI" panose="020B0502040204020203" pitchFamily="34" charset="0"/>
                <a:cs typeface="Segoe UI" panose="020B0502040204020203" pitchFamily="34" charset="0"/>
              </a:rPr>
              <a:t> point</a:t>
            </a:r>
            <a:endParaRPr lang="fr-FR" sz="2000" i="0" dirty="0">
              <a:solidFill>
                <a:schemeClr val="tx1"/>
              </a:solidFill>
              <a:latin typeface="Segoe UI" panose="020B0502040204020203" pitchFamily="34" charset="0"/>
              <a:cs typeface="Segoe UI" panose="020B0502040204020203" pitchFamily="34" charset="0"/>
            </a:endParaRPr>
          </a:p>
        </p:txBody>
      </p:sp>
      <p:sp>
        <p:nvSpPr>
          <p:cNvPr id="69" name="ZoneTexte 68"/>
          <p:cNvSpPr txBox="1"/>
          <p:nvPr/>
        </p:nvSpPr>
        <p:spPr>
          <a:xfrm>
            <a:off x="1186912" y="5728928"/>
            <a:ext cx="641522" cy="400110"/>
          </a:xfrm>
          <a:prstGeom prst="rect">
            <a:avLst/>
          </a:prstGeom>
          <a:noFill/>
        </p:spPr>
        <p:txBody>
          <a:bodyPr wrap="none" rtlCol="0">
            <a:spAutoFit/>
          </a:bodyPr>
          <a:lstStyle/>
          <a:p>
            <a:r>
              <a:rPr lang="fr-FR" sz="2000" i="0" dirty="0" smtClean="0">
                <a:solidFill>
                  <a:schemeClr val="tx1"/>
                </a:solidFill>
                <a:latin typeface="Segoe UI" panose="020B0502040204020203" pitchFamily="34" charset="0"/>
                <a:cs typeface="Segoe UI" panose="020B0502040204020203" pitchFamily="34" charset="0"/>
              </a:rPr>
              <a:t>UPS</a:t>
            </a:r>
            <a:endParaRPr lang="fr-FR" sz="2000" i="0" dirty="0">
              <a:solidFill>
                <a:schemeClr val="tx1"/>
              </a:solidFill>
              <a:latin typeface="Segoe UI" panose="020B0502040204020203" pitchFamily="34" charset="0"/>
              <a:cs typeface="Segoe UI" panose="020B0502040204020203" pitchFamily="34" charset="0"/>
            </a:endParaRPr>
          </a:p>
        </p:txBody>
      </p:sp>
      <p:sp>
        <p:nvSpPr>
          <p:cNvPr id="73" name="ZoneTexte 72"/>
          <p:cNvSpPr txBox="1"/>
          <p:nvPr/>
        </p:nvSpPr>
        <p:spPr>
          <a:xfrm>
            <a:off x="3078723" y="5953047"/>
            <a:ext cx="936731" cy="400110"/>
          </a:xfrm>
          <a:prstGeom prst="rect">
            <a:avLst/>
          </a:prstGeom>
          <a:noFill/>
        </p:spPr>
        <p:txBody>
          <a:bodyPr wrap="none" rtlCol="0">
            <a:spAutoFit/>
          </a:bodyPr>
          <a:lstStyle/>
          <a:p>
            <a:r>
              <a:rPr lang="fr-FR" sz="2000" i="0" dirty="0" smtClean="0">
                <a:solidFill>
                  <a:schemeClr val="tx1"/>
                </a:solidFill>
                <a:latin typeface="Segoe UI" panose="020B0502040204020203" pitchFamily="34" charset="0"/>
                <a:cs typeface="Segoe UI" panose="020B0502040204020203" pitchFamily="34" charset="0"/>
              </a:rPr>
              <a:t>Router</a:t>
            </a:r>
            <a:endParaRPr lang="fr-FR" sz="2000" i="0" dirty="0">
              <a:solidFill>
                <a:schemeClr val="tx1"/>
              </a:solidFill>
              <a:latin typeface="Segoe UI" panose="020B0502040204020203" pitchFamily="34" charset="0"/>
              <a:cs typeface="Segoe UI" panose="020B0502040204020203" pitchFamily="34" charset="0"/>
            </a:endParaRPr>
          </a:p>
        </p:txBody>
      </p:sp>
      <p:sp>
        <p:nvSpPr>
          <p:cNvPr id="78" name="ZoneTexte 77"/>
          <p:cNvSpPr txBox="1"/>
          <p:nvPr/>
        </p:nvSpPr>
        <p:spPr>
          <a:xfrm>
            <a:off x="897032" y="2068448"/>
            <a:ext cx="867802" cy="400110"/>
          </a:xfrm>
          <a:prstGeom prst="rect">
            <a:avLst/>
          </a:prstGeom>
          <a:noFill/>
        </p:spPr>
        <p:txBody>
          <a:bodyPr wrap="none" rtlCol="0">
            <a:spAutoFit/>
          </a:bodyPr>
          <a:lstStyle/>
          <a:p>
            <a:r>
              <a:rPr lang="fr-FR" sz="2000" i="0" dirty="0" smtClean="0">
                <a:solidFill>
                  <a:schemeClr val="tx1"/>
                </a:solidFill>
                <a:latin typeface="Segoe UI" panose="020B0502040204020203" pitchFamily="34" charset="0"/>
                <a:cs typeface="Segoe UI" panose="020B0502040204020203" pitchFamily="34" charset="0"/>
              </a:rPr>
              <a:t>PcVue</a:t>
            </a:r>
            <a:endParaRPr lang="fr-FR" sz="2000" i="0" dirty="0">
              <a:solidFill>
                <a:schemeClr val="tx1"/>
              </a:solidFill>
              <a:latin typeface="Segoe UI" panose="020B0502040204020203" pitchFamily="34" charset="0"/>
              <a:cs typeface="Segoe UI" panose="020B0502040204020203" pitchFamily="34" charset="0"/>
            </a:endParaRPr>
          </a:p>
        </p:txBody>
      </p:sp>
      <p:sp>
        <p:nvSpPr>
          <p:cNvPr id="87" name="ZoneTexte 86"/>
          <p:cNvSpPr txBox="1"/>
          <p:nvPr/>
        </p:nvSpPr>
        <p:spPr>
          <a:xfrm>
            <a:off x="333248" y="3254355"/>
            <a:ext cx="585417" cy="400110"/>
          </a:xfrm>
          <a:prstGeom prst="rect">
            <a:avLst/>
          </a:prstGeom>
          <a:noFill/>
        </p:spPr>
        <p:txBody>
          <a:bodyPr wrap="none" rtlCol="0">
            <a:spAutoFit/>
          </a:bodyPr>
          <a:lstStyle/>
          <a:p>
            <a:r>
              <a:rPr lang="fr-FR" sz="2000" i="0" dirty="0" err="1" smtClean="0">
                <a:solidFill>
                  <a:schemeClr val="tx1"/>
                </a:solidFill>
                <a:latin typeface="Segoe UI" panose="020B0502040204020203" pitchFamily="34" charset="0"/>
                <a:cs typeface="Segoe UI" panose="020B0502040204020203" pitchFamily="34" charset="0"/>
              </a:rPr>
              <a:t>Bay</a:t>
            </a:r>
            <a:endParaRPr lang="fr-FR" sz="2000" i="0" dirty="0">
              <a:solidFill>
                <a:schemeClr val="tx1"/>
              </a:solidFill>
              <a:latin typeface="Segoe UI" panose="020B0502040204020203" pitchFamily="34" charset="0"/>
              <a:cs typeface="Segoe UI" panose="020B0502040204020203" pitchFamily="34" charset="0"/>
            </a:endParaRPr>
          </a:p>
        </p:txBody>
      </p:sp>
      <p:grpSp>
        <p:nvGrpSpPr>
          <p:cNvPr id="9" name="Groupe 8"/>
          <p:cNvGrpSpPr/>
          <p:nvPr/>
        </p:nvGrpSpPr>
        <p:grpSpPr>
          <a:xfrm>
            <a:off x="617767" y="836712"/>
            <a:ext cx="11559073" cy="5604728"/>
            <a:chOff x="606092" y="394430"/>
            <a:chExt cx="11559073" cy="5604728"/>
          </a:xfrm>
        </p:grpSpPr>
        <p:grpSp>
          <p:nvGrpSpPr>
            <p:cNvPr id="2" name="Groupe 1"/>
            <p:cNvGrpSpPr/>
            <p:nvPr/>
          </p:nvGrpSpPr>
          <p:grpSpPr>
            <a:xfrm>
              <a:off x="5253051" y="2534213"/>
              <a:ext cx="978984" cy="760006"/>
              <a:chOff x="1796556" y="3009865"/>
              <a:chExt cx="978984" cy="760006"/>
            </a:xfrm>
          </p:grpSpPr>
          <p:pic>
            <p:nvPicPr>
              <p:cNvPr id="3079" name="Picture 7" descr="D:\ARC\ARC_Libraries\V11.1\LIB\ACTUAL\PcVue\V1.8\FR\Lib\SH_SYSTEM\B\PCVUE_LIBS_SYSTEM_MONITOR_DARK_FRONT_128.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96556" y="3145133"/>
                <a:ext cx="624738" cy="624738"/>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6" descr="D:\ARC\ARC_Libraries\V11.1\LIB\ACTUAL\PcVue\V1.8\FR\Lib\SH_SYSTEM\B\PCVUE_LIBS_SYSTEM_SERVER_CABINET_FRONT_128.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410609" y="3009865"/>
                <a:ext cx="364931" cy="729862"/>
              </a:xfrm>
              <a:prstGeom prst="rect">
                <a:avLst/>
              </a:prstGeom>
              <a:noFill/>
              <a:extLst>
                <a:ext uri="{909E8E84-426E-40DD-AFC4-6F175D3DCCD1}">
                  <a14:hiddenFill xmlns:a14="http://schemas.microsoft.com/office/drawing/2010/main">
                    <a:solidFill>
                      <a:srgbClr val="FFFFFF"/>
                    </a:solidFill>
                  </a14:hiddenFill>
                </a:ext>
              </a:extLst>
            </p:spPr>
          </p:pic>
        </p:grpSp>
        <p:pic>
          <p:nvPicPr>
            <p:cNvPr id="114" name="Picture 6" descr="D:\ARC\ARC_Libraries\V11.1\LIB\ACTUAL\PcVue\V1.8\FR\Lib\SH_SYSTEM\B\PCVUE_LIBS_SYSTEM_SERVER_CABINET_FRONT_128.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293071" y="2604496"/>
              <a:ext cx="364931" cy="729862"/>
            </a:xfrm>
            <a:prstGeom prst="rect">
              <a:avLst/>
            </a:prstGeom>
            <a:noFill/>
            <a:extLst>
              <a:ext uri="{909E8E84-426E-40DD-AFC4-6F175D3DCCD1}">
                <a14:hiddenFill xmlns:a14="http://schemas.microsoft.com/office/drawing/2010/main">
                  <a:solidFill>
                    <a:srgbClr val="FFFFFF"/>
                  </a:solidFill>
                </a14:hiddenFill>
              </a:ext>
            </a:extLst>
          </p:spPr>
        </p:pic>
        <p:grpSp>
          <p:nvGrpSpPr>
            <p:cNvPr id="97" name="Groupe 96"/>
            <p:cNvGrpSpPr/>
            <p:nvPr/>
          </p:nvGrpSpPr>
          <p:grpSpPr>
            <a:xfrm>
              <a:off x="7617761" y="2564020"/>
              <a:ext cx="978984" cy="760006"/>
              <a:chOff x="1796556" y="3009865"/>
              <a:chExt cx="978984" cy="760006"/>
            </a:xfrm>
          </p:grpSpPr>
          <p:pic>
            <p:nvPicPr>
              <p:cNvPr id="105" name="Picture 7" descr="D:\ARC\ARC_Libraries\V11.1\LIB\ACTUAL\PcVue\V1.8\FR\Lib\SH_SYSTEM\B\PCVUE_LIBS_SYSTEM_MONITOR_DARK_FRONT_128.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96556" y="3145133"/>
                <a:ext cx="624738" cy="624738"/>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6" descr="D:\ARC\ARC_Libraries\V11.1\LIB\ACTUAL\PcVue\V1.8\FR\Lib\SH_SYSTEM\B\PCVUE_LIBS_SYSTEM_SERVER_CABINET_FRONT_128.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410609" y="3009865"/>
                <a:ext cx="364931" cy="729862"/>
              </a:xfrm>
              <a:prstGeom prst="rect">
                <a:avLst/>
              </a:prstGeom>
              <a:noFill/>
              <a:extLst>
                <a:ext uri="{909E8E84-426E-40DD-AFC4-6F175D3DCCD1}">
                  <a14:hiddenFill xmlns:a14="http://schemas.microsoft.com/office/drawing/2010/main">
                    <a:solidFill>
                      <a:srgbClr val="FFFFFF"/>
                    </a:solidFill>
                  </a14:hiddenFill>
                </a:ext>
              </a:extLst>
            </p:spPr>
          </p:pic>
        </p:grpSp>
        <p:pic>
          <p:nvPicPr>
            <p:cNvPr id="64" name="Picture 2" descr="D:\ARC\ARC_Libraries\V11.1\LIB\ACTUAL\PcVue\V1.8\FR\Lib\SH_SYSTEM\B\PCVUE_LIBS_SYSTEM_WORKSTATION_LIGHT_FRONT_128.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31407" y="431248"/>
              <a:ext cx="894144" cy="89414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3" descr="D:\Arc\Libraries\Samples\Icon Experience\v series\iconexperience v bundle png\v_collections_png\computer_network_security\256x256\shadow\earth.png"/>
            <p:cNvPicPr>
              <a:picLocks noChangeAspect="1" noChangeArrowheads="1"/>
            </p:cNvPicPr>
            <p:nvPr/>
          </p:nvPicPr>
          <p:blipFill>
            <a:blip r:embed="rId15" cstate="print"/>
            <a:srcRect/>
            <a:stretch>
              <a:fillRect/>
            </a:stretch>
          </p:blipFill>
          <p:spPr bwMode="auto">
            <a:xfrm>
              <a:off x="10391327" y="4017541"/>
              <a:ext cx="1086089" cy="1086089"/>
            </a:xfrm>
            <a:prstGeom prst="rect">
              <a:avLst/>
            </a:prstGeom>
            <a:noFill/>
          </p:spPr>
        </p:pic>
        <p:sp>
          <p:nvSpPr>
            <p:cNvPr id="104" name="Organigramme : Disque magnétique 45"/>
            <p:cNvSpPr/>
            <p:nvPr/>
          </p:nvSpPr>
          <p:spPr>
            <a:xfrm>
              <a:off x="6141211" y="866009"/>
              <a:ext cx="170250" cy="275256"/>
            </a:xfrm>
            <a:prstGeom prst="flowChartMagneticDisk">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8100000" scaled="1"/>
              <a:tileRect/>
            </a:gradFill>
            <a:scene3d>
              <a:camera prst="orthographicFront"/>
              <a:lightRig rig="threePt" dir="t"/>
            </a:scene3d>
            <a:sp3d prstMaterial="dk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i="0">
                <a:solidFill>
                  <a:schemeClr val="tx1"/>
                </a:solidFill>
                <a:latin typeface="Segoe UI" panose="020B0502040204020203" pitchFamily="34" charset="0"/>
                <a:cs typeface="Segoe UI" panose="020B0502040204020203" pitchFamily="34" charset="0"/>
              </a:endParaRPr>
            </a:p>
          </p:txBody>
        </p:sp>
        <p:grpSp>
          <p:nvGrpSpPr>
            <p:cNvPr id="65" name="Groupe 64"/>
            <p:cNvGrpSpPr/>
            <p:nvPr/>
          </p:nvGrpSpPr>
          <p:grpSpPr>
            <a:xfrm>
              <a:off x="5997758" y="2414932"/>
              <a:ext cx="317372" cy="330500"/>
              <a:chOff x="2607624" y="3297575"/>
              <a:chExt cx="317372" cy="330500"/>
            </a:xfrm>
          </p:grpSpPr>
          <p:pic>
            <p:nvPicPr>
              <p:cNvPr id="68" name="Picture 3" descr="C:\Users\bl\Desktop\NetworkingConfiguration.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607624" y="3297575"/>
                <a:ext cx="300228" cy="300228"/>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 descr="D:\dev\Icon Experience\v series\v_collections_png\basic_foundation\64x64\shadow\delete.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2776171" y="3479250"/>
                <a:ext cx="148825" cy="148825"/>
              </a:xfrm>
              <a:prstGeom prst="rect">
                <a:avLst/>
              </a:prstGeom>
              <a:noFill/>
              <a:extLst>
                <a:ext uri="{909E8E84-426E-40DD-AFC4-6F175D3DCCD1}">
                  <a14:hiddenFill xmlns:a14="http://schemas.microsoft.com/office/drawing/2010/main">
                    <a:solidFill>
                      <a:srgbClr val="FFFFFF"/>
                    </a:solidFill>
                  </a14:hiddenFill>
                </a:ext>
              </a:extLst>
            </p:spPr>
          </p:pic>
        </p:grpSp>
        <p:pic>
          <p:nvPicPr>
            <p:cNvPr id="71" name="Picture 2" descr="D:\ARC\ARC_Libraries\V11.1\LIB\ACTUAL\PcVue\V1.8\FR\Lib\SH_SYSTEM\B\PCVUE_LIBS_SYSTEM_WORKSTATION_LIGHT_FRONT_128.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18967" y="455621"/>
              <a:ext cx="894144" cy="894144"/>
            </a:xfrm>
            <a:prstGeom prst="rect">
              <a:avLst/>
            </a:prstGeom>
            <a:noFill/>
            <a:extLst>
              <a:ext uri="{909E8E84-426E-40DD-AFC4-6F175D3DCCD1}">
                <a14:hiddenFill xmlns:a14="http://schemas.microsoft.com/office/drawing/2010/main">
                  <a:solidFill>
                    <a:srgbClr val="FFFFFF"/>
                  </a:solidFill>
                </a14:hiddenFill>
              </a:ext>
            </a:extLst>
          </p:spPr>
        </p:pic>
        <p:sp>
          <p:nvSpPr>
            <p:cNvPr id="30" name="Organigramme : Disque magnétique 21"/>
            <p:cNvSpPr/>
            <p:nvPr/>
          </p:nvSpPr>
          <p:spPr>
            <a:xfrm>
              <a:off x="6110855" y="3050048"/>
              <a:ext cx="288895" cy="409425"/>
            </a:xfrm>
            <a:prstGeom prst="flowChartMagneticDisk">
              <a:avLst/>
            </a:prstGeom>
            <a:solidFill>
              <a:srgbClr val="0070C0"/>
            </a:solidFill>
            <a:scene3d>
              <a:camera prst="orthographicFront"/>
              <a:lightRig rig="threePt" dir="t"/>
            </a:scene3d>
            <a:sp3d prstMaterial="dk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i="0">
                <a:solidFill>
                  <a:schemeClr val="tx1"/>
                </a:solidFill>
                <a:latin typeface="Segoe UI" panose="020B0502040204020203" pitchFamily="34" charset="0"/>
                <a:cs typeface="Segoe UI" panose="020B0502040204020203" pitchFamily="34" charset="0"/>
              </a:endParaRPr>
            </a:p>
          </p:txBody>
        </p:sp>
        <p:pic>
          <p:nvPicPr>
            <p:cNvPr id="93" name="Picture 6" descr="D:\dev\Icon Experience\v series\v_collections_png\computer_network_security\64x64\shadow\earth.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435623" y="3065292"/>
              <a:ext cx="269066" cy="269066"/>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D:\ARC\ARC_Libraries\V11.1\LIB\ACTUAL\PcVue\V1.8\FR\Lib\SH_SYSTEM\B\PCVUE_LIBS_SYSTEM_WORKSTATION_LIGHT_FRONT_128.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91005" y="4541797"/>
              <a:ext cx="894144" cy="89414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D:\Marketting-Communication\_Logos\Arc\MainApp.pn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968905" y="5041989"/>
              <a:ext cx="379516" cy="379516"/>
            </a:xfrm>
            <a:prstGeom prst="rect">
              <a:avLst/>
            </a:prstGeom>
            <a:noFill/>
            <a:extLst>
              <a:ext uri="{909E8E84-426E-40DD-AFC4-6F175D3DCCD1}">
                <a14:hiddenFill xmlns:a14="http://schemas.microsoft.com/office/drawing/2010/main">
                  <a:solidFill>
                    <a:srgbClr val="FFFFFF"/>
                  </a:solidFill>
                </a14:hiddenFill>
              </a:ext>
            </a:extLst>
          </p:spPr>
        </p:pic>
        <p:grpSp>
          <p:nvGrpSpPr>
            <p:cNvPr id="51" name="Groupe 50"/>
            <p:cNvGrpSpPr/>
            <p:nvPr/>
          </p:nvGrpSpPr>
          <p:grpSpPr>
            <a:xfrm>
              <a:off x="7963294" y="4728124"/>
              <a:ext cx="978984" cy="760006"/>
              <a:chOff x="1796556" y="3009865"/>
              <a:chExt cx="978984" cy="760006"/>
            </a:xfrm>
          </p:grpSpPr>
          <p:pic>
            <p:nvPicPr>
              <p:cNvPr id="55" name="Picture 7" descr="D:\ARC\ARC_Libraries\V11.1\LIB\ACTUAL\PcVue\V1.8\FR\Lib\SH_SYSTEM\B\PCVUE_LIBS_SYSTEM_MONITOR_DARK_FRONT_128.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96556" y="3145133"/>
                <a:ext cx="624738" cy="624738"/>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6" descr="D:\ARC\ARC_Libraries\V11.1\LIB\ACTUAL\PcVue\V1.8\FR\Lib\SH_SYSTEM\B\PCVUE_LIBS_SYSTEM_SERVER_CABINET_FRONT_128.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410609" y="3009865"/>
                <a:ext cx="364931" cy="729862"/>
              </a:xfrm>
              <a:prstGeom prst="rect">
                <a:avLst/>
              </a:prstGeom>
              <a:noFill/>
              <a:extLst>
                <a:ext uri="{909E8E84-426E-40DD-AFC4-6F175D3DCCD1}">
                  <a14:hiddenFill xmlns:a14="http://schemas.microsoft.com/office/drawing/2010/main">
                    <a:solidFill>
                      <a:srgbClr val="FFFFFF"/>
                    </a:solidFill>
                  </a14:hiddenFill>
                </a:ext>
              </a:extLst>
            </p:spPr>
          </p:pic>
        </p:grpSp>
        <p:pic>
          <p:nvPicPr>
            <p:cNvPr id="109" name="Picture 4" descr="D:\Arc\Libraries\Samples\Icon Experience\v series\iconexperience v bundle png\v_collections_png\basic_foundation\256x256\shadow\folder_network.png"/>
            <p:cNvPicPr>
              <a:picLocks noChangeAspect="1" noChangeArrowheads="1"/>
            </p:cNvPicPr>
            <p:nvPr/>
          </p:nvPicPr>
          <p:blipFill>
            <a:blip r:embed="rId20" cstate="print"/>
            <a:srcRect/>
            <a:stretch>
              <a:fillRect/>
            </a:stretch>
          </p:blipFill>
          <p:spPr bwMode="auto">
            <a:xfrm>
              <a:off x="8710064" y="5137528"/>
              <a:ext cx="340158" cy="340158"/>
            </a:xfrm>
            <a:prstGeom prst="rect">
              <a:avLst/>
            </a:prstGeom>
            <a:noFill/>
          </p:spPr>
        </p:pic>
        <p:pic>
          <p:nvPicPr>
            <p:cNvPr id="58" name="Picture 104" descr="D:\ARC\ARC_Libraries\V11.1\LIB\ACTUAL\PcVue\V1.8\FR\Lib\SH_SYSTEM\B\PCVUE_LIBS_SYSTEM_MOBILE-DEVICES_SMARTPHONE_FRONT_64.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643860" y="3768262"/>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105" descr="D:\ARC\ARC_Libraries\V11.1\LIB\ACTUAL\PcVue\V1.8\FR\Lib\SH_SYSTEM\B\PCVUE_LIBS_SYSTEM_MOBILE-DEVICES_TABLET_FRONT_64.pn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rot="5400000">
              <a:off x="11224885" y="4096754"/>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106" descr="D:\ARC\ARC_Libraries\V11.1\LIB\ACTUAL\PcVue\V1.8\FR\Lib\SH_SYSTEM\B\PCVUE_LIBS_SYSTEM_LAPTOP_FRONT_64.png"/>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137167" y="4065631"/>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descr="D:\ARC\ARC_Libraries\V11.1\LIB\ACTUAL\PcVue\V1.8\EN\Lib\SH_SYSTEM\B\PCVUE_LIBS_SYSTEM_MONITOR_LIGHT_FRONT_128.png"/>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643859" y="4694225"/>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http://www.e-interactive.es/wp-content/uploads/HTML51.png"/>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606092" y="432945"/>
              <a:ext cx="363537" cy="32814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43" name="Picture 4"/>
            <p:cNvPicPr>
              <a:picLocks noChangeAspect="1" noChangeArrowheads="1"/>
            </p:cNvPicPr>
            <p:nvPr/>
          </p:nvPicPr>
          <p:blipFill>
            <a:blip r:embed="rId26" cstate="email">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627432" y="936668"/>
              <a:ext cx="264246" cy="434439"/>
            </a:xfrm>
            <a:prstGeom prst="rect">
              <a:avLst/>
            </a:prstGeom>
            <a:noFill/>
            <a:ln w="9525">
              <a:noFill/>
              <a:miter lim="800000"/>
              <a:headEnd/>
              <a:tailEnd/>
            </a:ln>
          </p:spPr>
        </p:pic>
        <p:pic>
          <p:nvPicPr>
            <p:cNvPr id="44" name="Picture 6" descr="D:\dev\Icon Experience\v series\v_collections_png\computer_network_security\64x64\shadow\earth.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53326" y="2191639"/>
              <a:ext cx="269066" cy="269066"/>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p:cNvSpPr txBox="1"/>
            <p:nvPr/>
          </p:nvSpPr>
          <p:spPr>
            <a:xfrm>
              <a:off x="7207318" y="1639616"/>
              <a:ext cx="1786066" cy="400110"/>
            </a:xfrm>
            <a:prstGeom prst="rect">
              <a:avLst/>
            </a:prstGeom>
            <a:noFill/>
          </p:spPr>
          <p:txBody>
            <a:bodyPr wrap="none" rtlCol="0">
              <a:spAutoFit/>
            </a:bodyPr>
            <a:lstStyle/>
            <a:p>
              <a:r>
                <a:rPr lang="fr-FR" sz="2000" i="0" dirty="0" smtClean="0">
                  <a:solidFill>
                    <a:schemeClr val="tx1"/>
                  </a:solidFill>
                  <a:latin typeface="Segoe UI" panose="020B0502040204020203" pitchFamily="34" charset="0"/>
                  <a:cs typeface="Segoe UI" panose="020B0502040204020203" pitchFamily="34" charset="0"/>
                </a:rPr>
                <a:t>Client stations</a:t>
              </a:r>
              <a:endParaRPr lang="fr-FR" sz="2000" i="0" dirty="0">
                <a:solidFill>
                  <a:schemeClr val="tx1"/>
                </a:solidFill>
                <a:latin typeface="Segoe UI" panose="020B0502040204020203" pitchFamily="34" charset="0"/>
                <a:cs typeface="Segoe UI" panose="020B0502040204020203" pitchFamily="34" charset="0"/>
              </a:endParaRPr>
            </a:p>
          </p:txBody>
        </p:sp>
        <p:sp>
          <p:nvSpPr>
            <p:cNvPr id="62" name="ZoneTexte 61"/>
            <p:cNvSpPr txBox="1"/>
            <p:nvPr/>
          </p:nvSpPr>
          <p:spPr>
            <a:xfrm>
              <a:off x="7252180" y="3541825"/>
              <a:ext cx="1852558" cy="400110"/>
            </a:xfrm>
            <a:prstGeom prst="rect">
              <a:avLst/>
            </a:prstGeom>
            <a:noFill/>
          </p:spPr>
          <p:txBody>
            <a:bodyPr wrap="none" rtlCol="0">
              <a:spAutoFit/>
            </a:bodyPr>
            <a:lstStyle/>
            <a:p>
              <a:r>
                <a:rPr lang="fr-FR" sz="2000" i="0" dirty="0" smtClean="0">
                  <a:solidFill>
                    <a:schemeClr val="tx1"/>
                  </a:solidFill>
                  <a:latin typeface="Segoe UI" panose="020B0502040204020203" pitchFamily="34" charset="0"/>
                  <a:cs typeface="Segoe UI" panose="020B0502040204020203" pitchFamily="34" charset="0"/>
                </a:rPr>
                <a:t>Server stations</a:t>
              </a:r>
              <a:endParaRPr lang="fr-FR" sz="2000" i="0" dirty="0">
                <a:solidFill>
                  <a:schemeClr val="tx1"/>
                </a:solidFill>
                <a:latin typeface="Segoe UI" panose="020B0502040204020203" pitchFamily="34" charset="0"/>
                <a:cs typeface="Segoe UI" panose="020B0502040204020203" pitchFamily="34" charset="0"/>
              </a:endParaRPr>
            </a:p>
          </p:txBody>
        </p:sp>
        <p:sp>
          <p:nvSpPr>
            <p:cNvPr id="63" name="ZoneTexte 62"/>
            <p:cNvSpPr txBox="1"/>
            <p:nvPr/>
          </p:nvSpPr>
          <p:spPr>
            <a:xfrm>
              <a:off x="7208815" y="5599048"/>
              <a:ext cx="3481466" cy="400110"/>
            </a:xfrm>
            <a:prstGeom prst="rect">
              <a:avLst/>
            </a:prstGeom>
            <a:noFill/>
          </p:spPr>
          <p:txBody>
            <a:bodyPr wrap="none" rtlCol="0">
              <a:spAutoFit/>
            </a:bodyPr>
            <a:lstStyle/>
            <a:p>
              <a:r>
                <a:rPr lang="fr-FR" sz="2000" i="0" dirty="0" smtClean="0">
                  <a:solidFill>
                    <a:schemeClr val="tx1"/>
                  </a:solidFill>
                  <a:latin typeface="Segoe UI" panose="020B0502040204020203" pitchFamily="34" charset="0"/>
                  <a:cs typeface="Segoe UI" panose="020B0502040204020203" pitchFamily="34" charset="0"/>
                </a:rPr>
                <a:t>Central version server station</a:t>
              </a:r>
              <a:endParaRPr lang="fr-FR" sz="2000" i="0" dirty="0">
                <a:solidFill>
                  <a:schemeClr val="tx1"/>
                </a:solidFill>
                <a:latin typeface="Segoe UI" panose="020B0502040204020203" pitchFamily="34" charset="0"/>
                <a:cs typeface="Segoe UI" panose="020B0502040204020203" pitchFamily="34" charset="0"/>
              </a:endParaRPr>
            </a:p>
          </p:txBody>
        </p:sp>
        <p:sp>
          <p:nvSpPr>
            <p:cNvPr id="66" name="ZoneTexte 65"/>
            <p:cNvSpPr txBox="1"/>
            <p:nvPr/>
          </p:nvSpPr>
          <p:spPr>
            <a:xfrm>
              <a:off x="4918331" y="5523514"/>
              <a:ext cx="2050498" cy="400110"/>
            </a:xfrm>
            <a:prstGeom prst="rect">
              <a:avLst/>
            </a:prstGeom>
            <a:noFill/>
          </p:spPr>
          <p:txBody>
            <a:bodyPr wrap="none" rtlCol="0">
              <a:spAutoFit/>
            </a:bodyPr>
            <a:lstStyle/>
            <a:p>
              <a:r>
                <a:rPr lang="fr-FR" sz="2000" i="0" dirty="0" err="1" smtClean="0">
                  <a:solidFill>
                    <a:schemeClr val="tx1"/>
                  </a:solidFill>
                  <a:latin typeface="Segoe UI" panose="020B0502040204020203" pitchFamily="34" charset="0"/>
                  <a:cs typeface="Segoe UI" panose="020B0502040204020203" pitchFamily="34" charset="0"/>
                </a:rPr>
                <a:t>FrontVue</a:t>
              </a:r>
              <a:r>
                <a:rPr lang="fr-FR" sz="2000" i="0" dirty="0" smtClean="0">
                  <a:solidFill>
                    <a:schemeClr val="tx1"/>
                  </a:solidFill>
                  <a:latin typeface="Segoe UI" panose="020B0502040204020203" pitchFamily="34" charset="0"/>
                  <a:cs typeface="Segoe UI" panose="020B0502040204020203" pitchFamily="34" charset="0"/>
                </a:rPr>
                <a:t> station</a:t>
              </a:r>
              <a:endParaRPr lang="fr-FR" sz="2000" i="0" dirty="0">
                <a:solidFill>
                  <a:schemeClr val="tx1"/>
                </a:solidFill>
                <a:latin typeface="Segoe UI" panose="020B0502040204020203" pitchFamily="34" charset="0"/>
                <a:cs typeface="Segoe UI" panose="020B0502040204020203" pitchFamily="34" charset="0"/>
              </a:endParaRPr>
            </a:p>
          </p:txBody>
        </p:sp>
        <p:sp>
          <p:nvSpPr>
            <p:cNvPr id="76" name="ZoneTexte 75"/>
            <p:cNvSpPr txBox="1"/>
            <p:nvPr/>
          </p:nvSpPr>
          <p:spPr>
            <a:xfrm>
              <a:off x="891678" y="996342"/>
              <a:ext cx="1034066" cy="400110"/>
            </a:xfrm>
            <a:prstGeom prst="rect">
              <a:avLst/>
            </a:prstGeom>
            <a:noFill/>
          </p:spPr>
          <p:txBody>
            <a:bodyPr wrap="none" rtlCol="0">
              <a:spAutoFit/>
            </a:bodyPr>
            <a:lstStyle/>
            <a:p>
              <a:r>
                <a:rPr lang="fr-FR" sz="2000" i="0" dirty="0" smtClean="0">
                  <a:solidFill>
                    <a:schemeClr val="tx1"/>
                  </a:solidFill>
                  <a:latin typeface="Segoe UI" panose="020B0502040204020203" pitchFamily="34" charset="0"/>
                  <a:cs typeface="Segoe UI" panose="020B0502040204020203" pitchFamily="34" charset="0"/>
                </a:rPr>
                <a:t>Firewall</a:t>
              </a:r>
              <a:endParaRPr lang="fr-FR" sz="2000" i="0" dirty="0">
                <a:solidFill>
                  <a:schemeClr val="tx1"/>
                </a:solidFill>
                <a:latin typeface="Segoe UI" panose="020B0502040204020203" pitchFamily="34" charset="0"/>
                <a:cs typeface="Segoe UI" panose="020B0502040204020203" pitchFamily="34" charset="0"/>
              </a:endParaRPr>
            </a:p>
          </p:txBody>
        </p:sp>
        <p:sp>
          <p:nvSpPr>
            <p:cNvPr id="77" name="ZoneTexte 76"/>
            <p:cNvSpPr txBox="1"/>
            <p:nvPr/>
          </p:nvSpPr>
          <p:spPr>
            <a:xfrm>
              <a:off x="10284522" y="5345640"/>
              <a:ext cx="1880643" cy="400110"/>
            </a:xfrm>
            <a:prstGeom prst="rect">
              <a:avLst/>
            </a:prstGeom>
            <a:noFill/>
          </p:spPr>
          <p:txBody>
            <a:bodyPr wrap="none" rtlCol="0">
              <a:spAutoFit/>
            </a:bodyPr>
            <a:lstStyle/>
            <a:p>
              <a:r>
                <a:rPr lang="fr-FR" sz="2000" i="0" dirty="0" smtClean="0">
                  <a:solidFill>
                    <a:schemeClr val="tx1"/>
                  </a:solidFill>
                  <a:latin typeface="Segoe UI" panose="020B0502040204020203" pitchFamily="34" charset="0"/>
                  <a:cs typeface="Segoe UI" panose="020B0502040204020203" pitchFamily="34" charset="0"/>
                </a:rPr>
                <a:t>Mobile </a:t>
              </a:r>
              <a:r>
                <a:rPr lang="fr-FR" sz="2000" i="0" dirty="0" err="1" smtClean="0">
                  <a:solidFill>
                    <a:schemeClr val="tx1"/>
                  </a:solidFill>
                  <a:latin typeface="Segoe UI" panose="020B0502040204020203" pitchFamily="34" charset="0"/>
                  <a:cs typeface="Segoe UI" panose="020B0502040204020203" pitchFamily="34" charset="0"/>
                </a:rPr>
                <a:t>devices</a:t>
              </a:r>
              <a:endParaRPr lang="fr-FR" sz="2000" i="0" dirty="0">
                <a:solidFill>
                  <a:schemeClr val="tx1"/>
                </a:solidFill>
                <a:latin typeface="Segoe UI" panose="020B0502040204020203" pitchFamily="34" charset="0"/>
                <a:cs typeface="Segoe UI" panose="020B0502040204020203" pitchFamily="34" charset="0"/>
              </a:endParaRPr>
            </a:p>
          </p:txBody>
        </p:sp>
        <p:sp>
          <p:nvSpPr>
            <p:cNvPr id="79" name="ZoneTexte 78"/>
            <p:cNvSpPr txBox="1"/>
            <p:nvPr/>
          </p:nvSpPr>
          <p:spPr>
            <a:xfrm>
              <a:off x="918665" y="2149944"/>
              <a:ext cx="1723292" cy="400110"/>
            </a:xfrm>
            <a:prstGeom prst="rect">
              <a:avLst/>
            </a:prstGeom>
            <a:noFill/>
          </p:spPr>
          <p:txBody>
            <a:bodyPr wrap="none" rtlCol="0">
              <a:spAutoFit/>
            </a:bodyPr>
            <a:lstStyle/>
            <a:p>
              <a:r>
                <a:rPr lang="fr-FR" sz="2000" i="0" dirty="0" smtClean="0">
                  <a:solidFill>
                    <a:schemeClr val="tx1"/>
                  </a:solidFill>
                  <a:latin typeface="Segoe UI" panose="020B0502040204020203" pitchFamily="34" charset="0"/>
                  <a:cs typeface="Segoe UI" panose="020B0502040204020203" pitchFamily="34" charset="0"/>
                </a:rPr>
                <a:t>Web </a:t>
              </a:r>
              <a:r>
                <a:rPr lang="fr-FR" sz="2000" i="0" dirty="0" err="1" smtClean="0">
                  <a:solidFill>
                    <a:schemeClr val="tx1"/>
                  </a:solidFill>
                  <a:latin typeface="Segoe UI" panose="020B0502040204020203" pitchFamily="34" charset="0"/>
                  <a:cs typeface="Segoe UI" panose="020B0502040204020203" pitchFamily="34" charset="0"/>
                </a:rPr>
                <a:t>backend</a:t>
              </a:r>
              <a:endParaRPr lang="fr-FR" sz="2000" i="0" dirty="0">
                <a:solidFill>
                  <a:schemeClr val="tx1"/>
                </a:solidFill>
                <a:latin typeface="Segoe UI" panose="020B0502040204020203" pitchFamily="34" charset="0"/>
                <a:cs typeface="Segoe UI" panose="020B0502040204020203" pitchFamily="34" charset="0"/>
              </a:endParaRPr>
            </a:p>
          </p:txBody>
        </p:sp>
        <p:sp>
          <p:nvSpPr>
            <p:cNvPr id="80" name="ZoneTexte 79"/>
            <p:cNvSpPr txBox="1"/>
            <p:nvPr/>
          </p:nvSpPr>
          <p:spPr>
            <a:xfrm>
              <a:off x="930623" y="431248"/>
              <a:ext cx="990977" cy="400110"/>
            </a:xfrm>
            <a:prstGeom prst="rect">
              <a:avLst/>
            </a:prstGeom>
            <a:noFill/>
          </p:spPr>
          <p:txBody>
            <a:bodyPr wrap="none" rtlCol="0">
              <a:spAutoFit/>
            </a:bodyPr>
            <a:lstStyle/>
            <a:p>
              <a:r>
                <a:rPr lang="fr-FR" sz="2000" i="0" dirty="0" smtClean="0">
                  <a:solidFill>
                    <a:schemeClr val="tx1"/>
                  </a:solidFill>
                  <a:latin typeface="Segoe UI" panose="020B0502040204020203" pitchFamily="34" charset="0"/>
                  <a:cs typeface="Segoe UI" panose="020B0502040204020203" pitchFamily="34" charset="0"/>
                </a:rPr>
                <a:t>HTML5</a:t>
              </a:r>
              <a:endParaRPr lang="fr-FR" sz="2000" i="0" dirty="0">
                <a:solidFill>
                  <a:schemeClr val="tx1"/>
                </a:solidFill>
                <a:latin typeface="Segoe UI" panose="020B0502040204020203" pitchFamily="34" charset="0"/>
                <a:cs typeface="Segoe UI" panose="020B0502040204020203" pitchFamily="34" charset="0"/>
              </a:endParaRPr>
            </a:p>
          </p:txBody>
        </p:sp>
        <p:sp>
          <p:nvSpPr>
            <p:cNvPr id="81" name="Organigramme : Disque magnétique 45"/>
            <p:cNvSpPr/>
            <p:nvPr/>
          </p:nvSpPr>
          <p:spPr>
            <a:xfrm>
              <a:off x="2104574" y="394430"/>
              <a:ext cx="288895" cy="396467"/>
            </a:xfrm>
            <a:prstGeom prst="flowChartMagneticDisk">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8100000" scaled="1"/>
              <a:tileRect/>
            </a:gradFill>
            <a:scene3d>
              <a:camera prst="orthographicFront"/>
              <a:lightRig rig="threePt" dir="t"/>
            </a:scene3d>
            <a:sp3d prstMaterial="dk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i="0">
                <a:solidFill>
                  <a:schemeClr val="tx1"/>
                </a:solidFill>
                <a:latin typeface="Segoe UI" panose="020B0502040204020203" pitchFamily="34" charset="0"/>
                <a:cs typeface="Segoe UI" panose="020B0502040204020203" pitchFamily="34" charset="0"/>
              </a:endParaRPr>
            </a:p>
          </p:txBody>
        </p:sp>
        <p:sp>
          <p:nvSpPr>
            <p:cNvPr id="82" name="ZoneTexte 81"/>
            <p:cNvSpPr txBox="1"/>
            <p:nvPr/>
          </p:nvSpPr>
          <p:spPr>
            <a:xfrm>
              <a:off x="2515480" y="431248"/>
              <a:ext cx="2422843" cy="400110"/>
            </a:xfrm>
            <a:prstGeom prst="rect">
              <a:avLst/>
            </a:prstGeom>
            <a:noFill/>
          </p:spPr>
          <p:txBody>
            <a:bodyPr wrap="none" rtlCol="0">
              <a:spAutoFit/>
            </a:bodyPr>
            <a:lstStyle/>
            <a:p>
              <a:r>
                <a:rPr lang="fr-FR" sz="2000" i="0" dirty="0" err="1" smtClean="0">
                  <a:solidFill>
                    <a:schemeClr val="tx1"/>
                  </a:solidFill>
                  <a:latin typeface="Segoe UI" panose="020B0502040204020203" pitchFamily="34" charset="0"/>
                  <a:cs typeface="Segoe UI" panose="020B0502040204020203" pitchFamily="34" charset="0"/>
                </a:rPr>
                <a:t>Proprietary</a:t>
              </a:r>
              <a:r>
                <a:rPr lang="fr-FR" sz="2000" i="0" dirty="0" smtClean="0">
                  <a:solidFill>
                    <a:schemeClr val="tx1"/>
                  </a:solidFill>
                  <a:latin typeface="Segoe UI" panose="020B0502040204020203" pitchFamily="34" charset="0"/>
                  <a:cs typeface="Segoe UI" panose="020B0502040204020203" pitchFamily="34" charset="0"/>
                </a:rPr>
                <a:t> archives</a:t>
              </a:r>
              <a:endParaRPr lang="fr-FR" sz="2000" i="0" dirty="0">
                <a:solidFill>
                  <a:schemeClr val="tx1"/>
                </a:solidFill>
                <a:latin typeface="Segoe UI" panose="020B0502040204020203" pitchFamily="34" charset="0"/>
                <a:cs typeface="Segoe UI" panose="020B0502040204020203" pitchFamily="34" charset="0"/>
              </a:endParaRPr>
            </a:p>
          </p:txBody>
        </p:sp>
        <p:sp>
          <p:nvSpPr>
            <p:cNvPr id="84" name="ZoneTexte 83"/>
            <p:cNvSpPr txBox="1"/>
            <p:nvPr/>
          </p:nvSpPr>
          <p:spPr>
            <a:xfrm>
              <a:off x="2538827" y="910698"/>
              <a:ext cx="1662571" cy="400110"/>
            </a:xfrm>
            <a:prstGeom prst="rect">
              <a:avLst/>
            </a:prstGeom>
            <a:noFill/>
          </p:spPr>
          <p:txBody>
            <a:bodyPr wrap="none" rtlCol="0">
              <a:spAutoFit/>
            </a:bodyPr>
            <a:lstStyle/>
            <a:p>
              <a:r>
                <a:rPr lang="fr-FR" sz="2000" i="0" dirty="0" smtClean="0">
                  <a:solidFill>
                    <a:schemeClr val="tx1"/>
                  </a:solidFill>
                  <a:latin typeface="Segoe UI" panose="020B0502040204020203" pitchFamily="34" charset="0"/>
                  <a:cs typeface="Segoe UI" panose="020B0502040204020203" pitchFamily="34" charset="0"/>
                </a:rPr>
                <a:t>HDS archives</a:t>
              </a:r>
              <a:endParaRPr lang="fr-FR" sz="2000" i="0" dirty="0">
                <a:solidFill>
                  <a:schemeClr val="tx1"/>
                </a:solidFill>
                <a:latin typeface="Segoe UI" panose="020B0502040204020203" pitchFamily="34" charset="0"/>
                <a:cs typeface="Segoe UI" panose="020B0502040204020203" pitchFamily="34" charset="0"/>
              </a:endParaRPr>
            </a:p>
          </p:txBody>
        </p:sp>
        <p:sp>
          <p:nvSpPr>
            <p:cNvPr id="86" name="Organigramme : Disque magnétique 21"/>
            <p:cNvSpPr/>
            <p:nvPr/>
          </p:nvSpPr>
          <p:spPr>
            <a:xfrm>
              <a:off x="2104574" y="936973"/>
              <a:ext cx="288895" cy="409425"/>
            </a:xfrm>
            <a:prstGeom prst="flowChartMagneticDisk">
              <a:avLst/>
            </a:prstGeom>
            <a:solidFill>
              <a:srgbClr val="0070C0"/>
            </a:solidFill>
            <a:scene3d>
              <a:camera prst="orthographicFront"/>
              <a:lightRig rig="threePt" dir="t"/>
            </a:scene3d>
            <a:sp3d prstMaterial="dk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i="0">
                <a:solidFill>
                  <a:schemeClr val="tx1"/>
                </a:solidFill>
                <a:latin typeface="Segoe UI" panose="020B0502040204020203" pitchFamily="34" charset="0"/>
                <a:cs typeface="Segoe UI" panose="020B0502040204020203" pitchFamily="34" charset="0"/>
              </a:endParaRPr>
            </a:p>
          </p:txBody>
        </p:sp>
        <p:pic>
          <p:nvPicPr>
            <p:cNvPr id="74" name="Image 73"/>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10197952" y="2469815"/>
              <a:ext cx="1040479" cy="1040479"/>
            </a:xfrm>
            <a:prstGeom prst="rect">
              <a:avLst/>
            </a:prstGeom>
          </p:spPr>
        </p:pic>
        <p:sp>
          <p:nvSpPr>
            <p:cNvPr id="88" name="ZoneTexte 87"/>
            <p:cNvSpPr txBox="1"/>
            <p:nvPr/>
          </p:nvSpPr>
          <p:spPr>
            <a:xfrm>
              <a:off x="3118972" y="2214877"/>
              <a:ext cx="3076740" cy="400110"/>
            </a:xfrm>
            <a:prstGeom prst="rect">
              <a:avLst/>
            </a:prstGeom>
            <a:noFill/>
          </p:spPr>
          <p:txBody>
            <a:bodyPr wrap="none" rtlCol="0">
              <a:spAutoFit/>
            </a:bodyPr>
            <a:lstStyle/>
            <a:p>
              <a:r>
                <a:rPr lang="fr-FR" sz="2000" i="0" dirty="0" smtClean="0">
                  <a:solidFill>
                    <a:schemeClr val="tx1"/>
                  </a:solidFill>
                  <a:latin typeface="Segoe UI" panose="020B0502040204020203" pitchFamily="34" charset="0"/>
                  <a:cs typeface="Segoe UI" panose="020B0502040204020203" pitchFamily="34" charset="0"/>
                </a:rPr>
                <a:t>Web </a:t>
              </a:r>
              <a:r>
                <a:rPr lang="fr-FR" sz="2000" i="0" dirty="0" err="1" smtClean="0">
                  <a:solidFill>
                    <a:schemeClr val="tx1"/>
                  </a:solidFill>
                  <a:latin typeface="Segoe UI" panose="020B0502040204020203" pitchFamily="34" charset="0"/>
                  <a:cs typeface="Segoe UI" panose="020B0502040204020203" pitchFamily="34" charset="0"/>
                </a:rPr>
                <a:t>deployment</a:t>
              </a:r>
              <a:r>
                <a:rPr lang="fr-FR" sz="2000" i="0" dirty="0" smtClean="0">
                  <a:solidFill>
                    <a:schemeClr val="tx1"/>
                  </a:solidFill>
                  <a:latin typeface="Segoe UI" panose="020B0502040204020203" pitchFamily="34" charset="0"/>
                  <a:cs typeface="Segoe UI" panose="020B0502040204020203" pitchFamily="34" charset="0"/>
                </a:rPr>
                <a:t> console</a:t>
              </a:r>
              <a:endParaRPr lang="fr-FR" sz="2000" i="0" dirty="0">
                <a:solidFill>
                  <a:schemeClr val="tx1"/>
                </a:solidFill>
                <a:latin typeface="Segoe UI" panose="020B0502040204020203" pitchFamily="34" charset="0"/>
                <a:cs typeface="Segoe UI" panose="020B0502040204020203" pitchFamily="34" charset="0"/>
              </a:endParaRPr>
            </a:p>
          </p:txBody>
        </p:sp>
        <p:sp>
          <p:nvSpPr>
            <p:cNvPr id="89" name="ZoneTexte 88"/>
            <p:cNvSpPr txBox="1"/>
            <p:nvPr/>
          </p:nvSpPr>
          <p:spPr>
            <a:xfrm>
              <a:off x="3129537" y="2667124"/>
              <a:ext cx="1119345" cy="400110"/>
            </a:xfrm>
            <a:prstGeom prst="rect">
              <a:avLst/>
            </a:prstGeom>
            <a:noFill/>
          </p:spPr>
          <p:txBody>
            <a:bodyPr wrap="none" rtlCol="0">
              <a:spAutoFit/>
            </a:bodyPr>
            <a:lstStyle/>
            <a:p>
              <a:r>
                <a:rPr lang="fr-FR" sz="2000" i="0" dirty="0" smtClean="0">
                  <a:solidFill>
                    <a:schemeClr val="tx1"/>
                  </a:solidFill>
                  <a:latin typeface="Segoe UI" panose="020B0502040204020203" pitchFamily="34" charset="0"/>
                  <a:cs typeface="Segoe UI" panose="020B0502040204020203" pitchFamily="34" charset="0"/>
                </a:rPr>
                <a:t>IIS </a:t>
              </a:r>
              <a:r>
                <a:rPr lang="fr-FR" sz="2000" i="0" dirty="0" err="1" smtClean="0">
                  <a:solidFill>
                    <a:schemeClr val="tx1"/>
                  </a:solidFill>
                  <a:latin typeface="Segoe UI" panose="020B0502040204020203" pitchFamily="34" charset="0"/>
                  <a:cs typeface="Segoe UI" panose="020B0502040204020203" pitchFamily="34" charset="0"/>
                </a:rPr>
                <a:t>sever</a:t>
              </a:r>
              <a:endParaRPr lang="fr-FR" sz="2000" i="0" dirty="0">
                <a:solidFill>
                  <a:schemeClr val="tx1"/>
                </a:solidFill>
                <a:latin typeface="Segoe UI" panose="020B0502040204020203" pitchFamily="34" charset="0"/>
                <a:cs typeface="Segoe UI" panose="020B0502040204020203" pitchFamily="34" charset="0"/>
              </a:endParaRPr>
            </a:p>
          </p:txBody>
        </p:sp>
      </p:grpSp>
      <p:sp>
        <p:nvSpPr>
          <p:cNvPr id="11" name="Espace réservé du texte 10"/>
          <p:cNvSpPr>
            <a:spLocks noGrp="1"/>
          </p:cNvSpPr>
          <p:nvPr>
            <p:ph type="body" sz="half" idx="2"/>
          </p:nvPr>
        </p:nvSpPr>
        <p:spPr/>
        <p:txBody>
          <a:bodyPr/>
          <a:lstStyle/>
          <a:p>
            <a:r>
              <a:rPr lang="fr-FR" dirty="0"/>
              <a:t>Graphics</a:t>
            </a:r>
          </a:p>
        </p:txBody>
      </p:sp>
      <p:pic>
        <p:nvPicPr>
          <p:cNvPr id="72" name="Image 71"/>
          <p:cNvPicPr>
            <a:picLocks noChangeAspect="1"/>
          </p:cNvPicPr>
          <p:nvPr/>
        </p:nvPicPr>
        <p:blipFill>
          <a:blip r:embed="rId28"/>
          <a:stretch>
            <a:fillRect/>
          </a:stretch>
        </p:blipFill>
        <p:spPr>
          <a:xfrm>
            <a:off x="2031278" y="2096878"/>
            <a:ext cx="377759" cy="385130"/>
          </a:xfrm>
          <a:prstGeom prst="rect">
            <a:avLst/>
          </a:prstGeom>
        </p:spPr>
      </p:pic>
      <p:sp>
        <p:nvSpPr>
          <p:cNvPr id="75" name="ZoneTexte 74"/>
          <p:cNvSpPr txBox="1"/>
          <p:nvPr/>
        </p:nvSpPr>
        <p:spPr>
          <a:xfrm>
            <a:off x="2513985" y="2137007"/>
            <a:ext cx="1492460" cy="400110"/>
          </a:xfrm>
          <a:prstGeom prst="rect">
            <a:avLst/>
          </a:prstGeom>
          <a:noFill/>
        </p:spPr>
        <p:txBody>
          <a:bodyPr wrap="none" rtlCol="0">
            <a:spAutoFit/>
          </a:bodyPr>
          <a:lstStyle/>
          <a:p>
            <a:r>
              <a:rPr lang="fr-FR" sz="2000" i="0" dirty="0" err="1" smtClean="0">
                <a:solidFill>
                  <a:schemeClr val="tx1"/>
                </a:solidFill>
                <a:latin typeface="Segoe UI" panose="020B0502040204020203" pitchFamily="34" charset="0"/>
                <a:cs typeface="Segoe UI" panose="020B0502040204020203" pitchFamily="34" charset="0"/>
              </a:rPr>
              <a:t>ContextVue</a:t>
            </a:r>
            <a:endParaRPr lang="fr-FR" sz="2000" i="0" dirty="0">
              <a:solidFill>
                <a:schemeClr val="tx1"/>
              </a:solidFill>
              <a:latin typeface="Segoe UI" panose="020B0502040204020203" pitchFamily="34" charset="0"/>
              <a:cs typeface="Segoe UI" panose="020B0502040204020203" pitchFamily="34" charset="0"/>
            </a:endParaRPr>
          </a:p>
        </p:txBody>
      </p:sp>
      <p:pic>
        <p:nvPicPr>
          <p:cNvPr id="83" name="Image 82"/>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692445" y="2633431"/>
            <a:ext cx="421905" cy="432352"/>
          </a:xfrm>
          <a:prstGeom prst="rect">
            <a:avLst/>
          </a:prstGeom>
        </p:spPr>
      </p:pic>
      <p:pic>
        <p:nvPicPr>
          <p:cNvPr id="85" name="Image 84"/>
          <p:cNvPicPr>
            <a:picLocks noChangeAspect="1"/>
          </p:cNvPicPr>
          <p:nvPr/>
        </p:nvPicPr>
        <p:blipFill>
          <a:blip r:embed="rId30">
            <a:clrChange>
              <a:clrFrom>
                <a:srgbClr val="000000"/>
              </a:clrFrom>
              <a:clrTo>
                <a:srgbClr val="000000">
                  <a:alpha val="0"/>
                </a:srgbClr>
              </a:clrTo>
            </a:clrChange>
          </a:blip>
          <a:stretch>
            <a:fillRect/>
          </a:stretch>
        </p:blipFill>
        <p:spPr>
          <a:xfrm>
            <a:off x="2754161" y="3103197"/>
            <a:ext cx="341897" cy="350364"/>
          </a:xfrm>
          <a:prstGeom prst="rect">
            <a:avLst/>
          </a:prstGeom>
        </p:spPr>
      </p:pic>
    </p:spTree>
    <p:extLst>
      <p:ext uri="{BB962C8B-B14F-4D97-AF65-F5344CB8AC3E}">
        <p14:creationId xmlns:p14="http://schemas.microsoft.com/office/powerpoint/2010/main" val="35471338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Line 86"/>
          <p:cNvSpPr>
            <a:spLocks noChangeShapeType="1"/>
          </p:cNvSpPr>
          <p:nvPr/>
        </p:nvSpPr>
        <p:spPr bwMode="auto">
          <a:xfrm flipH="1" flipV="1">
            <a:off x="2138612" y="3702310"/>
            <a:ext cx="0" cy="314131"/>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a:solidFill>
                <a:schemeClr val="tx1">
                  <a:lumMod val="65000"/>
                  <a:lumOff val="35000"/>
                </a:schemeClr>
              </a:solidFill>
            </a:endParaRPr>
          </a:p>
        </p:txBody>
      </p:sp>
      <p:sp>
        <p:nvSpPr>
          <p:cNvPr id="59" name="Line 86"/>
          <p:cNvSpPr>
            <a:spLocks noChangeShapeType="1"/>
          </p:cNvSpPr>
          <p:nvPr/>
        </p:nvSpPr>
        <p:spPr bwMode="auto">
          <a:xfrm flipH="1" flipV="1">
            <a:off x="2138612" y="3991558"/>
            <a:ext cx="0" cy="289246"/>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a:solidFill>
                <a:schemeClr val="tx1">
                  <a:lumMod val="65000"/>
                  <a:lumOff val="35000"/>
                </a:schemeClr>
              </a:solidFill>
            </a:endParaRPr>
          </a:p>
        </p:txBody>
      </p:sp>
      <p:sp>
        <p:nvSpPr>
          <p:cNvPr id="162" name="Line 86"/>
          <p:cNvSpPr>
            <a:spLocks noChangeShapeType="1"/>
          </p:cNvSpPr>
          <p:nvPr/>
        </p:nvSpPr>
        <p:spPr bwMode="auto">
          <a:xfrm flipV="1">
            <a:off x="3814442" y="4018155"/>
            <a:ext cx="0" cy="208768"/>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a:solidFill>
                <a:schemeClr val="tx1">
                  <a:lumMod val="65000"/>
                  <a:lumOff val="35000"/>
                </a:schemeClr>
              </a:solidFill>
            </a:endParaRPr>
          </a:p>
        </p:txBody>
      </p:sp>
      <p:pic>
        <p:nvPicPr>
          <p:cNvPr id="176" name="Picture 82" descr="REGUL BMS"/>
          <p:cNvPicPr>
            <a:picLocks noChangeAspect="1" noChangeArrowheads="1"/>
          </p:cNvPicPr>
          <p:nvPr/>
        </p:nvPicPr>
        <p:blipFill>
          <a:blip r:embed="rId4" cstate="print"/>
          <a:srcRect/>
          <a:stretch>
            <a:fillRect/>
          </a:stretch>
        </p:blipFill>
        <p:spPr bwMode="auto">
          <a:xfrm>
            <a:off x="2772166" y="5750367"/>
            <a:ext cx="464464" cy="464464"/>
          </a:xfrm>
          <a:prstGeom prst="rect">
            <a:avLst/>
          </a:prstGeom>
          <a:noFill/>
          <a:ln w="9525">
            <a:noFill/>
            <a:miter lim="800000"/>
            <a:headEnd/>
            <a:tailEnd/>
          </a:ln>
        </p:spPr>
      </p:pic>
      <p:sp>
        <p:nvSpPr>
          <p:cNvPr id="178" name="Rectangle 177"/>
          <p:cNvSpPr/>
          <p:nvPr/>
        </p:nvSpPr>
        <p:spPr>
          <a:xfrm>
            <a:off x="142758" y="5253501"/>
            <a:ext cx="2717800" cy="307777"/>
          </a:xfrm>
          <a:prstGeom prst="rect">
            <a:avLst/>
          </a:prstGeom>
        </p:spPr>
        <p:txBody>
          <a:bodyPr>
            <a:spAutoFit/>
          </a:bodyPr>
          <a:lstStyle/>
          <a:p>
            <a:pPr>
              <a:defRPr/>
            </a:pPr>
            <a:r>
              <a:rPr lang="en-US" sz="1400" b="1" dirty="0" smtClean="0">
                <a:solidFill>
                  <a:schemeClr val="tx1"/>
                </a:solidFill>
                <a:latin typeface="+mn-lt"/>
              </a:rPr>
              <a:t>Field network</a:t>
            </a:r>
            <a:endParaRPr lang="en-US" sz="1400" dirty="0">
              <a:solidFill>
                <a:schemeClr val="tx1"/>
              </a:solidFill>
              <a:latin typeface="+mn-lt"/>
            </a:endParaRPr>
          </a:p>
        </p:txBody>
      </p:sp>
      <p:pic>
        <p:nvPicPr>
          <p:cNvPr id="179" name="Picture 53"/>
          <p:cNvPicPr>
            <a:picLocks noChangeArrowheads="1"/>
          </p:cNvPicPr>
          <p:nvPr/>
        </p:nvPicPr>
        <p:blipFill>
          <a:blip r:embed="rId5" cstate="print"/>
          <a:srcRect/>
          <a:stretch>
            <a:fillRect/>
          </a:stretch>
        </p:blipFill>
        <p:spPr bwMode="auto">
          <a:xfrm>
            <a:off x="3853503" y="5800446"/>
            <a:ext cx="660400" cy="346075"/>
          </a:xfrm>
          <a:prstGeom prst="rect">
            <a:avLst/>
          </a:prstGeom>
          <a:noFill/>
          <a:ln w="9525">
            <a:noFill/>
            <a:miter lim="800000"/>
            <a:headEnd/>
            <a:tailEnd/>
          </a:ln>
        </p:spPr>
      </p:pic>
      <p:pic>
        <p:nvPicPr>
          <p:cNvPr id="180" name="Picture 54" descr="S7 fond blanc"/>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076566" y="5786157"/>
            <a:ext cx="577850" cy="401638"/>
          </a:xfrm>
          <a:prstGeom prst="rect">
            <a:avLst/>
          </a:prstGeom>
          <a:noFill/>
          <a:ln w="9525">
            <a:noFill/>
            <a:miter lim="800000"/>
            <a:headEnd/>
            <a:tailEnd/>
          </a:ln>
        </p:spPr>
      </p:pic>
      <p:sp>
        <p:nvSpPr>
          <p:cNvPr id="181" name="Line 86"/>
          <p:cNvSpPr>
            <a:spLocks noChangeShapeType="1"/>
          </p:cNvSpPr>
          <p:nvPr/>
        </p:nvSpPr>
        <p:spPr bwMode="auto">
          <a:xfrm flipV="1">
            <a:off x="190638" y="5541650"/>
            <a:ext cx="4627732" cy="6735"/>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a:solidFill>
                <a:schemeClr val="tx1">
                  <a:lumMod val="65000"/>
                  <a:lumOff val="35000"/>
                </a:schemeClr>
              </a:solidFill>
            </a:endParaRPr>
          </a:p>
        </p:txBody>
      </p:sp>
      <p:sp>
        <p:nvSpPr>
          <p:cNvPr id="182" name="Line 86"/>
          <p:cNvSpPr>
            <a:spLocks noChangeShapeType="1"/>
          </p:cNvSpPr>
          <p:nvPr/>
        </p:nvSpPr>
        <p:spPr bwMode="auto">
          <a:xfrm flipV="1">
            <a:off x="1329994" y="5577387"/>
            <a:ext cx="0" cy="208768"/>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a:solidFill>
                <a:schemeClr val="tx1">
                  <a:lumMod val="65000"/>
                  <a:lumOff val="35000"/>
                </a:schemeClr>
              </a:solidFill>
            </a:endParaRPr>
          </a:p>
        </p:txBody>
      </p:sp>
      <p:sp>
        <p:nvSpPr>
          <p:cNvPr id="183" name="Line 86"/>
          <p:cNvSpPr>
            <a:spLocks noChangeShapeType="1"/>
          </p:cNvSpPr>
          <p:nvPr/>
        </p:nvSpPr>
        <p:spPr bwMode="auto">
          <a:xfrm flipV="1">
            <a:off x="2875200" y="5577388"/>
            <a:ext cx="0" cy="208768"/>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a:solidFill>
                <a:schemeClr val="tx1">
                  <a:lumMod val="65000"/>
                  <a:lumOff val="35000"/>
                </a:schemeClr>
              </a:solidFill>
            </a:endParaRPr>
          </a:p>
        </p:txBody>
      </p:sp>
      <p:sp>
        <p:nvSpPr>
          <p:cNvPr id="184" name="Line 86"/>
          <p:cNvSpPr>
            <a:spLocks noChangeShapeType="1"/>
          </p:cNvSpPr>
          <p:nvPr/>
        </p:nvSpPr>
        <p:spPr bwMode="auto">
          <a:xfrm flipV="1">
            <a:off x="4240989" y="5577387"/>
            <a:ext cx="0" cy="208768"/>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a:solidFill>
                <a:schemeClr val="tx1">
                  <a:lumMod val="65000"/>
                  <a:lumOff val="35000"/>
                </a:schemeClr>
              </a:solidFill>
            </a:endParaRPr>
          </a:p>
        </p:txBody>
      </p:sp>
      <p:sp>
        <p:nvSpPr>
          <p:cNvPr id="187" name="Text Box 16"/>
          <p:cNvSpPr txBox="1">
            <a:spLocks noChangeArrowheads="1"/>
          </p:cNvSpPr>
          <p:nvPr/>
        </p:nvSpPr>
        <p:spPr bwMode="auto">
          <a:xfrm>
            <a:off x="419822" y="4546198"/>
            <a:ext cx="1725613" cy="309958"/>
          </a:xfrm>
          <a:prstGeom prst="rect">
            <a:avLst/>
          </a:prstGeom>
          <a:noFill/>
          <a:ln w="9525">
            <a:noFill/>
            <a:miter lim="800000"/>
            <a:headEnd/>
            <a:tailEnd/>
          </a:ln>
          <a:effectLst>
            <a:outerShdw dist="35921" dir="2700000" algn="ctr" rotWithShape="0">
              <a:schemeClr val="bg1"/>
            </a:outerShdw>
          </a:effectLst>
        </p:spPr>
        <p:txBody>
          <a:bodyPr wrap="square" lIns="93600" tIns="46800" rIns="93600" bIns="46800">
            <a:spAutoFit/>
          </a:bodyPr>
          <a:lstStyle/>
          <a:p>
            <a:pPr algn="ctr">
              <a:defRPr/>
            </a:pPr>
            <a:r>
              <a:rPr lang="en-US" sz="1400" b="1" i="0" dirty="0" smtClean="0">
                <a:solidFill>
                  <a:schemeClr val="tx1"/>
                </a:solidFill>
                <a:latin typeface="Segoe UI" panose="020B0502040204020203" pitchFamily="34" charset="0"/>
                <a:cs typeface="Segoe UI" panose="020B0502040204020203" pitchFamily="34" charset="0"/>
              </a:rPr>
              <a:t>Server station</a:t>
            </a:r>
            <a:endParaRPr lang="en-US" sz="1400" b="1" i="0" dirty="0">
              <a:solidFill>
                <a:schemeClr val="tx1"/>
              </a:solidFill>
              <a:latin typeface="Segoe UI" panose="020B0502040204020203" pitchFamily="34" charset="0"/>
              <a:cs typeface="Segoe UI" panose="020B0502040204020203" pitchFamily="34" charset="0"/>
            </a:endParaRPr>
          </a:p>
        </p:txBody>
      </p:sp>
      <p:sp>
        <p:nvSpPr>
          <p:cNvPr id="194" name="Text Box 16"/>
          <p:cNvSpPr txBox="1">
            <a:spLocks noChangeArrowheads="1"/>
          </p:cNvSpPr>
          <p:nvPr/>
        </p:nvSpPr>
        <p:spPr bwMode="auto">
          <a:xfrm>
            <a:off x="3798565" y="4280804"/>
            <a:ext cx="1725613" cy="525401"/>
          </a:xfrm>
          <a:prstGeom prst="rect">
            <a:avLst/>
          </a:prstGeom>
          <a:noFill/>
          <a:ln w="9525">
            <a:noFill/>
            <a:miter lim="800000"/>
            <a:headEnd/>
            <a:tailEnd/>
          </a:ln>
          <a:effectLst>
            <a:outerShdw dist="35921" dir="2700000" algn="ctr" rotWithShape="0">
              <a:schemeClr val="bg1"/>
            </a:outerShdw>
          </a:effectLst>
        </p:spPr>
        <p:txBody>
          <a:bodyPr wrap="square" lIns="93600" tIns="46800" rIns="93600" bIns="46800">
            <a:spAutoFit/>
          </a:bodyPr>
          <a:lstStyle/>
          <a:p>
            <a:pPr algn="ctr">
              <a:defRPr/>
            </a:pPr>
            <a:r>
              <a:rPr lang="en-US" sz="1400" b="1" i="0" dirty="0" err="1" smtClean="0">
                <a:solidFill>
                  <a:schemeClr val="tx1"/>
                </a:solidFill>
                <a:latin typeface="Segoe UI" panose="020B0502040204020203" pitchFamily="34" charset="0"/>
                <a:cs typeface="Segoe UI" panose="020B0502040204020203" pitchFamily="34" charset="0"/>
              </a:rPr>
              <a:t>ContextVue</a:t>
            </a:r>
            <a:endParaRPr lang="en-US" sz="1400" b="1" i="0" dirty="0" smtClean="0">
              <a:solidFill>
                <a:schemeClr val="tx1"/>
              </a:solidFill>
              <a:latin typeface="Segoe UI" panose="020B0502040204020203" pitchFamily="34" charset="0"/>
              <a:cs typeface="Segoe UI" panose="020B0502040204020203" pitchFamily="34" charset="0"/>
            </a:endParaRPr>
          </a:p>
          <a:p>
            <a:pPr algn="ctr">
              <a:defRPr/>
            </a:pPr>
            <a:r>
              <a:rPr lang="en-US" sz="1400" b="1" i="0" dirty="0" smtClean="0">
                <a:solidFill>
                  <a:schemeClr val="tx1"/>
                </a:solidFill>
                <a:latin typeface="Segoe UI" panose="020B0502040204020203" pitchFamily="34" charset="0"/>
                <a:cs typeface="Segoe UI" panose="020B0502040204020203" pitchFamily="34" charset="0"/>
              </a:rPr>
              <a:t>Server</a:t>
            </a:r>
            <a:endParaRPr lang="en-US" sz="1400" b="1" i="0" dirty="0">
              <a:solidFill>
                <a:schemeClr val="tx1"/>
              </a:solidFill>
              <a:latin typeface="Segoe UI" panose="020B0502040204020203" pitchFamily="34" charset="0"/>
              <a:cs typeface="Segoe UI" panose="020B0502040204020203" pitchFamily="34" charset="0"/>
            </a:endParaRPr>
          </a:p>
        </p:txBody>
      </p:sp>
      <p:sp>
        <p:nvSpPr>
          <p:cNvPr id="199" name="Text Box 16"/>
          <p:cNvSpPr txBox="1">
            <a:spLocks noChangeArrowheads="1"/>
          </p:cNvSpPr>
          <p:nvPr/>
        </p:nvSpPr>
        <p:spPr bwMode="auto">
          <a:xfrm>
            <a:off x="1385906" y="1997264"/>
            <a:ext cx="1680059" cy="309958"/>
          </a:xfrm>
          <a:prstGeom prst="rect">
            <a:avLst/>
          </a:prstGeom>
          <a:noFill/>
          <a:ln w="9525">
            <a:noFill/>
            <a:miter lim="800000"/>
            <a:headEnd/>
            <a:tailEnd/>
          </a:ln>
          <a:effectLst>
            <a:outerShdw dist="35921" dir="2700000" algn="ctr" rotWithShape="0">
              <a:schemeClr val="bg1"/>
            </a:outerShdw>
          </a:effectLst>
        </p:spPr>
        <p:txBody>
          <a:bodyPr wrap="square" lIns="93600" tIns="46800" rIns="93600" bIns="46800">
            <a:spAutoFit/>
          </a:bodyPr>
          <a:lstStyle/>
          <a:p>
            <a:pPr algn="ctr">
              <a:defRPr/>
            </a:pPr>
            <a:r>
              <a:rPr lang="en-US" sz="1400" b="1" i="0" dirty="0" err="1" smtClean="0">
                <a:solidFill>
                  <a:schemeClr val="tx1"/>
                </a:solidFill>
                <a:latin typeface="Segoe UI" panose="020B0502040204020203" pitchFamily="34" charset="0"/>
                <a:cs typeface="Segoe UI" panose="020B0502040204020203" pitchFamily="34" charset="0"/>
              </a:rPr>
              <a:t>SnapVue</a:t>
            </a:r>
            <a:r>
              <a:rPr lang="en-US" sz="1400" b="1" i="0" dirty="0" smtClean="0">
                <a:solidFill>
                  <a:schemeClr val="tx1"/>
                </a:solidFill>
                <a:latin typeface="Segoe UI" panose="020B0502040204020203" pitchFamily="34" charset="0"/>
                <a:cs typeface="Segoe UI" panose="020B0502040204020203" pitchFamily="34" charset="0"/>
              </a:rPr>
              <a:t> Clients</a:t>
            </a:r>
            <a:endParaRPr lang="en-US" sz="1400" b="1" i="0" dirty="0">
              <a:solidFill>
                <a:schemeClr val="tx1"/>
              </a:solidFill>
              <a:latin typeface="Segoe UI" panose="020B0502040204020203" pitchFamily="34" charset="0"/>
              <a:cs typeface="Segoe UI" panose="020B0502040204020203" pitchFamily="34" charset="0"/>
            </a:endParaRPr>
          </a:p>
        </p:txBody>
      </p:sp>
      <p:sp>
        <p:nvSpPr>
          <p:cNvPr id="200" name="Text Box 16"/>
          <p:cNvSpPr txBox="1">
            <a:spLocks noChangeArrowheads="1"/>
          </p:cNvSpPr>
          <p:nvPr/>
        </p:nvSpPr>
        <p:spPr bwMode="auto">
          <a:xfrm>
            <a:off x="5343766" y="1515758"/>
            <a:ext cx="7521520" cy="4957384"/>
          </a:xfrm>
          <a:prstGeom prst="rect">
            <a:avLst/>
          </a:prstGeom>
          <a:noFill/>
          <a:ln w="9525">
            <a:noFill/>
            <a:miter lim="800000"/>
            <a:headEnd/>
            <a:tailEnd/>
          </a:ln>
          <a:effectLst>
            <a:outerShdw dist="35921" dir="2700000" algn="ctr" rotWithShape="0">
              <a:schemeClr val="bg1"/>
            </a:outerShdw>
          </a:effectLst>
        </p:spPr>
        <p:txBody>
          <a:bodyPr wrap="square" lIns="93600" tIns="46800" rIns="93600" bIns="46800">
            <a:spAutoFit/>
          </a:bodyPr>
          <a:lstStyle/>
          <a:p>
            <a:pPr>
              <a:defRPr/>
            </a:pPr>
            <a:r>
              <a:rPr lang="fr-FR" b="1" i="0" dirty="0" err="1" smtClean="0">
                <a:solidFill>
                  <a:schemeClr val="tx1"/>
                </a:solidFill>
                <a:latin typeface="Segoe UI Semilight" panose="020B0402040204020203" pitchFamily="34" charset="0"/>
                <a:cs typeface="Segoe UI Semilight" panose="020B0402040204020203" pitchFamily="34" charset="0"/>
              </a:rPr>
              <a:t>Contextual</a:t>
            </a:r>
            <a:r>
              <a:rPr lang="fr-FR" b="1" i="0" dirty="0" smtClean="0">
                <a:solidFill>
                  <a:schemeClr val="tx1"/>
                </a:solidFill>
                <a:latin typeface="Segoe UI Semilight" panose="020B0402040204020203" pitchFamily="34" charset="0"/>
                <a:cs typeface="Segoe UI Semilight" panose="020B0402040204020203" pitchFamily="34" charset="0"/>
              </a:rPr>
              <a:t> </a:t>
            </a:r>
            <a:r>
              <a:rPr lang="fr-FR" b="1" i="0" dirty="0" err="1" smtClean="0">
                <a:solidFill>
                  <a:schemeClr val="tx1"/>
                </a:solidFill>
                <a:latin typeface="Segoe UI Semilight" panose="020B0402040204020203" pitchFamily="34" charset="0"/>
                <a:cs typeface="Segoe UI Semilight" panose="020B0402040204020203" pitchFamily="34" charset="0"/>
              </a:rPr>
              <a:t>engine</a:t>
            </a:r>
            <a:r>
              <a:rPr lang="fr-FR" b="1" i="0" dirty="0" smtClean="0">
                <a:solidFill>
                  <a:schemeClr val="tx1"/>
                </a:solidFill>
                <a:latin typeface="Segoe UI Semilight" panose="020B0402040204020203" pitchFamily="34" charset="0"/>
                <a:cs typeface="Segoe UI Semilight" panose="020B0402040204020203" pitchFamily="34" charset="0"/>
              </a:rPr>
              <a:t>- </a:t>
            </a:r>
            <a:r>
              <a:rPr lang="fr-FR" b="1" i="0" dirty="0" err="1" smtClean="0">
                <a:solidFill>
                  <a:schemeClr val="tx1"/>
                </a:solidFill>
                <a:latin typeface="Segoe UI Semilight" panose="020B0402040204020203" pitchFamily="34" charset="0"/>
                <a:cs typeface="Segoe UI Semilight" panose="020B0402040204020203" pitchFamily="34" charset="0"/>
              </a:rPr>
              <a:t>ContextVue</a:t>
            </a:r>
            <a:r>
              <a:rPr lang="fr-FR" b="1" i="0" dirty="0" smtClean="0">
                <a:solidFill>
                  <a:schemeClr val="tx1"/>
                </a:solidFill>
                <a:latin typeface="Segoe UI Semilight" panose="020B0402040204020203" pitchFamily="34" charset="0"/>
                <a:cs typeface="Segoe UI Semilight" panose="020B0402040204020203" pitchFamily="34" charset="0"/>
              </a:rPr>
              <a:t> server</a:t>
            </a:r>
          </a:p>
          <a:p>
            <a:pPr>
              <a:defRPr/>
            </a:pPr>
            <a:endParaRPr lang="fr-FR" b="1" i="0" dirty="0">
              <a:solidFill>
                <a:schemeClr val="tx1"/>
              </a:solidFill>
              <a:latin typeface="Segoe UI Semilight" panose="020B0402040204020203" pitchFamily="34" charset="0"/>
              <a:cs typeface="Segoe UI Semilight" panose="020B0402040204020203" pitchFamily="34" charset="0"/>
            </a:endParaRPr>
          </a:p>
          <a:p>
            <a:pPr marL="285750" indent="-285750">
              <a:buFontTx/>
              <a:buChar char="-"/>
              <a:defRPr/>
            </a:pPr>
            <a:r>
              <a:rPr lang="fr-FR" b="1" i="0" dirty="0" err="1" smtClean="0">
                <a:solidFill>
                  <a:schemeClr val="tx1"/>
                </a:solidFill>
                <a:latin typeface="Segoe UI Semilight" panose="020B0402040204020203" pitchFamily="34" charset="0"/>
                <a:cs typeface="Segoe UI Semilight" panose="020B0402040204020203" pitchFamily="34" charset="0"/>
              </a:rPr>
              <a:t>Standalone</a:t>
            </a:r>
            <a:endParaRPr lang="fr-FR" b="1" i="0" dirty="0">
              <a:solidFill>
                <a:schemeClr val="tx1"/>
              </a:solidFill>
              <a:latin typeface="Segoe UI Semilight" panose="020B0402040204020203" pitchFamily="34" charset="0"/>
              <a:cs typeface="Segoe UI Semilight" panose="020B0402040204020203" pitchFamily="34" charset="0"/>
            </a:endParaRPr>
          </a:p>
          <a:p>
            <a:pPr marL="742950" lvl="1" indent="-285750">
              <a:buFontTx/>
              <a:buChar char="-"/>
              <a:defRPr/>
            </a:pPr>
            <a:r>
              <a:rPr lang="fr-FR" sz="2000" i="0" dirty="0" smtClean="0">
                <a:solidFill>
                  <a:schemeClr val="tx1"/>
                </a:solidFill>
                <a:latin typeface="Segoe UI Semilight" panose="020B0402040204020203" pitchFamily="34" charset="0"/>
                <a:cs typeface="Segoe UI Semilight" panose="020B0402040204020203" pitchFamily="34" charset="0"/>
              </a:rPr>
              <a:t>1 data acquisition driver</a:t>
            </a:r>
            <a:endParaRPr lang="fr-FR" sz="2000" i="0" dirty="0">
              <a:solidFill>
                <a:schemeClr val="tx1"/>
              </a:solidFill>
              <a:latin typeface="Segoe UI Semilight" panose="020B0402040204020203" pitchFamily="34" charset="0"/>
              <a:cs typeface="Segoe UI Semilight" panose="020B0402040204020203" pitchFamily="34" charset="0"/>
            </a:endParaRPr>
          </a:p>
          <a:p>
            <a:pPr marL="742950" lvl="1" indent="-285750">
              <a:buFontTx/>
              <a:buChar char="-"/>
              <a:defRPr/>
            </a:pPr>
            <a:r>
              <a:rPr lang="fr-FR" sz="2000" i="0" dirty="0" err="1" smtClean="0">
                <a:solidFill>
                  <a:schemeClr val="tx1"/>
                </a:solidFill>
                <a:latin typeface="Segoe UI Semilight" panose="020B0402040204020203" pitchFamily="34" charset="0"/>
                <a:cs typeface="Segoe UI Semilight" panose="020B0402040204020203" pitchFamily="34" charset="0"/>
              </a:rPr>
              <a:t>Contextual</a:t>
            </a:r>
            <a:r>
              <a:rPr lang="fr-FR" sz="2000" i="0" dirty="0" smtClean="0">
                <a:solidFill>
                  <a:schemeClr val="tx1"/>
                </a:solidFill>
                <a:latin typeface="Segoe UI Semilight" panose="020B0402040204020203" pitchFamily="34" charset="0"/>
                <a:cs typeface="Segoe UI Semilight" panose="020B0402040204020203" pitchFamily="34" charset="0"/>
              </a:rPr>
              <a:t> services &amp; </a:t>
            </a:r>
            <a:r>
              <a:rPr lang="fr-FR" sz="2000" i="0" dirty="0" err="1" smtClean="0">
                <a:solidFill>
                  <a:schemeClr val="tx1"/>
                </a:solidFill>
                <a:latin typeface="Segoe UI Semilight" panose="020B0402040204020203" pitchFamily="34" charset="0"/>
                <a:cs typeface="Segoe UI Semilight" panose="020B0402040204020203" pitchFamily="34" charset="0"/>
              </a:rPr>
              <a:t>features</a:t>
            </a:r>
            <a:endParaRPr lang="fr-FR" sz="2000" i="0" dirty="0">
              <a:solidFill>
                <a:schemeClr val="tx1"/>
              </a:solidFill>
              <a:latin typeface="Segoe UI Semilight" panose="020B0402040204020203" pitchFamily="34" charset="0"/>
              <a:cs typeface="Segoe UI Semilight" panose="020B0402040204020203" pitchFamily="34" charset="0"/>
            </a:endParaRPr>
          </a:p>
          <a:p>
            <a:pPr marL="742950" lvl="1" indent="-285750">
              <a:buFontTx/>
              <a:buChar char="-"/>
              <a:defRPr/>
            </a:pPr>
            <a:endParaRPr lang="fr-FR" sz="1600" i="0" dirty="0" smtClean="0">
              <a:solidFill>
                <a:schemeClr val="tx1"/>
              </a:solidFill>
              <a:latin typeface="Segoe UI" panose="020B0502040204020203" pitchFamily="34" charset="0"/>
              <a:cs typeface="Segoe UI" panose="020B0502040204020203" pitchFamily="34" charset="0"/>
            </a:endParaRPr>
          </a:p>
          <a:p>
            <a:pPr marL="285750" indent="-285750">
              <a:buFontTx/>
              <a:buChar char="-"/>
              <a:defRPr/>
            </a:pPr>
            <a:r>
              <a:rPr lang="fr-FR" b="1" i="0" dirty="0" err="1" smtClean="0">
                <a:solidFill>
                  <a:schemeClr val="tx1"/>
                </a:solidFill>
                <a:latin typeface="Segoe UI Semilight" panose="020B0402040204020203" pitchFamily="34" charset="0"/>
                <a:cs typeface="Segoe UI Semilight" panose="020B0402040204020203" pitchFamily="34" charset="0"/>
              </a:rPr>
              <a:t>Connected</a:t>
            </a:r>
            <a:r>
              <a:rPr lang="fr-FR" b="1" i="0" dirty="0" smtClean="0">
                <a:solidFill>
                  <a:schemeClr val="tx1"/>
                </a:solidFill>
                <a:latin typeface="Segoe UI Semilight" panose="020B0402040204020203" pitchFamily="34" charset="0"/>
                <a:cs typeface="Segoe UI Semilight" panose="020B0402040204020203" pitchFamily="34" charset="0"/>
              </a:rPr>
              <a:t> to </a:t>
            </a:r>
            <a:r>
              <a:rPr lang="fr-FR" b="1" i="0" dirty="0">
                <a:solidFill>
                  <a:schemeClr val="tx1"/>
                </a:solidFill>
                <a:latin typeface="Segoe UI Semilight" panose="020B0402040204020203" pitchFamily="34" charset="0"/>
                <a:cs typeface="Segoe UI Semilight" panose="020B0402040204020203" pitchFamily="34" charset="0"/>
              </a:rPr>
              <a:t>PcVue</a:t>
            </a:r>
          </a:p>
          <a:p>
            <a:pPr marL="742950" lvl="1" indent="-285750">
              <a:buFontTx/>
              <a:buChar char="-"/>
              <a:defRPr/>
            </a:pPr>
            <a:r>
              <a:rPr lang="fr-FR" sz="2000" i="0" dirty="0" smtClean="0">
                <a:solidFill>
                  <a:schemeClr val="tx1"/>
                </a:solidFill>
                <a:latin typeface="Segoe UI Semilight" panose="020B0402040204020203" pitchFamily="34" charset="0"/>
                <a:cs typeface="Segoe UI Semilight" panose="020B0402040204020203" pitchFamily="34" charset="0"/>
              </a:rPr>
              <a:t>No direct communication </a:t>
            </a:r>
            <a:r>
              <a:rPr lang="fr-FR" sz="2000" i="0" dirty="0" err="1" smtClean="0">
                <a:solidFill>
                  <a:schemeClr val="tx1"/>
                </a:solidFill>
                <a:latin typeface="Segoe UI Semilight" panose="020B0402040204020203" pitchFamily="34" charset="0"/>
                <a:cs typeface="Segoe UI Semilight" panose="020B0402040204020203" pitchFamily="34" charset="0"/>
              </a:rPr>
              <a:t>with</a:t>
            </a:r>
            <a:r>
              <a:rPr lang="fr-FR" sz="2000" i="0" dirty="0" smtClean="0">
                <a:solidFill>
                  <a:schemeClr val="tx1"/>
                </a:solidFill>
                <a:latin typeface="Segoe UI Semilight" panose="020B0402040204020203" pitchFamily="34" charset="0"/>
                <a:cs typeface="Segoe UI Semilight" panose="020B0402040204020203" pitchFamily="34" charset="0"/>
              </a:rPr>
              <a:t> </a:t>
            </a:r>
            <a:r>
              <a:rPr lang="fr-FR" sz="2000" i="0" dirty="0" err="1" smtClean="0">
                <a:solidFill>
                  <a:schemeClr val="tx1"/>
                </a:solidFill>
                <a:latin typeface="Segoe UI Semilight" panose="020B0402040204020203" pitchFamily="34" charset="0"/>
                <a:cs typeface="Segoe UI Semilight" panose="020B0402040204020203" pitchFamily="34" charset="0"/>
              </a:rPr>
              <a:t>equipements</a:t>
            </a:r>
            <a:endParaRPr lang="fr-FR" sz="2000" i="0" dirty="0">
              <a:solidFill>
                <a:schemeClr val="tx1"/>
              </a:solidFill>
              <a:latin typeface="Segoe UI Semilight" panose="020B0402040204020203" pitchFamily="34" charset="0"/>
              <a:cs typeface="Segoe UI Semilight" panose="020B0402040204020203" pitchFamily="34" charset="0"/>
            </a:endParaRPr>
          </a:p>
          <a:p>
            <a:pPr marL="742950" lvl="1" indent="-285750">
              <a:buFontTx/>
              <a:buChar char="-"/>
              <a:defRPr/>
            </a:pPr>
            <a:r>
              <a:rPr lang="fr-FR" sz="2000" i="0" dirty="0" err="1" smtClean="0">
                <a:solidFill>
                  <a:schemeClr val="tx1"/>
                </a:solidFill>
                <a:latin typeface="Segoe UI Semilight" panose="020B0402040204020203" pitchFamily="34" charset="0"/>
                <a:cs typeface="Segoe UI Semilight" panose="020B0402040204020203" pitchFamily="34" charset="0"/>
              </a:rPr>
              <a:t>Get</a:t>
            </a:r>
            <a:r>
              <a:rPr lang="fr-FR" sz="2000" i="0" dirty="0" smtClean="0">
                <a:solidFill>
                  <a:schemeClr val="tx1"/>
                </a:solidFill>
                <a:latin typeface="Segoe UI Semilight" panose="020B0402040204020203" pitchFamily="34" charset="0"/>
                <a:cs typeface="Segoe UI Semilight" panose="020B0402040204020203" pitchFamily="34" charset="0"/>
              </a:rPr>
              <a:t> the data </a:t>
            </a:r>
            <a:r>
              <a:rPr lang="fr-FR" sz="2000" i="0" dirty="0" err="1" smtClean="0">
                <a:solidFill>
                  <a:schemeClr val="tx1"/>
                </a:solidFill>
                <a:latin typeface="Segoe UI Semilight" panose="020B0402040204020203" pitchFamily="34" charset="0"/>
                <a:cs typeface="Segoe UI Semilight" panose="020B0402040204020203" pitchFamily="34" charset="0"/>
              </a:rPr>
              <a:t>from</a:t>
            </a:r>
            <a:r>
              <a:rPr lang="fr-FR" sz="2000" i="0" dirty="0" smtClean="0">
                <a:solidFill>
                  <a:schemeClr val="tx1"/>
                </a:solidFill>
                <a:latin typeface="Segoe UI Semilight" panose="020B0402040204020203" pitchFamily="34" charset="0"/>
                <a:cs typeface="Segoe UI Semilight" panose="020B0402040204020203" pitchFamily="34" charset="0"/>
              </a:rPr>
              <a:t> a </a:t>
            </a:r>
            <a:r>
              <a:rPr lang="fr-FR" sz="2000" i="0" dirty="0" err="1" smtClean="0">
                <a:solidFill>
                  <a:schemeClr val="tx1"/>
                </a:solidFill>
                <a:latin typeface="Segoe UI Semilight" panose="020B0402040204020203" pitchFamily="34" charset="0"/>
                <a:cs typeface="Segoe UI Semilight" panose="020B0402040204020203" pitchFamily="34" charset="0"/>
              </a:rPr>
              <a:t>PcVue</a:t>
            </a:r>
            <a:r>
              <a:rPr lang="fr-FR" sz="2000" i="0" dirty="0" smtClean="0">
                <a:solidFill>
                  <a:schemeClr val="tx1"/>
                </a:solidFill>
                <a:latin typeface="Segoe UI Semilight" panose="020B0402040204020203" pitchFamily="34" charset="0"/>
                <a:cs typeface="Segoe UI Semilight" panose="020B0402040204020203" pitchFamily="34" charset="0"/>
              </a:rPr>
              <a:t> station via </a:t>
            </a:r>
            <a:r>
              <a:rPr lang="fr-FR" sz="2000" i="0" dirty="0" err="1" smtClean="0">
                <a:solidFill>
                  <a:schemeClr val="tx1"/>
                </a:solidFill>
                <a:latin typeface="Segoe UI Semilight" panose="020B0402040204020203" pitchFamily="34" charset="0"/>
                <a:cs typeface="Segoe UI Semilight" panose="020B0402040204020203" pitchFamily="34" charset="0"/>
              </a:rPr>
              <a:t>Winnet</a:t>
            </a:r>
            <a:endParaRPr lang="fr-FR" sz="2000" i="0" dirty="0">
              <a:solidFill>
                <a:schemeClr val="tx1"/>
              </a:solidFill>
              <a:latin typeface="Segoe UI Semilight" panose="020B0402040204020203" pitchFamily="34" charset="0"/>
              <a:cs typeface="Segoe UI Semilight" panose="020B0402040204020203" pitchFamily="34" charset="0"/>
            </a:endParaRPr>
          </a:p>
          <a:p>
            <a:pPr marL="285750" indent="-285750">
              <a:buFontTx/>
              <a:buChar char="-"/>
              <a:defRPr/>
            </a:pPr>
            <a:endParaRPr lang="fr-FR" b="1" i="0" dirty="0" smtClean="0">
              <a:solidFill>
                <a:schemeClr val="tx1"/>
              </a:solidFill>
              <a:latin typeface="Segoe UI Semilight" panose="020B0402040204020203" pitchFamily="34" charset="0"/>
              <a:cs typeface="Segoe UI Semilight" panose="020B0402040204020203" pitchFamily="34" charset="0"/>
            </a:endParaRPr>
          </a:p>
          <a:p>
            <a:pPr marL="285750" indent="-285750">
              <a:buFontTx/>
              <a:buChar char="-"/>
              <a:defRPr/>
            </a:pPr>
            <a:r>
              <a:rPr lang="fr-FR" b="1" i="0" dirty="0" err="1" smtClean="0">
                <a:solidFill>
                  <a:schemeClr val="tx1"/>
                </a:solidFill>
                <a:latin typeface="Segoe UI Semilight" panose="020B0402040204020203" pitchFamily="34" charset="0"/>
                <a:cs typeface="Segoe UI Semilight" panose="020B0402040204020203" pitchFamily="34" charset="0"/>
              </a:rPr>
              <a:t>Connected</a:t>
            </a:r>
            <a:r>
              <a:rPr lang="fr-FR" b="1" i="0" dirty="0" smtClean="0">
                <a:solidFill>
                  <a:schemeClr val="tx1"/>
                </a:solidFill>
                <a:latin typeface="Segoe UI Semilight" panose="020B0402040204020203" pitchFamily="34" charset="0"/>
                <a:cs typeface="Segoe UI Semilight" panose="020B0402040204020203" pitchFamily="34" charset="0"/>
              </a:rPr>
              <a:t> to a 3rd party system</a:t>
            </a:r>
            <a:endParaRPr lang="fr-FR" b="1" i="0" dirty="0">
              <a:solidFill>
                <a:schemeClr val="tx1"/>
              </a:solidFill>
              <a:latin typeface="Segoe UI Semilight" panose="020B0402040204020203" pitchFamily="34" charset="0"/>
              <a:cs typeface="Segoe UI Semilight" panose="020B0402040204020203" pitchFamily="34" charset="0"/>
            </a:endParaRPr>
          </a:p>
          <a:p>
            <a:pPr marL="742950" lvl="1" indent="-285750">
              <a:buFontTx/>
              <a:buChar char="-"/>
              <a:defRPr/>
            </a:pPr>
            <a:r>
              <a:rPr lang="fr-FR" sz="2000" i="0" dirty="0">
                <a:solidFill>
                  <a:schemeClr val="tx1"/>
                </a:solidFill>
                <a:latin typeface="Segoe UI Semilight" panose="020B0402040204020203" pitchFamily="34" charset="0"/>
                <a:cs typeface="Segoe UI Semilight" panose="020B0402040204020203" pitchFamily="34" charset="0"/>
              </a:rPr>
              <a:t>No direct communication </a:t>
            </a:r>
            <a:r>
              <a:rPr lang="fr-FR" sz="2000" i="0" dirty="0" err="1">
                <a:solidFill>
                  <a:schemeClr val="tx1"/>
                </a:solidFill>
                <a:latin typeface="Segoe UI Semilight" panose="020B0402040204020203" pitchFamily="34" charset="0"/>
                <a:cs typeface="Segoe UI Semilight" panose="020B0402040204020203" pitchFamily="34" charset="0"/>
              </a:rPr>
              <a:t>with</a:t>
            </a:r>
            <a:r>
              <a:rPr lang="fr-FR" sz="2000" i="0" dirty="0">
                <a:solidFill>
                  <a:schemeClr val="tx1"/>
                </a:solidFill>
                <a:latin typeface="Segoe UI Semilight" panose="020B0402040204020203" pitchFamily="34" charset="0"/>
                <a:cs typeface="Segoe UI Semilight" panose="020B0402040204020203" pitchFamily="34" charset="0"/>
              </a:rPr>
              <a:t> </a:t>
            </a:r>
            <a:r>
              <a:rPr lang="fr-FR" sz="2000" i="0" dirty="0" err="1">
                <a:solidFill>
                  <a:schemeClr val="tx1"/>
                </a:solidFill>
                <a:latin typeface="Segoe UI Semilight" panose="020B0402040204020203" pitchFamily="34" charset="0"/>
                <a:cs typeface="Segoe UI Semilight" panose="020B0402040204020203" pitchFamily="34" charset="0"/>
              </a:rPr>
              <a:t>equipements</a:t>
            </a:r>
            <a:endParaRPr lang="fr-FR" sz="2000" i="0" dirty="0">
              <a:solidFill>
                <a:schemeClr val="tx1"/>
              </a:solidFill>
              <a:latin typeface="Segoe UI Semilight" panose="020B0402040204020203" pitchFamily="34" charset="0"/>
              <a:cs typeface="Segoe UI Semilight" panose="020B0402040204020203" pitchFamily="34" charset="0"/>
            </a:endParaRPr>
          </a:p>
          <a:p>
            <a:pPr marL="742950" lvl="1" indent="-285750">
              <a:buFontTx/>
              <a:buChar char="-"/>
              <a:defRPr/>
            </a:pPr>
            <a:r>
              <a:rPr lang="fr-FR" sz="2000" i="0" dirty="0" err="1">
                <a:solidFill>
                  <a:schemeClr val="tx1"/>
                </a:solidFill>
                <a:latin typeface="Segoe UI Semilight" panose="020B0402040204020203" pitchFamily="34" charset="0"/>
                <a:cs typeface="Segoe UI Semilight" panose="020B0402040204020203" pitchFamily="34" charset="0"/>
              </a:rPr>
              <a:t>Get</a:t>
            </a:r>
            <a:r>
              <a:rPr lang="fr-FR" sz="2000" i="0" dirty="0">
                <a:solidFill>
                  <a:schemeClr val="tx1"/>
                </a:solidFill>
                <a:latin typeface="Segoe UI Semilight" panose="020B0402040204020203" pitchFamily="34" charset="0"/>
                <a:cs typeface="Segoe UI Semilight" panose="020B0402040204020203" pitchFamily="34" charset="0"/>
              </a:rPr>
              <a:t> the data </a:t>
            </a:r>
            <a:r>
              <a:rPr lang="fr-FR" sz="2000" i="0" dirty="0" err="1">
                <a:solidFill>
                  <a:schemeClr val="tx1"/>
                </a:solidFill>
                <a:latin typeface="Segoe UI Semilight" panose="020B0402040204020203" pitchFamily="34" charset="0"/>
                <a:cs typeface="Segoe UI Semilight" panose="020B0402040204020203" pitchFamily="34" charset="0"/>
              </a:rPr>
              <a:t>from</a:t>
            </a:r>
            <a:r>
              <a:rPr lang="fr-FR" sz="2000" i="0" dirty="0">
                <a:solidFill>
                  <a:schemeClr val="tx1"/>
                </a:solidFill>
                <a:latin typeface="Segoe UI Semilight" panose="020B0402040204020203" pitchFamily="34" charset="0"/>
                <a:cs typeface="Segoe UI Semilight" panose="020B0402040204020203" pitchFamily="34" charset="0"/>
              </a:rPr>
              <a:t> a </a:t>
            </a:r>
            <a:r>
              <a:rPr lang="fr-FR" sz="2000" i="0" dirty="0" smtClean="0">
                <a:solidFill>
                  <a:schemeClr val="tx1"/>
                </a:solidFill>
                <a:latin typeface="Segoe UI Semilight" panose="020B0402040204020203" pitchFamily="34" charset="0"/>
                <a:cs typeface="Segoe UI Semilight" panose="020B0402040204020203" pitchFamily="34" charset="0"/>
              </a:rPr>
              <a:t>3rd party system via OPC</a:t>
            </a:r>
            <a:endParaRPr lang="fr-FR" sz="2000" i="0" dirty="0">
              <a:solidFill>
                <a:schemeClr val="tx1"/>
              </a:solidFill>
              <a:latin typeface="Segoe UI Semilight" panose="020B0402040204020203" pitchFamily="34" charset="0"/>
              <a:cs typeface="Segoe UI Semilight" panose="020B0402040204020203" pitchFamily="34" charset="0"/>
            </a:endParaRPr>
          </a:p>
          <a:p>
            <a:pPr lvl="1">
              <a:defRPr/>
            </a:pPr>
            <a:endParaRPr lang="fr-FR" i="0" dirty="0" smtClean="0">
              <a:solidFill>
                <a:schemeClr val="tx1"/>
              </a:solidFill>
              <a:latin typeface="Segoe UI" panose="020B0502040204020203" pitchFamily="34" charset="0"/>
              <a:cs typeface="Segoe UI" panose="020B0502040204020203" pitchFamily="34" charset="0"/>
            </a:endParaRPr>
          </a:p>
          <a:p>
            <a:pPr algn="ctr">
              <a:defRPr/>
            </a:pPr>
            <a:endParaRPr lang="fr-FR" sz="1200" b="1" i="0" dirty="0" smtClean="0">
              <a:solidFill>
                <a:schemeClr val="tx1"/>
              </a:solidFill>
              <a:latin typeface="Segoe UI" panose="020B0502040204020203" pitchFamily="34" charset="0"/>
              <a:cs typeface="Segoe UI" panose="020B0502040204020203" pitchFamily="34" charset="0"/>
            </a:endParaRPr>
          </a:p>
        </p:txBody>
      </p:sp>
      <p:sp>
        <p:nvSpPr>
          <p:cNvPr id="208" name="Pensées 94"/>
          <p:cNvSpPr/>
          <p:nvPr/>
        </p:nvSpPr>
        <p:spPr>
          <a:xfrm>
            <a:off x="1473359" y="3152374"/>
            <a:ext cx="1621940" cy="227062"/>
          </a:xfrm>
          <a:prstGeom prst="cloudCallout">
            <a:avLst>
              <a:gd name="adj1" fmla="val -31415"/>
              <a:gd name="adj2" fmla="val 78373"/>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lumMod val="65000"/>
                    <a:lumOff val="35000"/>
                  </a:schemeClr>
                </a:solidFill>
              </a:rPr>
              <a:t>LAN/WAN</a:t>
            </a:r>
            <a:endParaRPr lang="en-US" sz="1600" dirty="0">
              <a:solidFill>
                <a:schemeClr val="tx1">
                  <a:lumMod val="65000"/>
                  <a:lumOff val="35000"/>
                </a:schemeClr>
              </a:solidFill>
            </a:endParaRPr>
          </a:p>
        </p:txBody>
      </p:sp>
      <p:grpSp>
        <p:nvGrpSpPr>
          <p:cNvPr id="216" name="Groupe 18"/>
          <p:cNvGrpSpPr/>
          <p:nvPr/>
        </p:nvGrpSpPr>
        <p:grpSpPr>
          <a:xfrm>
            <a:off x="1302807" y="2375459"/>
            <a:ext cx="923129" cy="751693"/>
            <a:chOff x="9277327" y="1525179"/>
            <a:chExt cx="923129" cy="751693"/>
          </a:xfrm>
        </p:grpSpPr>
        <p:grpSp>
          <p:nvGrpSpPr>
            <p:cNvPr id="217" name="Groupe 17"/>
            <p:cNvGrpSpPr/>
            <p:nvPr/>
          </p:nvGrpSpPr>
          <p:grpSpPr>
            <a:xfrm>
              <a:off x="9378238" y="1525179"/>
              <a:ext cx="822218" cy="751693"/>
              <a:chOff x="9290376" y="1652730"/>
              <a:chExt cx="822218" cy="751693"/>
            </a:xfrm>
          </p:grpSpPr>
          <p:grpSp>
            <p:nvGrpSpPr>
              <p:cNvPr id="223" name="Groupe 16"/>
              <p:cNvGrpSpPr/>
              <p:nvPr/>
            </p:nvGrpSpPr>
            <p:grpSpPr>
              <a:xfrm>
                <a:off x="9290376" y="1652730"/>
                <a:ext cx="822218" cy="623696"/>
                <a:chOff x="8547659" y="1918753"/>
                <a:chExt cx="822218" cy="623696"/>
              </a:xfrm>
            </p:grpSpPr>
            <p:pic>
              <p:nvPicPr>
                <p:cNvPr id="225" name="Image 1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46181" y="1918753"/>
                  <a:ext cx="623696" cy="623696"/>
                </a:xfrm>
                <a:prstGeom prst="rect">
                  <a:avLst/>
                </a:prstGeom>
              </p:spPr>
            </p:pic>
            <p:pic>
              <p:nvPicPr>
                <p:cNvPr id="226" name="Picture 104" descr="D:\ARC\ARC_Libraries\V11.1\LIB\ACTUAL\PcVue\V1.8\FR\Lib\SH_SYSTEM\B\PCVUE_LIBS_SYSTEM_MOBILE-DEVICES_SMARTPHONE_FRONT_64.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47659" y="2146067"/>
                  <a:ext cx="363918" cy="363918"/>
                </a:xfrm>
                <a:prstGeom prst="rect">
                  <a:avLst/>
                </a:prstGeom>
                <a:noFill/>
                <a:extLst>
                  <a:ext uri="{909E8E84-426E-40DD-AFC4-6F175D3DCCD1}">
                    <a14:hiddenFill xmlns:a14="http://schemas.microsoft.com/office/drawing/2010/main">
                      <a:solidFill>
                        <a:srgbClr val="FFFFFF"/>
                      </a:solidFill>
                    </a14:hiddenFill>
                  </a:ext>
                </a:extLst>
              </p:spPr>
            </p:pic>
          </p:grpSp>
          <p:pic>
            <p:nvPicPr>
              <p:cNvPr id="224" name="Image 13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511049" y="2117934"/>
                <a:ext cx="286489" cy="286489"/>
              </a:xfrm>
              <a:prstGeom prst="rect">
                <a:avLst/>
              </a:prstGeom>
            </p:spPr>
          </p:pic>
        </p:grpSp>
        <p:grpSp>
          <p:nvGrpSpPr>
            <p:cNvPr id="218" name="Groupe 148"/>
            <p:cNvGrpSpPr/>
            <p:nvPr/>
          </p:nvGrpSpPr>
          <p:grpSpPr>
            <a:xfrm rot="21384175">
              <a:off x="9277327" y="1582558"/>
              <a:ext cx="369268" cy="404353"/>
              <a:chOff x="7846891" y="1776072"/>
              <a:chExt cx="549910" cy="577850"/>
            </a:xfrm>
          </p:grpSpPr>
          <p:sp>
            <p:nvSpPr>
              <p:cNvPr id="219" name="Arc 218"/>
              <p:cNvSpPr/>
              <p:nvPr/>
            </p:nvSpPr>
            <p:spPr>
              <a:xfrm rot="16200000">
                <a:off x="7988496" y="1931012"/>
                <a:ext cx="312420" cy="297180"/>
              </a:xfrm>
              <a:prstGeom prst="arc">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220" name="Arc 219"/>
              <p:cNvSpPr/>
              <p:nvPr/>
            </p:nvSpPr>
            <p:spPr>
              <a:xfrm rot="16200000">
                <a:off x="7916423" y="1873545"/>
                <a:ext cx="432435" cy="411480"/>
              </a:xfrm>
              <a:prstGeom prst="arc">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221" name="Arc 220"/>
              <p:cNvSpPr/>
              <p:nvPr/>
            </p:nvSpPr>
            <p:spPr>
              <a:xfrm rot="16200000">
                <a:off x="7832921" y="1790042"/>
                <a:ext cx="577850" cy="549910"/>
              </a:xfrm>
              <a:prstGeom prst="arc">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222" name="Arc 221"/>
              <p:cNvSpPr/>
              <p:nvPr/>
            </p:nvSpPr>
            <p:spPr>
              <a:xfrm rot="16200000">
                <a:off x="8038715" y="1980351"/>
                <a:ext cx="312420" cy="297180"/>
              </a:xfrm>
              <a:prstGeom prst="arc">
                <a:avLst>
                  <a:gd name="adj1" fmla="val 17314747"/>
                  <a:gd name="adj2" fmla="val 20804882"/>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grpSp>
      </p:grpSp>
      <p:grpSp>
        <p:nvGrpSpPr>
          <p:cNvPr id="227" name="Groupe 153"/>
          <p:cNvGrpSpPr/>
          <p:nvPr/>
        </p:nvGrpSpPr>
        <p:grpSpPr>
          <a:xfrm>
            <a:off x="2322986" y="2368055"/>
            <a:ext cx="923127" cy="751693"/>
            <a:chOff x="9277329" y="1525179"/>
            <a:chExt cx="923127" cy="751693"/>
          </a:xfrm>
        </p:grpSpPr>
        <p:grpSp>
          <p:nvGrpSpPr>
            <p:cNvPr id="228" name="Groupe 154"/>
            <p:cNvGrpSpPr/>
            <p:nvPr/>
          </p:nvGrpSpPr>
          <p:grpSpPr>
            <a:xfrm>
              <a:off x="9378238" y="1525179"/>
              <a:ext cx="822218" cy="751693"/>
              <a:chOff x="9290376" y="1652730"/>
              <a:chExt cx="822218" cy="751693"/>
            </a:xfrm>
          </p:grpSpPr>
          <p:grpSp>
            <p:nvGrpSpPr>
              <p:cNvPr id="234" name="Groupe 160"/>
              <p:cNvGrpSpPr/>
              <p:nvPr/>
            </p:nvGrpSpPr>
            <p:grpSpPr>
              <a:xfrm>
                <a:off x="9290376" y="1652730"/>
                <a:ext cx="822218" cy="623696"/>
                <a:chOff x="8547659" y="1918753"/>
                <a:chExt cx="822218" cy="623696"/>
              </a:xfrm>
            </p:grpSpPr>
            <p:pic>
              <p:nvPicPr>
                <p:cNvPr id="236" name="Image 16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46181" y="1918753"/>
                  <a:ext cx="623696" cy="623696"/>
                </a:xfrm>
                <a:prstGeom prst="rect">
                  <a:avLst/>
                </a:prstGeom>
              </p:spPr>
            </p:pic>
            <p:pic>
              <p:nvPicPr>
                <p:cNvPr id="237" name="Picture 104" descr="D:\ARC\ARC_Libraries\V11.1\LIB\ACTUAL\PcVue\V1.8\FR\Lib\SH_SYSTEM\B\PCVUE_LIBS_SYSTEM_MOBILE-DEVICES_SMARTPHONE_FRONT_64.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47659" y="2146067"/>
                  <a:ext cx="363918" cy="363918"/>
                </a:xfrm>
                <a:prstGeom prst="rect">
                  <a:avLst/>
                </a:prstGeom>
                <a:noFill/>
                <a:extLst>
                  <a:ext uri="{909E8E84-426E-40DD-AFC4-6F175D3DCCD1}">
                    <a14:hiddenFill xmlns:a14="http://schemas.microsoft.com/office/drawing/2010/main">
                      <a:solidFill>
                        <a:srgbClr val="FFFFFF"/>
                      </a:solidFill>
                    </a14:hiddenFill>
                  </a:ext>
                </a:extLst>
              </p:spPr>
            </p:pic>
          </p:grpSp>
          <p:pic>
            <p:nvPicPr>
              <p:cNvPr id="235" name="Image 16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511049" y="2117934"/>
                <a:ext cx="286489" cy="286489"/>
              </a:xfrm>
              <a:prstGeom prst="rect">
                <a:avLst/>
              </a:prstGeom>
            </p:spPr>
          </p:pic>
        </p:grpSp>
        <p:grpSp>
          <p:nvGrpSpPr>
            <p:cNvPr id="229" name="Groupe 155"/>
            <p:cNvGrpSpPr/>
            <p:nvPr/>
          </p:nvGrpSpPr>
          <p:grpSpPr>
            <a:xfrm rot="21384175">
              <a:off x="9277329" y="1582558"/>
              <a:ext cx="369268" cy="404353"/>
              <a:chOff x="7846895" y="1776072"/>
              <a:chExt cx="549910" cy="577850"/>
            </a:xfrm>
          </p:grpSpPr>
          <p:sp>
            <p:nvSpPr>
              <p:cNvPr id="230" name="Arc 229"/>
              <p:cNvSpPr/>
              <p:nvPr/>
            </p:nvSpPr>
            <p:spPr>
              <a:xfrm rot="16200000">
                <a:off x="7988496" y="1931012"/>
                <a:ext cx="312420" cy="297180"/>
              </a:xfrm>
              <a:prstGeom prst="arc">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231" name="Arc 230"/>
              <p:cNvSpPr/>
              <p:nvPr/>
            </p:nvSpPr>
            <p:spPr>
              <a:xfrm rot="16200000">
                <a:off x="7916423" y="1873545"/>
                <a:ext cx="432435" cy="411480"/>
              </a:xfrm>
              <a:prstGeom prst="arc">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232" name="Arc 231"/>
              <p:cNvSpPr/>
              <p:nvPr/>
            </p:nvSpPr>
            <p:spPr>
              <a:xfrm rot="16200000">
                <a:off x="7832925" y="1790042"/>
                <a:ext cx="577850" cy="549910"/>
              </a:xfrm>
              <a:prstGeom prst="arc">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sp>
            <p:nvSpPr>
              <p:cNvPr id="233" name="Arc 232"/>
              <p:cNvSpPr/>
              <p:nvPr/>
            </p:nvSpPr>
            <p:spPr>
              <a:xfrm rot="16200000">
                <a:off x="8038715" y="1980351"/>
                <a:ext cx="312420" cy="297180"/>
              </a:xfrm>
              <a:prstGeom prst="arc">
                <a:avLst>
                  <a:gd name="adj1" fmla="val 17314747"/>
                  <a:gd name="adj2" fmla="val 20804882"/>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fr-FR"/>
              </a:p>
            </p:txBody>
          </p:sp>
        </p:grpSp>
      </p:grpSp>
      <p:sp>
        <p:nvSpPr>
          <p:cNvPr id="163" name="Line 86"/>
          <p:cNvSpPr>
            <a:spLocks noChangeShapeType="1"/>
          </p:cNvSpPr>
          <p:nvPr/>
        </p:nvSpPr>
        <p:spPr bwMode="auto">
          <a:xfrm>
            <a:off x="2145320" y="4016442"/>
            <a:ext cx="1669122" cy="1466"/>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a:solidFill>
                <a:schemeClr val="tx1">
                  <a:lumMod val="65000"/>
                  <a:lumOff val="35000"/>
                </a:schemeClr>
              </a:solidFill>
            </a:endParaRPr>
          </a:p>
        </p:txBody>
      </p:sp>
      <p:cxnSp>
        <p:nvCxnSpPr>
          <p:cNvPr id="177" name="Connecteur droit 55"/>
          <p:cNvCxnSpPr/>
          <p:nvPr/>
        </p:nvCxnSpPr>
        <p:spPr>
          <a:xfrm flipH="1">
            <a:off x="2197528" y="5050543"/>
            <a:ext cx="3145" cy="51205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pic>
        <p:nvPicPr>
          <p:cNvPr id="189" name="Picture 6" descr="D:\ARC\ARC_Libraries\V11.1\LIB\ACTUAL\PcVue\V1.8\FR\Lib\SH_SYSTEM\B\PCVUE_LIBS_SYSTEM_SERVER_CABINET_FRONT_128.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951037" y="4212058"/>
            <a:ext cx="494201" cy="935160"/>
          </a:xfrm>
          <a:prstGeom prst="rect">
            <a:avLst/>
          </a:prstGeom>
          <a:noFill/>
          <a:extLst>
            <a:ext uri="{909E8E84-426E-40DD-AFC4-6F175D3DCCD1}">
              <a14:hiddenFill xmlns:a14="http://schemas.microsoft.com/office/drawing/2010/main">
                <a:solidFill>
                  <a:srgbClr val="FFFFFF"/>
                </a:solidFill>
              </a14:hiddenFill>
            </a:ext>
          </a:extLst>
        </p:spPr>
      </p:pic>
      <p:pic>
        <p:nvPicPr>
          <p:cNvPr id="190" name="Picture 2" descr="D:\Marketting-Communication\_Logos\Arc\stu.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269390" y="4802414"/>
            <a:ext cx="437046" cy="437046"/>
          </a:xfrm>
          <a:prstGeom prst="rect">
            <a:avLst/>
          </a:prstGeom>
          <a:noFill/>
          <a:extLst>
            <a:ext uri="{909E8E84-426E-40DD-AFC4-6F175D3DCCD1}">
              <a14:hiddenFill xmlns:a14="http://schemas.microsoft.com/office/drawing/2010/main">
                <a:solidFill>
                  <a:srgbClr val="FFFFFF"/>
                </a:solidFill>
              </a14:hiddenFill>
            </a:ext>
          </a:extLst>
        </p:spPr>
      </p:pic>
      <p:sp>
        <p:nvSpPr>
          <p:cNvPr id="157" name="Text Box 16"/>
          <p:cNvSpPr txBox="1">
            <a:spLocks noChangeArrowheads="1"/>
          </p:cNvSpPr>
          <p:nvPr/>
        </p:nvSpPr>
        <p:spPr bwMode="auto">
          <a:xfrm>
            <a:off x="412999" y="4281116"/>
            <a:ext cx="1725613" cy="309958"/>
          </a:xfrm>
          <a:prstGeom prst="rect">
            <a:avLst/>
          </a:prstGeom>
          <a:noFill/>
          <a:ln w="9525">
            <a:noFill/>
            <a:miter lim="800000"/>
            <a:headEnd/>
            <a:tailEnd/>
          </a:ln>
          <a:effectLst>
            <a:outerShdw dist="35921" dir="2700000" algn="ctr" rotWithShape="0">
              <a:schemeClr val="bg1"/>
            </a:outerShdw>
          </a:effectLst>
        </p:spPr>
        <p:txBody>
          <a:bodyPr wrap="square" lIns="93600" tIns="46800" rIns="93600" bIns="46800">
            <a:spAutoFit/>
          </a:bodyPr>
          <a:lstStyle/>
          <a:p>
            <a:pPr algn="ctr">
              <a:defRPr/>
            </a:pPr>
            <a:r>
              <a:rPr lang="en-US" sz="1400" b="1" i="0" dirty="0" err="1" smtClean="0">
                <a:solidFill>
                  <a:srgbClr val="C00000"/>
                </a:solidFill>
                <a:latin typeface="Segoe UI" panose="020B0502040204020203" pitchFamily="34" charset="0"/>
                <a:cs typeface="Segoe UI" panose="020B0502040204020203" pitchFamily="34" charset="0"/>
              </a:rPr>
              <a:t>PcVue</a:t>
            </a:r>
            <a:endParaRPr lang="en-US" sz="1400" b="1" i="0" dirty="0">
              <a:solidFill>
                <a:srgbClr val="C00000"/>
              </a:solidFill>
              <a:latin typeface="Segoe UI" panose="020B0502040204020203" pitchFamily="34" charset="0"/>
              <a:cs typeface="Segoe UI" panose="020B0502040204020203" pitchFamily="34" charset="0"/>
            </a:endParaRPr>
          </a:p>
        </p:txBody>
      </p:sp>
      <p:sp>
        <p:nvSpPr>
          <p:cNvPr id="158" name="Text Box 16"/>
          <p:cNvSpPr txBox="1">
            <a:spLocks noChangeArrowheads="1"/>
          </p:cNvSpPr>
          <p:nvPr/>
        </p:nvSpPr>
        <p:spPr bwMode="auto">
          <a:xfrm>
            <a:off x="441144" y="4754319"/>
            <a:ext cx="1725613" cy="309958"/>
          </a:xfrm>
          <a:prstGeom prst="rect">
            <a:avLst/>
          </a:prstGeom>
          <a:noFill/>
          <a:ln w="9525">
            <a:noFill/>
            <a:miter lim="800000"/>
            <a:headEnd/>
            <a:tailEnd/>
          </a:ln>
          <a:effectLst>
            <a:outerShdw dist="35921" dir="2700000" algn="ctr" rotWithShape="0">
              <a:schemeClr val="bg1"/>
            </a:outerShdw>
          </a:effectLst>
        </p:spPr>
        <p:txBody>
          <a:bodyPr wrap="square" lIns="93600" tIns="46800" rIns="93600" bIns="46800">
            <a:spAutoFit/>
          </a:bodyPr>
          <a:lstStyle/>
          <a:p>
            <a:pPr algn="ctr">
              <a:defRPr/>
            </a:pPr>
            <a:r>
              <a:rPr lang="en-US" sz="1400" b="1" i="0" dirty="0" smtClean="0">
                <a:solidFill>
                  <a:srgbClr val="00B0F0"/>
                </a:solidFill>
                <a:latin typeface="Segoe UI" panose="020B0502040204020203" pitchFamily="34" charset="0"/>
                <a:cs typeface="Segoe UI" panose="020B0502040204020203" pitchFamily="34" charset="0"/>
              </a:rPr>
              <a:t>Other systems</a:t>
            </a:r>
            <a:endParaRPr lang="en-US" sz="1400" b="1" i="0" dirty="0">
              <a:solidFill>
                <a:srgbClr val="00B0F0"/>
              </a:solidFill>
              <a:latin typeface="Segoe UI" panose="020B0502040204020203" pitchFamily="34" charset="0"/>
              <a:cs typeface="Segoe UI" panose="020B0502040204020203" pitchFamily="34" charset="0"/>
            </a:endParaRPr>
          </a:p>
        </p:txBody>
      </p:sp>
      <p:cxnSp>
        <p:nvCxnSpPr>
          <p:cNvPr id="154" name="Connecteur droit 55"/>
          <p:cNvCxnSpPr/>
          <p:nvPr/>
        </p:nvCxnSpPr>
        <p:spPr>
          <a:xfrm flipH="1">
            <a:off x="3772629" y="5003522"/>
            <a:ext cx="3145" cy="51205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pic>
        <p:nvPicPr>
          <p:cNvPr id="196" name="Picture 6" descr="D:\ARC\ARC_Libraries\V11.1\LIB\ACTUAL\PcVue\V1.8\FR\Lib\SH_SYSTEM\B\PCVUE_LIBS_SYSTEM_SERVER_CABINET_FRONT_128.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557598" y="4220027"/>
            <a:ext cx="494201" cy="935160"/>
          </a:xfrm>
          <a:prstGeom prst="rect">
            <a:avLst/>
          </a:prstGeom>
          <a:noFill/>
          <a:extLst>
            <a:ext uri="{909E8E84-426E-40DD-AFC4-6F175D3DCCD1}">
              <a14:hiddenFill xmlns:a14="http://schemas.microsoft.com/office/drawing/2010/main">
                <a:solidFill>
                  <a:srgbClr val="FFFFFF"/>
                </a:solidFill>
              </a14:hiddenFill>
            </a:ext>
          </a:extLst>
        </p:spPr>
      </p:pic>
      <p:sp>
        <p:nvSpPr>
          <p:cNvPr id="164" name="Text Box 16"/>
          <p:cNvSpPr txBox="1">
            <a:spLocks noChangeArrowheads="1"/>
          </p:cNvSpPr>
          <p:nvPr/>
        </p:nvSpPr>
        <p:spPr bwMode="auto">
          <a:xfrm>
            <a:off x="2776379" y="4017909"/>
            <a:ext cx="565137" cy="279180"/>
          </a:xfrm>
          <a:prstGeom prst="rect">
            <a:avLst/>
          </a:prstGeom>
          <a:noFill/>
          <a:ln w="9525">
            <a:noFill/>
            <a:miter lim="800000"/>
            <a:headEnd/>
            <a:tailEnd/>
          </a:ln>
          <a:effectLst>
            <a:outerShdw dist="35921" dir="2700000" algn="ctr" rotWithShape="0">
              <a:schemeClr val="bg1"/>
            </a:outerShdw>
          </a:effectLst>
        </p:spPr>
        <p:txBody>
          <a:bodyPr wrap="square" lIns="93600" tIns="46800" rIns="93600" bIns="46800">
            <a:spAutoFit/>
          </a:bodyPr>
          <a:lstStyle/>
          <a:p>
            <a:pPr algn="ctr">
              <a:defRPr/>
            </a:pPr>
            <a:r>
              <a:rPr lang="en-US" sz="1200" dirty="0" smtClean="0">
                <a:solidFill>
                  <a:srgbClr val="00B0F0"/>
                </a:solidFill>
              </a:rPr>
              <a:t>OPC</a:t>
            </a:r>
            <a:endParaRPr lang="en-US" sz="1200" dirty="0">
              <a:solidFill>
                <a:srgbClr val="00B0F0"/>
              </a:solidFill>
            </a:endParaRPr>
          </a:p>
        </p:txBody>
      </p:sp>
      <p:sp>
        <p:nvSpPr>
          <p:cNvPr id="166" name="Text Box 16"/>
          <p:cNvSpPr txBox="1">
            <a:spLocks noChangeArrowheads="1"/>
          </p:cNvSpPr>
          <p:nvPr/>
        </p:nvSpPr>
        <p:spPr bwMode="auto">
          <a:xfrm>
            <a:off x="2661725" y="3752892"/>
            <a:ext cx="790088" cy="279180"/>
          </a:xfrm>
          <a:prstGeom prst="rect">
            <a:avLst/>
          </a:prstGeom>
          <a:noFill/>
          <a:ln w="9525">
            <a:noFill/>
            <a:miter lim="800000"/>
            <a:headEnd/>
            <a:tailEnd/>
          </a:ln>
          <a:effectLst>
            <a:outerShdw dist="35921" dir="2700000" algn="ctr" rotWithShape="0">
              <a:schemeClr val="bg1"/>
            </a:outerShdw>
          </a:effectLst>
        </p:spPr>
        <p:txBody>
          <a:bodyPr wrap="square" lIns="93600" tIns="46800" rIns="93600" bIns="46800">
            <a:spAutoFit/>
          </a:bodyPr>
          <a:lstStyle/>
          <a:p>
            <a:pPr algn="ctr">
              <a:defRPr/>
            </a:pPr>
            <a:r>
              <a:rPr lang="en-US" sz="1200" dirty="0" smtClean="0">
                <a:solidFill>
                  <a:srgbClr val="C00000"/>
                </a:solidFill>
              </a:rPr>
              <a:t>WINNET</a:t>
            </a:r>
            <a:endParaRPr lang="en-US" sz="1200" dirty="0">
              <a:solidFill>
                <a:srgbClr val="C00000"/>
              </a:solidFill>
            </a:endParaRPr>
          </a:p>
        </p:txBody>
      </p:sp>
      <p:sp>
        <p:nvSpPr>
          <p:cNvPr id="11" name="Espace réservé du texte 10"/>
          <p:cNvSpPr>
            <a:spLocks noGrp="1"/>
          </p:cNvSpPr>
          <p:nvPr>
            <p:ph type="body" sz="half" idx="2"/>
          </p:nvPr>
        </p:nvSpPr>
        <p:spPr/>
        <p:txBody>
          <a:bodyPr/>
          <a:lstStyle/>
          <a:p>
            <a:r>
              <a:rPr lang="fr-FR" smtClean="0"/>
              <a:t>SnapVue</a:t>
            </a:r>
            <a:endParaRPr lang="fr-FR" dirty="0"/>
          </a:p>
        </p:txBody>
      </p:sp>
      <p:sp>
        <p:nvSpPr>
          <p:cNvPr id="12" name="Espace réservé du texte 11"/>
          <p:cNvSpPr>
            <a:spLocks noGrp="1"/>
          </p:cNvSpPr>
          <p:nvPr>
            <p:ph type="body" sz="half" idx="11"/>
          </p:nvPr>
        </p:nvSpPr>
        <p:spPr/>
        <p:txBody>
          <a:bodyPr/>
          <a:lstStyle/>
          <a:p>
            <a:r>
              <a:rPr lang="fr-FR" dirty="0" err="1" smtClean="0"/>
              <a:t>Deployment</a:t>
            </a:r>
            <a:r>
              <a:rPr lang="fr-FR" dirty="0" smtClean="0"/>
              <a:t> options</a:t>
            </a:r>
            <a:endParaRPr lang="fr-FR" dirty="0"/>
          </a:p>
        </p:txBody>
      </p:sp>
      <p:pic>
        <p:nvPicPr>
          <p:cNvPr id="203" name="Picture 10" descr="D:\mes documents\Mes images\Bibliothèque multimédia Microsoft\j0432567.png"/>
          <p:cNvPicPr>
            <a:picLocks noChangeAspect="1" noChangeArrowheads="1"/>
          </p:cNvPicPr>
          <p:nvPr/>
        </p:nvPicPr>
        <p:blipFill>
          <a:blip r:embed="rId12" cstate="print"/>
          <a:srcRect/>
          <a:stretch>
            <a:fillRect/>
          </a:stretch>
        </p:blipFill>
        <p:spPr bwMode="auto">
          <a:xfrm>
            <a:off x="1853507" y="3143465"/>
            <a:ext cx="699972" cy="889762"/>
          </a:xfrm>
          <a:prstGeom prst="rect">
            <a:avLst/>
          </a:prstGeom>
          <a:noFill/>
        </p:spPr>
      </p:pic>
      <p:cxnSp>
        <p:nvCxnSpPr>
          <p:cNvPr id="8" name="Connecteur droit 7"/>
          <p:cNvCxnSpPr/>
          <p:nvPr/>
        </p:nvCxnSpPr>
        <p:spPr>
          <a:xfrm>
            <a:off x="5257800" y="2622507"/>
            <a:ext cx="0" cy="2624922"/>
          </a:xfrm>
          <a:prstGeom prst="line">
            <a:avLst/>
          </a:prstGeom>
        </p:spPr>
        <p:style>
          <a:lnRef idx="2">
            <a:schemeClr val="dk1"/>
          </a:lnRef>
          <a:fillRef idx="0">
            <a:schemeClr val="dk1"/>
          </a:fillRef>
          <a:effectRef idx="1">
            <a:schemeClr val="dk1"/>
          </a:effectRef>
          <a:fontRef idx="minor">
            <a:schemeClr val="tx1"/>
          </a:fontRef>
        </p:style>
      </p:cxnSp>
      <p:pic>
        <p:nvPicPr>
          <p:cNvPr id="56" name="Image 55"/>
          <p:cNvPicPr>
            <a:picLocks noChangeAspect="1"/>
          </p:cNvPicPr>
          <p:nvPr/>
        </p:nvPicPr>
        <p:blipFill>
          <a:blip r:embed="rId13"/>
          <a:stretch>
            <a:fillRect/>
          </a:stretch>
        </p:blipFill>
        <p:spPr>
          <a:xfrm>
            <a:off x="3839375" y="4819881"/>
            <a:ext cx="377759" cy="385130"/>
          </a:xfrm>
          <a:prstGeom prst="rect">
            <a:avLst/>
          </a:prstGeom>
        </p:spPr>
      </p:pic>
    </p:spTree>
    <p:custDataLst>
      <p:tags r:id="rId1"/>
    </p:custDataLst>
    <p:extLst>
      <p:ext uri="{BB962C8B-B14F-4D97-AF65-F5344CB8AC3E}">
        <p14:creationId xmlns:p14="http://schemas.microsoft.com/office/powerpoint/2010/main" val="366019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0">
                                            <p:txEl>
                                              <p:pRg st="6" end="6"/>
                                            </p:txEl>
                                          </p:spTgt>
                                        </p:tgtEl>
                                        <p:attrNameLst>
                                          <p:attrName>style.visibility</p:attrName>
                                        </p:attrNameLst>
                                      </p:cBhvr>
                                      <p:to>
                                        <p:strVal val="visible"/>
                                      </p:to>
                                    </p:set>
                                    <p:animEffect transition="in" filter="fade">
                                      <p:cBhvr>
                                        <p:cTn id="7" dur="500"/>
                                        <p:tgtEl>
                                          <p:spTgt spid="200">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0">
                                            <p:txEl>
                                              <p:pRg st="7" end="7"/>
                                            </p:txEl>
                                          </p:spTgt>
                                        </p:tgtEl>
                                        <p:attrNameLst>
                                          <p:attrName>style.visibility</p:attrName>
                                        </p:attrNameLst>
                                      </p:cBhvr>
                                      <p:to>
                                        <p:strVal val="visible"/>
                                      </p:to>
                                    </p:set>
                                    <p:animEffect transition="in" filter="fade">
                                      <p:cBhvr>
                                        <p:cTn id="10" dur="500"/>
                                        <p:tgtEl>
                                          <p:spTgt spid="200">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00">
                                            <p:txEl>
                                              <p:pRg st="8" end="8"/>
                                            </p:txEl>
                                          </p:spTgt>
                                        </p:tgtEl>
                                        <p:attrNameLst>
                                          <p:attrName>style.visibility</p:attrName>
                                        </p:attrNameLst>
                                      </p:cBhvr>
                                      <p:to>
                                        <p:strVal val="visible"/>
                                      </p:to>
                                    </p:set>
                                    <p:animEffect transition="in" filter="fade">
                                      <p:cBhvr>
                                        <p:cTn id="13" dur="500"/>
                                        <p:tgtEl>
                                          <p:spTgt spid="200">
                                            <p:txEl>
                                              <p:pRg st="8" end="8"/>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7"/>
                                        </p:tgtEl>
                                        <p:attrNameLst>
                                          <p:attrName>style.visibility</p:attrName>
                                        </p:attrNameLst>
                                      </p:cBhvr>
                                      <p:to>
                                        <p:strVal val="visible"/>
                                      </p:to>
                                    </p:set>
                                    <p:animEffect transition="in" filter="fade">
                                      <p:cBhvr>
                                        <p:cTn id="16" dur="500"/>
                                        <p:tgtEl>
                                          <p:spTgt spid="15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6"/>
                                        </p:tgtEl>
                                        <p:attrNameLst>
                                          <p:attrName>style.visibility</p:attrName>
                                        </p:attrNameLst>
                                      </p:cBhvr>
                                      <p:to>
                                        <p:strVal val="visible"/>
                                      </p:to>
                                    </p:set>
                                    <p:animEffect transition="in" filter="fade">
                                      <p:cBhvr>
                                        <p:cTn id="19" dur="500"/>
                                        <p:tgtEl>
                                          <p:spTgt spid="166"/>
                                        </p:tgtEl>
                                      </p:cBhvr>
                                    </p:animEffect>
                                  </p:childTnLst>
                                </p:cTn>
                              </p:par>
                              <p:par>
                                <p:cTn id="20" presetID="10" presetClass="entr" presetSubtype="0" fill="hold" nodeType="withEffect">
                                  <p:stCondLst>
                                    <p:cond delay="0"/>
                                  </p:stCondLst>
                                  <p:childTnLst>
                                    <p:set>
                                      <p:cBhvr>
                                        <p:cTn id="21" dur="1" fill="hold">
                                          <p:stCondLst>
                                            <p:cond delay="0"/>
                                          </p:stCondLst>
                                        </p:cTn>
                                        <p:tgtEl>
                                          <p:spTgt spid="189"/>
                                        </p:tgtEl>
                                        <p:attrNameLst>
                                          <p:attrName>style.visibility</p:attrName>
                                        </p:attrNameLst>
                                      </p:cBhvr>
                                      <p:to>
                                        <p:strVal val="visible"/>
                                      </p:to>
                                    </p:set>
                                    <p:animEffect transition="in" filter="fade">
                                      <p:cBhvr>
                                        <p:cTn id="22" dur="500"/>
                                        <p:tgtEl>
                                          <p:spTgt spid="189"/>
                                        </p:tgtEl>
                                      </p:cBhvr>
                                    </p:animEffect>
                                  </p:childTnLst>
                                </p:cTn>
                              </p:par>
                              <p:par>
                                <p:cTn id="23" presetID="10" presetClass="entr" presetSubtype="0" fill="hold" nodeType="withEffect">
                                  <p:stCondLst>
                                    <p:cond delay="0"/>
                                  </p:stCondLst>
                                  <p:childTnLst>
                                    <p:set>
                                      <p:cBhvr>
                                        <p:cTn id="24" dur="1" fill="hold">
                                          <p:stCondLst>
                                            <p:cond delay="0"/>
                                          </p:stCondLst>
                                        </p:cTn>
                                        <p:tgtEl>
                                          <p:spTgt spid="190"/>
                                        </p:tgtEl>
                                        <p:attrNameLst>
                                          <p:attrName>style.visibility</p:attrName>
                                        </p:attrNameLst>
                                      </p:cBhvr>
                                      <p:to>
                                        <p:strVal val="visible"/>
                                      </p:to>
                                    </p:set>
                                    <p:animEffect transition="in" filter="fade">
                                      <p:cBhvr>
                                        <p:cTn id="25" dur="500"/>
                                        <p:tgtEl>
                                          <p:spTgt spid="190"/>
                                        </p:tgtEl>
                                      </p:cBhvr>
                                    </p:animEffect>
                                  </p:childTnLst>
                                </p:cTn>
                              </p:par>
                              <p:par>
                                <p:cTn id="26" presetID="10" presetClass="entr" presetSubtype="0" fill="hold" nodeType="withEffect">
                                  <p:stCondLst>
                                    <p:cond delay="0"/>
                                  </p:stCondLst>
                                  <p:childTnLst>
                                    <p:set>
                                      <p:cBhvr>
                                        <p:cTn id="27" dur="1" fill="hold">
                                          <p:stCondLst>
                                            <p:cond delay="0"/>
                                          </p:stCondLst>
                                        </p:cTn>
                                        <p:tgtEl>
                                          <p:spTgt spid="177"/>
                                        </p:tgtEl>
                                        <p:attrNameLst>
                                          <p:attrName>style.visibility</p:attrName>
                                        </p:attrNameLst>
                                      </p:cBhvr>
                                      <p:to>
                                        <p:strVal val="visible"/>
                                      </p:to>
                                    </p:set>
                                    <p:animEffect transition="in" filter="fade">
                                      <p:cBhvr>
                                        <p:cTn id="28" dur="500"/>
                                        <p:tgtEl>
                                          <p:spTgt spid="17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87"/>
                                        </p:tgtEl>
                                        <p:attrNameLst>
                                          <p:attrName>style.visibility</p:attrName>
                                        </p:attrNameLst>
                                      </p:cBhvr>
                                      <p:to>
                                        <p:strVal val="visible"/>
                                      </p:to>
                                    </p:set>
                                    <p:animEffect transition="in" filter="fade">
                                      <p:cBhvr>
                                        <p:cTn id="31" dur="500"/>
                                        <p:tgtEl>
                                          <p:spTgt spid="18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fade">
                                      <p:cBhvr>
                                        <p:cTn id="34" dur="500"/>
                                        <p:tgtEl>
                                          <p:spTgt spid="59"/>
                                        </p:tgtEl>
                                      </p:cBhvr>
                                    </p:animEffect>
                                  </p:childTnLst>
                                </p:cTn>
                              </p:par>
                              <p:par>
                                <p:cTn id="35" presetID="1" presetClass="exit" presetSubtype="0" fill="hold" nodeType="withEffect">
                                  <p:stCondLst>
                                    <p:cond delay="0"/>
                                  </p:stCondLst>
                                  <p:childTnLst>
                                    <p:set>
                                      <p:cBhvr>
                                        <p:cTn id="36" dur="1" fill="hold">
                                          <p:stCondLst>
                                            <p:cond delay="0"/>
                                          </p:stCondLst>
                                        </p:cTn>
                                        <p:tgtEl>
                                          <p:spTgt spid="154"/>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00">
                                            <p:txEl>
                                              <p:pRg st="10" end="10"/>
                                            </p:txEl>
                                          </p:spTgt>
                                        </p:tgtEl>
                                        <p:attrNameLst>
                                          <p:attrName>style.visibility</p:attrName>
                                        </p:attrNameLst>
                                      </p:cBhvr>
                                      <p:to>
                                        <p:strVal val="visible"/>
                                      </p:to>
                                    </p:set>
                                    <p:animEffect transition="in" filter="fade">
                                      <p:cBhvr>
                                        <p:cTn id="41" dur="500"/>
                                        <p:tgtEl>
                                          <p:spTgt spid="200">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00">
                                            <p:txEl>
                                              <p:pRg st="11" end="11"/>
                                            </p:txEl>
                                          </p:spTgt>
                                        </p:tgtEl>
                                        <p:attrNameLst>
                                          <p:attrName>style.visibility</p:attrName>
                                        </p:attrNameLst>
                                      </p:cBhvr>
                                      <p:to>
                                        <p:strVal val="visible"/>
                                      </p:to>
                                    </p:set>
                                    <p:animEffect transition="in" filter="fade">
                                      <p:cBhvr>
                                        <p:cTn id="44" dur="500"/>
                                        <p:tgtEl>
                                          <p:spTgt spid="200">
                                            <p:txEl>
                                              <p:pRg st="11" end="11"/>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200">
                                            <p:txEl>
                                              <p:pRg st="12" end="12"/>
                                            </p:txEl>
                                          </p:spTgt>
                                        </p:tgtEl>
                                        <p:attrNameLst>
                                          <p:attrName>style.visibility</p:attrName>
                                        </p:attrNameLst>
                                      </p:cBhvr>
                                      <p:to>
                                        <p:strVal val="visible"/>
                                      </p:to>
                                    </p:set>
                                    <p:animEffect transition="in" filter="fade">
                                      <p:cBhvr>
                                        <p:cTn id="47" dur="500"/>
                                        <p:tgtEl>
                                          <p:spTgt spid="200">
                                            <p:txEl>
                                              <p:pRg st="12" end="12"/>
                                            </p:txEl>
                                          </p:spTgt>
                                        </p:tgtEl>
                                      </p:cBhvr>
                                    </p:animEffect>
                                  </p:childTnLst>
                                </p:cTn>
                              </p:par>
                              <p:par>
                                <p:cTn id="48" presetID="1" presetClass="exit" presetSubtype="0" fill="hold" grpId="1" nodeType="withEffect">
                                  <p:stCondLst>
                                    <p:cond delay="0"/>
                                  </p:stCondLst>
                                  <p:childTnLst>
                                    <p:set>
                                      <p:cBhvr>
                                        <p:cTn id="49" dur="1" fill="hold">
                                          <p:stCondLst>
                                            <p:cond delay="0"/>
                                          </p:stCondLst>
                                        </p:cTn>
                                        <p:tgtEl>
                                          <p:spTgt spid="157"/>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166"/>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158"/>
                                        </p:tgtEl>
                                        <p:attrNameLst>
                                          <p:attrName>style.visibility</p:attrName>
                                        </p:attrNameLst>
                                      </p:cBhvr>
                                      <p:to>
                                        <p:strVal val="visible"/>
                                      </p:to>
                                    </p:set>
                                    <p:animEffect transition="in" filter="fade">
                                      <p:cBhvr>
                                        <p:cTn id="54" dur="500"/>
                                        <p:tgtEl>
                                          <p:spTgt spid="15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64"/>
                                        </p:tgtEl>
                                        <p:attrNameLst>
                                          <p:attrName>style.visibility</p:attrName>
                                        </p:attrNameLst>
                                      </p:cBhvr>
                                      <p:to>
                                        <p:strVal val="visible"/>
                                      </p:to>
                                    </p:set>
                                    <p:animEffect transition="in" filter="fade">
                                      <p:cBhvr>
                                        <p:cTn id="57"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187" grpId="0"/>
      <p:bldP spid="157" grpId="0"/>
      <p:bldP spid="157" grpId="1"/>
      <p:bldP spid="158" grpId="0"/>
      <p:bldP spid="164" grpId="0"/>
      <p:bldP spid="166" grpId="0"/>
      <p:bldP spid="166"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420"/>
          <p:cNvSpPr txBox="1">
            <a:spLocks noChangeArrowheads="1"/>
          </p:cNvSpPr>
          <p:nvPr/>
        </p:nvSpPr>
        <p:spPr bwMode="auto">
          <a:xfrm>
            <a:off x="7837106" y="1868878"/>
            <a:ext cx="4290060" cy="3259944"/>
          </a:xfrm>
          <a:prstGeom prst="rect">
            <a:avLst/>
          </a:prstGeom>
          <a:solidFill>
            <a:schemeClr val="accent6">
              <a:lumMod val="20000"/>
              <a:lumOff val="80000"/>
            </a:schemeClr>
          </a:solidFill>
          <a:ln w="9525">
            <a:solidFill>
              <a:srgbClr val="000000"/>
            </a:solidFill>
            <a:miter lim="800000"/>
            <a:headEnd/>
            <a:tailEnd/>
          </a:ln>
        </p:spPr>
        <p:txBody>
          <a:bodyPr rot="0" vert="horz" wrap="square" lIns="91440" tIns="45720" rIns="91440" bIns="45720" anchor="t" anchorCtr="0" upright="1">
            <a:noAutofit/>
          </a:bodyPr>
          <a:lstStyle/>
          <a:p>
            <a:pPr marL="457200" indent="-228600">
              <a:lnSpc>
                <a:spcPct val="115000"/>
              </a:lnSpc>
              <a:spcAft>
                <a:spcPts val="1000"/>
              </a:spcAft>
              <a:buFont typeface="Wingdings" panose="05000000000000000000" pitchFamily="2" charset="2"/>
              <a:buChar char="ü"/>
            </a:pPr>
            <a:r>
              <a:rPr lang="en-US" sz="2000" i="0" dirty="0">
                <a:solidFill>
                  <a:srgbClr val="333333"/>
                </a:solidFill>
                <a:effectLst/>
                <a:latin typeface="Segoe UI" panose="020B0502040204020203" pitchFamily="34" charset="0"/>
                <a:ea typeface="PMingLiU" panose="02020500000000000000" pitchFamily="18" charset="-120"/>
                <a:cs typeface="Segoe UI" panose="020B0502040204020203" pitchFamily="34" charset="0"/>
              </a:rPr>
              <a:t>To reduce the number of physical stations</a:t>
            </a:r>
            <a:endParaRPr lang="fr-FR" sz="2000" i="0" dirty="0">
              <a:solidFill>
                <a:srgbClr val="333333"/>
              </a:solidFill>
              <a:effectLst/>
              <a:latin typeface="Segoe UI" panose="020B0502040204020203" pitchFamily="34" charset="0"/>
              <a:ea typeface="PMingLiU" panose="02020500000000000000" pitchFamily="18" charset="-120"/>
              <a:cs typeface="Segoe UI" panose="020B0502040204020203" pitchFamily="34" charset="0"/>
            </a:endParaRPr>
          </a:p>
          <a:p>
            <a:pPr marL="457200" indent="-228600">
              <a:lnSpc>
                <a:spcPct val="115000"/>
              </a:lnSpc>
              <a:spcAft>
                <a:spcPts val="1000"/>
              </a:spcAft>
              <a:buFont typeface="Wingdings" panose="05000000000000000000" pitchFamily="2" charset="2"/>
              <a:buChar char="ü"/>
            </a:pPr>
            <a:r>
              <a:rPr lang="en-US" sz="2000" i="0" dirty="0">
                <a:solidFill>
                  <a:srgbClr val="333333"/>
                </a:solidFill>
                <a:effectLst/>
                <a:latin typeface="Segoe UI" panose="020B0502040204020203" pitchFamily="34" charset="0"/>
                <a:ea typeface="PMingLiU" panose="02020500000000000000" pitchFamily="18" charset="-120"/>
                <a:cs typeface="Segoe UI" panose="020B0502040204020203" pitchFamily="34" charset="0"/>
              </a:rPr>
              <a:t>To reduce the administration effort and cost</a:t>
            </a:r>
            <a:endParaRPr lang="fr-FR" sz="2000" i="0" dirty="0">
              <a:solidFill>
                <a:srgbClr val="333333"/>
              </a:solidFill>
              <a:effectLst/>
              <a:latin typeface="Segoe UI" panose="020B0502040204020203" pitchFamily="34" charset="0"/>
              <a:ea typeface="PMingLiU" panose="02020500000000000000" pitchFamily="18" charset="-120"/>
              <a:cs typeface="Segoe UI" panose="020B0502040204020203" pitchFamily="34" charset="0"/>
            </a:endParaRPr>
          </a:p>
          <a:p>
            <a:pPr marL="457200" indent="-228600">
              <a:lnSpc>
                <a:spcPct val="115000"/>
              </a:lnSpc>
              <a:spcAft>
                <a:spcPts val="1000"/>
              </a:spcAft>
              <a:buFont typeface="Wingdings" panose="05000000000000000000" pitchFamily="2" charset="2"/>
              <a:buChar char="ü"/>
            </a:pPr>
            <a:r>
              <a:rPr lang="en-US" sz="2000" i="0" dirty="0">
                <a:solidFill>
                  <a:srgbClr val="333333"/>
                </a:solidFill>
                <a:effectLst/>
                <a:latin typeface="Segoe UI" panose="020B0502040204020203" pitchFamily="34" charset="0"/>
                <a:ea typeface="PMingLiU" panose="02020500000000000000" pitchFamily="18" charset="-120"/>
                <a:cs typeface="Segoe UI" panose="020B0502040204020203" pitchFamily="34" charset="0"/>
              </a:rPr>
              <a:t>Low-cost thin clients</a:t>
            </a:r>
            <a:endParaRPr lang="fr-FR" sz="2000" i="0" dirty="0">
              <a:solidFill>
                <a:srgbClr val="333333"/>
              </a:solidFill>
              <a:effectLst/>
              <a:latin typeface="Segoe UI" panose="020B0502040204020203" pitchFamily="34" charset="0"/>
              <a:ea typeface="PMingLiU" panose="02020500000000000000" pitchFamily="18" charset="-120"/>
              <a:cs typeface="Segoe UI" panose="020B0502040204020203" pitchFamily="34" charset="0"/>
            </a:endParaRPr>
          </a:p>
          <a:p>
            <a:pPr marL="457200" indent="-228600">
              <a:lnSpc>
                <a:spcPct val="115000"/>
              </a:lnSpc>
              <a:spcAft>
                <a:spcPts val="1000"/>
              </a:spcAft>
              <a:buFont typeface="Wingdings" panose="05000000000000000000" pitchFamily="2" charset="2"/>
              <a:buChar char="ü"/>
            </a:pPr>
            <a:r>
              <a:rPr lang="en-US" sz="2000" i="0" dirty="0">
                <a:solidFill>
                  <a:srgbClr val="333333"/>
                </a:solidFill>
                <a:effectLst/>
                <a:latin typeface="Segoe UI" panose="020B0502040204020203" pitchFamily="34" charset="0"/>
                <a:ea typeface="PMingLiU" panose="02020500000000000000" pitchFamily="18" charset="-120"/>
                <a:cs typeface="Segoe UI" panose="020B0502040204020203" pitchFamily="34" charset="0"/>
              </a:rPr>
              <a:t>Installation free on thin clients</a:t>
            </a:r>
            <a:endParaRPr lang="fr-FR" sz="2000" i="0" dirty="0">
              <a:solidFill>
                <a:srgbClr val="333333"/>
              </a:solidFill>
              <a:effectLst/>
              <a:latin typeface="Segoe UI" panose="020B0502040204020203" pitchFamily="34" charset="0"/>
              <a:ea typeface="PMingLiU" panose="02020500000000000000" pitchFamily="18" charset="-120"/>
              <a:cs typeface="Segoe UI" panose="020B0502040204020203" pitchFamily="34" charset="0"/>
            </a:endParaRPr>
          </a:p>
          <a:p>
            <a:pPr marL="457200" indent="-228600">
              <a:lnSpc>
                <a:spcPct val="115000"/>
              </a:lnSpc>
              <a:spcAft>
                <a:spcPts val="1000"/>
              </a:spcAft>
              <a:buFont typeface="Wingdings" panose="05000000000000000000" pitchFamily="2" charset="2"/>
              <a:buChar char="ü"/>
            </a:pPr>
            <a:r>
              <a:rPr lang="en-US" sz="2000" i="0" dirty="0">
                <a:solidFill>
                  <a:srgbClr val="333333"/>
                </a:solidFill>
                <a:effectLst/>
                <a:latin typeface="Segoe UI" panose="020B0502040204020203" pitchFamily="34" charset="0"/>
                <a:ea typeface="PMingLiU" panose="02020500000000000000" pitchFamily="18" charset="-120"/>
                <a:cs typeface="Segoe UI" panose="020B0502040204020203" pitchFamily="34" charset="0"/>
              </a:rPr>
              <a:t>Comply with IT requirements</a:t>
            </a:r>
            <a:endParaRPr lang="fr-FR" sz="2000" i="0" dirty="0">
              <a:solidFill>
                <a:srgbClr val="333333"/>
              </a:solidFill>
              <a:effectLst/>
              <a:latin typeface="Segoe UI" panose="020B0502040204020203" pitchFamily="34" charset="0"/>
              <a:ea typeface="PMingLiU" panose="02020500000000000000" pitchFamily="18" charset="-120"/>
              <a:cs typeface="Segoe UI" panose="020B0502040204020203" pitchFamily="34" charset="0"/>
            </a:endParaRPr>
          </a:p>
        </p:txBody>
      </p:sp>
      <p:sp>
        <p:nvSpPr>
          <p:cNvPr id="9" name="Rectangle 2"/>
          <p:cNvSpPr>
            <a:spLocks noChangeArrowheads="1"/>
          </p:cNvSpPr>
          <p:nvPr/>
        </p:nvSpPr>
        <p:spPr bwMode="auto">
          <a:xfrm>
            <a:off x="-313200" y="783803"/>
            <a:ext cx="4387098" cy="92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26960" rIns="91440" bIns="0" numCol="1" anchor="ctr" anchorCtr="0" compatLnSpc="1">
            <a:prstTxWarp prst="textNoShape">
              <a:avLst/>
            </a:prstTxWarp>
            <a:spAutoFit/>
          </a:bodyPr>
          <a:lstStyle/>
          <a:p>
            <a:pPr marL="914400" marR="0" lvl="2" indent="0" algn="l" defTabSz="914400" rtl="0" eaLnBrk="0" fontAlgn="base" latinLnBrk="0" hangingPunct="0">
              <a:lnSpc>
                <a:spcPct val="100000"/>
              </a:lnSpc>
              <a:spcBef>
                <a:spcPct val="0"/>
              </a:spcBef>
              <a:spcAft>
                <a:spcPct val="0"/>
              </a:spcAft>
              <a:buClrTx/>
              <a:buSzTx/>
              <a:buFontTx/>
              <a:buAutoNum type="arabicPeriod"/>
              <a:tabLst/>
            </a:pPr>
            <a:r>
              <a:rPr kumimoji="0" lang="en-US" altLang="fr-FR" sz="2000" b="1" i="0" u="none" strike="noStrike" cap="none" normalizeH="0" baseline="0" dirty="0" smtClean="0" bmk="_Toc457209472">
                <a:ln>
                  <a:noFill/>
                </a:ln>
                <a:solidFill>
                  <a:srgbClr val="4F81BD"/>
                </a:solidFill>
                <a:effectLst/>
                <a:latin typeface="Segoe UI" panose="020B0502040204020203" pitchFamily="34" charset="0"/>
                <a:ea typeface="PMingLiU" panose="02020500000000000000" pitchFamily="18" charset="-120"/>
                <a:cs typeface="Segoe UI" panose="020B0502040204020203" pitchFamily="34" charset="0"/>
              </a:rPr>
              <a:t>Application </a:t>
            </a:r>
            <a:r>
              <a:rPr kumimoji="0" lang="en-US" altLang="fr-FR" sz="2000" i="0" u="none" strike="noStrike" cap="none" normalizeH="0" baseline="0" dirty="0" smtClean="0" bmk="_Toc457209472">
                <a:ln>
                  <a:noFill/>
                </a:ln>
                <a:solidFill>
                  <a:srgbClr val="4F81BD"/>
                </a:solidFill>
                <a:effectLst/>
                <a:latin typeface="Segoe UI" panose="020B0502040204020203" pitchFamily="34" charset="0"/>
                <a:ea typeface="PMingLiU" panose="02020500000000000000" pitchFamily="18" charset="-120"/>
                <a:cs typeface="Segoe UI" panose="020B0502040204020203" pitchFamily="34" charset="0"/>
              </a:rPr>
              <a:t>virtualization</a:t>
            </a:r>
            <a:endParaRPr kumimoji="0" lang="en-US" altLang="fr-FR" sz="2000" i="0" u="none" strike="noStrike" cap="none" normalizeH="0" baseline="0" dirty="0" smtClean="0">
              <a:ln>
                <a:noFill/>
              </a:ln>
              <a:solidFill>
                <a:srgbClr val="4F81BD"/>
              </a:solidFill>
              <a:effectLst/>
              <a:latin typeface="Segoe UI" panose="020B0502040204020203" pitchFamily="34" charset="0"/>
              <a:ea typeface="PMingLiU" panose="02020500000000000000" pitchFamily="18" charset="-120"/>
              <a:cs typeface="Segoe UI" panose="020B0502040204020203" pitchFamily="34" charset="0"/>
            </a:endParaRPr>
          </a:p>
          <a:p>
            <a:pPr marL="914400" marR="0" lvl="2" indent="0" algn="l" defTabSz="914400" rtl="0" eaLnBrk="0" fontAlgn="base" latinLnBrk="0" hangingPunct="0">
              <a:lnSpc>
                <a:spcPct val="100000"/>
              </a:lnSpc>
              <a:spcBef>
                <a:spcPct val="0"/>
              </a:spcBef>
              <a:spcAft>
                <a:spcPct val="0"/>
              </a:spcAft>
              <a:buClrTx/>
              <a:buSzTx/>
              <a:buFontTx/>
              <a:buAutoNum type="arabicPeriod"/>
              <a:tabLst/>
            </a:pPr>
            <a:endParaRPr kumimoji="0" lang="en-US" altLang="fr-FR" sz="32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pic>
        <p:nvPicPr>
          <p:cNvPr id="3073" name="Picture 5" descr="Desktop-SoftGri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801" y="2305050"/>
            <a:ext cx="1101725" cy="11938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3"/>
          <p:cNvSpPr>
            <a:spLocks noChangeArrowheads="1"/>
          </p:cNvSpPr>
          <p:nvPr/>
        </p:nvSpPr>
        <p:spPr bwMode="auto">
          <a:xfrm>
            <a:off x="1477936" y="1384547"/>
            <a:ext cx="6363061"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fr-FR" sz="1800" b="0" i="0" u="none" strike="noStrike" cap="none" normalizeH="0" baseline="0" dirty="0" smtClean="0">
                <a:ln>
                  <a:noFill/>
                </a:ln>
                <a:solidFill>
                  <a:srgbClr val="333333"/>
                </a:solidFill>
                <a:effectLst/>
                <a:latin typeface="Segoe UI" panose="020B0502040204020203" pitchFamily="34" charset="0"/>
                <a:ea typeface="PMingLiU" panose="02020500000000000000" pitchFamily="18" charset="-120"/>
                <a:cs typeface="Segoe UI" panose="020B0502040204020203" pitchFamily="34" charset="0"/>
              </a:rPr>
              <a:t>The host computer can run different versions of </a:t>
            </a:r>
            <a:r>
              <a:rPr kumimoji="0" lang="en-US" altLang="fr-FR" sz="1800" b="1" i="0" u="none" strike="noStrike" cap="none" normalizeH="0" baseline="0" dirty="0" err="1" smtClean="0">
                <a:ln>
                  <a:noFill/>
                </a:ln>
                <a:solidFill>
                  <a:srgbClr val="FF0000"/>
                </a:solidFill>
                <a:effectLst/>
                <a:latin typeface="Segoe UI" panose="020B0502040204020203" pitchFamily="34" charset="0"/>
                <a:ea typeface="PMingLiU" panose="02020500000000000000" pitchFamily="18" charset="-120"/>
                <a:cs typeface="Segoe UI" panose="020B0502040204020203" pitchFamily="34" charset="0"/>
              </a:rPr>
              <a:t>PcVue</a:t>
            </a:r>
            <a:r>
              <a:rPr kumimoji="0" lang="en-US" altLang="fr-FR" sz="1800" b="0" i="0" u="none" strike="noStrike" cap="none" normalizeH="0" baseline="0" dirty="0" smtClean="0">
                <a:ln>
                  <a:noFill/>
                </a:ln>
                <a:solidFill>
                  <a:srgbClr val="333333"/>
                </a:solidFill>
                <a:effectLst/>
                <a:latin typeface="Segoe UI" panose="020B0502040204020203" pitchFamily="34" charset="0"/>
                <a:ea typeface="PMingLiU" panose="02020500000000000000" pitchFamily="18" charset="-120"/>
                <a:cs typeface="Segoe UI" panose="020B0502040204020203" pitchFamily="34" charset="0"/>
              </a:rPr>
              <a:t> or </a:t>
            </a:r>
            <a:r>
              <a:rPr kumimoji="0" lang="en-US" altLang="fr-FR" sz="1800" b="1" i="0" u="none" strike="noStrike" cap="none" normalizeH="0" baseline="0" dirty="0" err="1" smtClean="0">
                <a:ln>
                  <a:noFill/>
                </a:ln>
                <a:solidFill>
                  <a:srgbClr val="FF0000"/>
                </a:solidFill>
                <a:effectLst/>
                <a:latin typeface="Segoe UI" panose="020B0502040204020203" pitchFamily="34" charset="0"/>
                <a:ea typeface="PMingLiU" panose="02020500000000000000" pitchFamily="18" charset="-120"/>
                <a:cs typeface="Segoe UI" panose="020B0502040204020203" pitchFamily="34" charset="0"/>
              </a:rPr>
              <a:t>FrontVue</a:t>
            </a:r>
            <a:r>
              <a:rPr kumimoji="0" lang="en-US" altLang="fr-FR" sz="1800" b="0" i="0" u="none" strike="noStrike" cap="none" normalizeH="0" baseline="0" dirty="0" smtClean="0">
                <a:ln>
                  <a:noFill/>
                </a:ln>
                <a:solidFill>
                  <a:srgbClr val="333333"/>
                </a:solidFill>
                <a:effectLst/>
                <a:latin typeface="Segoe UI" panose="020B0502040204020203" pitchFamily="34" charset="0"/>
                <a:ea typeface="PMingLiU" panose="02020500000000000000" pitchFamily="18" charset="-120"/>
                <a:cs typeface="Segoe UI" panose="020B0502040204020203" pitchFamily="34" charset="0"/>
              </a:rPr>
              <a:t> in isolated environments</a:t>
            </a:r>
            <a:endParaRPr kumimoji="0" lang="fr-FR" altLang="fr-FR" sz="18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fr-FR" sz="1800" b="0" i="0" u="none" strike="noStrike" cap="none" normalizeH="0" baseline="0" dirty="0" smtClean="0">
                <a:ln>
                  <a:noFill/>
                </a:ln>
                <a:solidFill>
                  <a:srgbClr val="333333"/>
                </a:solidFill>
                <a:effectLst/>
                <a:latin typeface="Segoe UI" panose="020B0502040204020203" pitchFamily="34" charset="0"/>
                <a:ea typeface="PMingLiU" panose="02020500000000000000" pitchFamily="18" charset="-120"/>
                <a:cs typeface="Segoe UI" panose="020B0502040204020203" pitchFamily="34" charset="0"/>
              </a:rPr>
              <a:t>Setting up a working  environment for one-off operations becomes easy</a:t>
            </a:r>
            <a:endParaRPr kumimoji="0" lang="fr-FR" altLang="fr-FR" sz="18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fr-FR" sz="1800" b="0" i="0" u="none" strike="noStrike" cap="none" normalizeH="0" baseline="0" dirty="0" smtClean="0">
                <a:ln>
                  <a:noFill/>
                </a:ln>
                <a:solidFill>
                  <a:srgbClr val="333333"/>
                </a:solidFill>
                <a:effectLst/>
                <a:latin typeface="Segoe UI" panose="020B0502040204020203" pitchFamily="34" charset="0"/>
                <a:ea typeface="PMingLiU" panose="02020500000000000000" pitchFamily="18" charset="-120"/>
                <a:cs typeface="Segoe UI" panose="020B0502040204020203" pitchFamily="34" charset="0"/>
              </a:rPr>
              <a:t>Setting up an ancient operating system is possible</a:t>
            </a:r>
            <a:endParaRPr kumimoji="0" lang="fr-FR" altLang="fr-FR" sz="18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fr-FR" sz="1800" b="0" i="0" u="none" strike="noStrike" cap="none" normalizeH="0" baseline="0" dirty="0" smtClean="0">
                <a:ln>
                  <a:noFill/>
                </a:ln>
                <a:solidFill>
                  <a:srgbClr val="333333"/>
                </a:solidFill>
                <a:effectLst/>
                <a:latin typeface="Segoe UI" panose="020B0502040204020203" pitchFamily="34" charset="0"/>
                <a:ea typeface="PMingLiU" panose="02020500000000000000" pitchFamily="18" charset="-120"/>
                <a:cs typeface="Segoe UI" panose="020B0502040204020203" pitchFamily="34" charset="0"/>
              </a:rPr>
              <a:t>Runs under Windows 7, Windows 8, Windows 8.1, Windows 2008 SP2 and 2008 R2 SP1,2012 and 2012 R2 Server and VMWare</a:t>
            </a:r>
            <a:r>
              <a:rPr kumimoji="0" lang="en-US" altLang="fr-FR" sz="1800" b="1" i="0" u="none" strike="noStrike" cap="none" normalizeH="0" baseline="0" dirty="0" smtClean="0">
                <a:ln>
                  <a:noFill/>
                </a:ln>
                <a:solidFill>
                  <a:srgbClr val="333333"/>
                </a:solidFill>
                <a:effectLst/>
                <a:latin typeface="Segoe UI" panose="020B0502040204020203" pitchFamily="34" charset="0"/>
                <a:ea typeface="PMingLiU" panose="02020500000000000000" pitchFamily="18" charset="-120"/>
                <a:cs typeface="Segoe UI" panose="020B0502040204020203" pitchFamily="34" charset="0"/>
              </a:rPr>
              <a:t/>
            </a:r>
            <a:br>
              <a:rPr kumimoji="0" lang="en-US" altLang="fr-FR" sz="1800" b="1" i="0" u="none" strike="noStrike" cap="none" normalizeH="0" baseline="0" dirty="0" smtClean="0">
                <a:ln>
                  <a:noFill/>
                </a:ln>
                <a:solidFill>
                  <a:srgbClr val="333333"/>
                </a:solidFill>
                <a:effectLst/>
                <a:latin typeface="Segoe UI" panose="020B0502040204020203" pitchFamily="34" charset="0"/>
                <a:ea typeface="PMingLiU" panose="02020500000000000000" pitchFamily="18" charset="-120"/>
                <a:cs typeface="Segoe UI" panose="020B0502040204020203" pitchFamily="34" charset="0"/>
              </a:rPr>
            </a:br>
            <a:endParaRPr kumimoji="0" lang="en-US" altLang="fr-FR" sz="18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sp>
        <p:nvSpPr>
          <p:cNvPr id="12" name="Rectangle 5"/>
          <p:cNvSpPr>
            <a:spLocks noChangeArrowheads="1"/>
          </p:cNvSpPr>
          <p:nvPr/>
        </p:nvSpPr>
        <p:spPr bwMode="auto">
          <a:xfrm>
            <a:off x="-1165377" y="3739814"/>
            <a:ext cx="5235664" cy="743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26960" rIns="91440" bIns="0" numCol="1" anchor="ctr" anchorCtr="0" compatLnSpc="1">
            <a:prstTxWarp prst="textNoShape">
              <a:avLst/>
            </a:prstTxWarp>
            <a:spAutoFit/>
          </a:bodyPr>
          <a:lstStyle/>
          <a:p>
            <a:pPr marL="1828800" marR="0" lvl="4" indent="0" algn="l" defTabSz="914400" rtl="0" eaLnBrk="0" fontAlgn="base" latinLnBrk="0" hangingPunct="0">
              <a:lnSpc>
                <a:spcPct val="100000"/>
              </a:lnSpc>
              <a:spcBef>
                <a:spcPct val="0"/>
              </a:spcBef>
              <a:spcAft>
                <a:spcPct val="0"/>
              </a:spcAft>
              <a:buClrTx/>
              <a:buSzTx/>
              <a:tabLst/>
            </a:pPr>
            <a:r>
              <a:rPr kumimoji="0" lang="en-US" altLang="fr-FR" sz="2000" b="1" i="0" u="none" strike="noStrike" cap="none" normalizeH="0" baseline="0" dirty="0" smtClean="0" bmk="_Toc457209473">
                <a:ln>
                  <a:noFill/>
                </a:ln>
                <a:solidFill>
                  <a:srgbClr val="4F81BD"/>
                </a:solidFill>
                <a:effectLst/>
                <a:latin typeface="Gotham Book" panose="02000604040000020004" pitchFamily="50" charset="0"/>
                <a:ea typeface="PMingLiU" panose="02020500000000000000" pitchFamily="18" charset="-120"/>
                <a:cs typeface="Times New Roman" panose="02020603050405020304" pitchFamily="18" charset="0"/>
              </a:rPr>
              <a:t>2.</a:t>
            </a:r>
            <a:r>
              <a:rPr lang="en-US" altLang="fr-FR" sz="2000" b="1" i="0" dirty="0" bmk="_Toc457209473">
                <a:solidFill>
                  <a:srgbClr val="4F81BD"/>
                </a:solidFill>
                <a:latin typeface="Segoe UI" panose="020B0502040204020203" pitchFamily="34" charset="0"/>
                <a:ea typeface="PMingLiU" panose="02020500000000000000" pitchFamily="18" charset="-120"/>
                <a:cs typeface="Segoe UI" panose="020B0502040204020203" pitchFamily="34" charset="0"/>
              </a:rPr>
              <a:t>Ressources</a:t>
            </a:r>
            <a:r>
              <a:rPr kumimoji="0" lang="en-US" altLang="fr-FR" sz="2000" b="1" i="0" u="none" strike="noStrike" cap="none" normalizeH="0" baseline="0" dirty="0" smtClean="0" bmk="_Toc457209473">
                <a:ln>
                  <a:noFill/>
                </a:ln>
                <a:solidFill>
                  <a:srgbClr val="4F81BD"/>
                </a:solidFill>
                <a:effectLst/>
                <a:latin typeface="Gotham Book" panose="02000604040000020004" pitchFamily="50" charset="0"/>
                <a:ea typeface="PMingLiU" panose="02020500000000000000" pitchFamily="18" charset="-120"/>
                <a:cs typeface="Times New Roman" panose="02020603050405020304" pitchFamily="18" charset="0"/>
              </a:rPr>
              <a:t> </a:t>
            </a:r>
            <a:r>
              <a:rPr kumimoji="0" lang="en-US" altLang="fr-FR" sz="2000" i="0" u="none" strike="noStrike" cap="none" normalizeH="0" baseline="0" dirty="0" smtClean="0" bmk="_Toc457209473">
                <a:ln>
                  <a:noFill/>
                </a:ln>
                <a:solidFill>
                  <a:srgbClr val="4F81BD"/>
                </a:solidFill>
                <a:effectLst/>
                <a:latin typeface="Segoe UI" panose="020B0502040204020203" pitchFamily="34" charset="0"/>
                <a:ea typeface="PMingLiU" panose="02020500000000000000" pitchFamily="18" charset="-120"/>
                <a:cs typeface="Segoe UI" panose="020B0502040204020203" pitchFamily="34" charset="0"/>
              </a:rPr>
              <a:t>virtualization</a:t>
            </a:r>
            <a:r>
              <a:rPr kumimoji="0" lang="en-US" altLang="fr-FR" sz="2000" b="1" i="0" u="none" strike="noStrike" cap="none" normalizeH="0" baseline="0" dirty="0" smtClean="0">
                <a:ln>
                  <a:noFill/>
                </a:ln>
                <a:solidFill>
                  <a:srgbClr val="4F81BD"/>
                </a:solidFill>
                <a:effectLst/>
                <a:latin typeface="Gotham Book" panose="02000604040000020004" pitchFamily="50" charset="0"/>
                <a:ea typeface="PMingLiU" panose="02020500000000000000" pitchFamily="18" charset="-12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fr-FR" sz="2000" b="0" i="0" u="none" strike="noStrike" cap="none" normalizeH="0" baseline="0" dirty="0" smtClean="0">
              <a:ln>
                <a:noFill/>
              </a:ln>
              <a:solidFill>
                <a:schemeClr val="tx1"/>
              </a:solidFill>
              <a:effectLst/>
              <a:latin typeface="Arial" panose="020B0604020202020204" pitchFamily="34" charset="0"/>
            </a:endParaRPr>
          </a:p>
        </p:txBody>
      </p:sp>
      <p:pic>
        <p:nvPicPr>
          <p:cNvPr id="3076" name="Image 42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974" y="4247149"/>
            <a:ext cx="2447925" cy="25908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6"/>
          <p:cNvSpPr>
            <a:spLocks noChangeArrowheads="1"/>
          </p:cNvSpPr>
          <p:nvPr/>
        </p:nvSpPr>
        <p:spPr bwMode="auto">
          <a:xfrm>
            <a:off x="2701899" y="4552986"/>
            <a:ext cx="497827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fr-FR" sz="1800" b="0" i="0" u="none" strike="noStrike" cap="none" normalizeH="0" baseline="0" dirty="0" smtClean="0">
                <a:ln>
                  <a:noFill/>
                </a:ln>
                <a:solidFill>
                  <a:srgbClr val="333333"/>
                </a:solidFill>
                <a:effectLst/>
                <a:latin typeface="Segoe UI" panose="020B0502040204020203" pitchFamily="34" charset="0"/>
                <a:ea typeface="PMingLiU" panose="02020500000000000000" pitchFamily="18" charset="-120"/>
                <a:cs typeface="Segoe UI" panose="020B0502040204020203" pitchFamily="34" charset="0"/>
              </a:rPr>
              <a:t>Virtualized environments can run various </a:t>
            </a:r>
            <a:r>
              <a:rPr kumimoji="0" lang="en-US" altLang="fr-FR" sz="1800" b="1" i="0" u="none" strike="noStrike" cap="none" normalizeH="0" baseline="0" dirty="0" err="1" smtClean="0">
                <a:ln>
                  <a:noFill/>
                </a:ln>
                <a:solidFill>
                  <a:srgbClr val="FF0000"/>
                </a:solidFill>
                <a:effectLst/>
                <a:latin typeface="Segoe UI" panose="020B0502040204020203" pitchFamily="34" charset="0"/>
                <a:ea typeface="PMingLiU" panose="02020500000000000000" pitchFamily="18" charset="-120"/>
                <a:cs typeface="Segoe UI" panose="020B0502040204020203" pitchFamily="34" charset="0"/>
              </a:rPr>
              <a:t>PcVue</a:t>
            </a:r>
            <a:r>
              <a:rPr kumimoji="0" lang="en-US" altLang="fr-FR" sz="1800" b="0" i="0" u="none" strike="noStrike" cap="none" normalizeH="0" baseline="0" dirty="0" smtClean="0">
                <a:ln>
                  <a:noFill/>
                </a:ln>
                <a:solidFill>
                  <a:srgbClr val="333333"/>
                </a:solidFill>
                <a:effectLst/>
                <a:latin typeface="Segoe UI" panose="020B0502040204020203" pitchFamily="34" charset="0"/>
                <a:ea typeface="PMingLiU" panose="02020500000000000000" pitchFamily="18" charset="-120"/>
                <a:cs typeface="Segoe UI" panose="020B0502040204020203" pitchFamily="34" charset="0"/>
              </a:rPr>
              <a:t> servers under different operating systems on a single physical machine</a:t>
            </a:r>
            <a:endParaRPr kumimoji="0" lang="fr-FR" altLang="fr-FR" sz="18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fr-FR" sz="1800" b="1" i="0" u="none" strike="noStrike" cap="none" normalizeH="0" baseline="0" dirty="0" err="1" smtClean="0">
                <a:ln>
                  <a:noFill/>
                </a:ln>
                <a:solidFill>
                  <a:srgbClr val="FF0000"/>
                </a:solidFill>
                <a:effectLst/>
                <a:latin typeface="Segoe UI" panose="020B0502040204020203" pitchFamily="34" charset="0"/>
                <a:ea typeface="PMingLiU" panose="02020500000000000000" pitchFamily="18" charset="-120"/>
                <a:cs typeface="Segoe UI" panose="020B0502040204020203" pitchFamily="34" charset="0"/>
              </a:rPr>
              <a:t>PcVue</a:t>
            </a:r>
            <a:r>
              <a:rPr kumimoji="0" lang="en-US" altLang="fr-FR" sz="1800" b="0" i="0" u="none" strike="noStrike" cap="none" normalizeH="0" baseline="0" dirty="0" smtClean="0">
                <a:ln>
                  <a:noFill/>
                </a:ln>
                <a:solidFill>
                  <a:srgbClr val="FF0000"/>
                </a:solidFill>
                <a:effectLst/>
                <a:latin typeface="Segoe UI" panose="020B0502040204020203" pitchFamily="34" charset="0"/>
                <a:ea typeface="PMingLiU" panose="02020500000000000000" pitchFamily="18" charset="-120"/>
                <a:cs typeface="Segoe UI" panose="020B0502040204020203" pitchFamily="34" charset="0"/>
              </a:rPr>
              <a:t> </a:t>
            </a:r>
            <a:r>
              <a:rPr kumimoji="0" lang="en-US" altLang="fr-FR" sz="1800" b="0" i="0" u="none" strike="noStrike" cap="none" normalizeH="0" baseline="0" dirty="0" smtClean="0">
                <a:ln>
                  <a:noFill/>
                </a:ln>
                <a:solidFill>
                  <a:srgbClr val="333333"/>
                </a:solidFill>
                <a:effectLst/>
                <a:latin typeface="Segoe UI" panose="020B0502040204020203" pitchFamily="34" charset="0"/>
                <a:ea typeface="PMingLiU" panose="02020500000000000000" pitchFamily="18" charset="-120"/>
                <a:cs typeface="Segoe UI" panose="020B0502040204020203" pitchFamily="34" charset="0"/>
              </a:rPr>
              <a:t>licenses can be of different types</a:t>
            </a:r>
            <a:endParaRPr kumimoji="0" lang="fr-FR" altLang="fr-FR" sz="18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fr-FR" sz="1800" b="0" i="0" u="none" strike="noStrike" cap="none" normalizeH="0" baseline="0" dirty="0" smtClean="0">
                <a:ln>
                  <a:noFill/>
                </a:ln>
                <a:solidFill>
                  <a:srgbClr val="333333"/>
                </a:solidFill>
                <a:effectLst/>
                <a:latin typeface="Segoe UI" panose="020B0502040204020203" pitchFamily="34" charset="0"/>
                <a:ea typeface="PMingLiU" panose="02020500000000000000" pitchFamily="18" charset="-120"/>
                <a:cs typeface="Segoe UI" panose="020B0502040204020203" pitchFamily="34" charset="0"/>
              </a:rPr>
              <a:t>Dynamic assignment of virtual machines to physical hosts according to resources optimization rules</a:t>
            </a:r>
            <a:endParaRPr kumimoji="0" lang="en-US" altLang="fr-FR" sz="1800" b="0" i="0" u="none" strike="noStrike" cap="none" normalizeH="0" baseline="0" dirty="0" smtClean="0">
              <a:ln>
                <a:noFill/>
              </a:ln>
              <a:solidFill>
                <a:schemeClr val="tx1"/>
              </a:solidFill>
              <a:effectLst/>
              <a:latin typeface="Segoe UI" panose="020B0502040204020203" pitchFamily="34" charset="0"/>
              <a:cs typeface="Segoe UI" panose="020B0502040204020203" pitchFamily="34" charset="0"/>
            </a:endParaRPr>
          </a:p>
        </p:txBody>
      </p:sp>
      <p:sp>
        <p:nvSpPr>
          <p:cNvPr id="2" name="Espace réservé du texte 1"/>
          <p:cNvSpPr>
            <a:spLocks noGrp="1"/>
          </p:cNvSpPr>
          <p:nvPr>
            <p:ph type="body" sz="half" idx="2"/>
          </p:nvPr>
        </p:nvSpPr>
        <p:spPr/>
        <p:txBody>
          <a:bodyPr/>
          <a:lstStyle/>
          <a:p>
            <a:r>
              <a:rPr lang="fr-FR" dirty="0" smtClean="0"/>
              <a:t>Virtualisation</a:t>
            </a:r>
            <a:endParaRPr lang="fr-FR" dirty="0"/>
          </a:p>
        </p:txBody>
      </p:sp>
    </p:spTree>
    <p:extLst>
      <p:ext uri="{BB962C8B-B14F-4D97-AF65-F5344CB8AC3E}">
        <p14:creationId xmlns:p14="http://schemas.microsoft.com/office/powerpoint/2010/main" val="9062483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57598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1"/>
          </p:nvPr>
        </p:nvSpPr>
        <p:spPr/>
        <p:txBody>
          <a:bodyPr/>
          <a:lstStyle/>
          <a:p>
            <a:endParaRPr lang="fr-FR"/>
          </a:p>
        </p:txBody>
      </p:sp>
      <p:sp>
        <p:nvSpPr>
          <p:cNvPr id="14" name="Espace réservé du texte 13"/>
          <p:cNvSpPr>
            <a:spLocks noGrp="1"/>
          </p:cNvSpPr>
          <p:nvPr>
            <p:ph type="body" idx="15"/>
          </p:nvPr>
        </p:nvSpPr>
        <p:spPr>
          <a:prstGeom prst="rect">
            <a:avLst/>
          </a:prstGeom>
        </p:spPr>
        <p:txBody>
          <a:bodyPr/>
          <a:lstStyle/>
          <a:p>
            <a:pPr marL="0" indent="0">
              <a:buNone/>
            </a:pPr>
            <a:r>
              <a:rPr lang="en-US" smtClean="0"/>
              <a:t>Position</a:t>
            </a:r>
            <a:endParaRPr lang="en-US" dirty="0"/>
          </a:p>
        </p:txBody>
      </p:sp>
      <p:sp>
        <p:nvSpPr>
          <p:cNvPr id="4" name="Espace réservé du texte 3"/>
          <p:cNvSpPr>
            <a:spLocks noGrp="1"/>
          </p:cNvSpPr>
          <p:nvPr>
            <p:ph type="body" idx="16"/>
          </p:nvPr>
        </p:nvSpPr>
        <p:spPr/>
        <p:txBody>
          <a:bodyPr/>
          <a:lstStyle/>
          <a:p>
            <a:endParaRPr lang="fr-FR"/>
          </a:p>
        </p:txBody>
      </p:sp>
      <p:sp>
        <p:nvSpPr>
          <p:cNvPr id="5" name="Espace réservé du texte 4"/>
          <p:cNvSpPr>
            <a:spLocks noGrp="1"/>
          </p:cNvSpPr>
          <p:nvPr>
            <p:ph type="body" idx="17"/>
          </p:nvPr>
        </p:nvSpPr>
        <p:spPr/>
        <p:txBody>
          <a:bodyPr/>
          <a:lstStyle/>
          <a:p>
            <a:endParaRPr lang="fr-FR"/>
          </a:p>
        </p:txBody>
      </p:sp>
      <p:sp>
        <p:nvSpPr>
          <p:cNvPr id="2" name="Espace réservé pour une image  1"/>
          <p:cNvSpPr>
            <a:spLocks noGrp="1"/>
          </p:cNvSpPr>
          <p:nvPr>
            <p:ph type="pic" idx="1"/>
          </p:nvPr>
        </p:nvSpPr>
        <p:spPr/>
      </p:sp>
    </p:spTree>
    <p:extLst>
      <p:ext uri="{BB962C8B-B14F-4D97-AF65-F5344CB8AC3E}">
        <p14:creationId xmlns:p14="http://schemas.microsoft.com/office/powerpoint/2010/main" val="34206928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2" name="Tableau 11"/>
          <p:cNvGraphicFramePr>
            <a:graphicFrameLocks noGrp="1"/>
          </p:cNvGraphicFramePr>
          <p:nvPr>
            <p:extLst>
              <p:ext uri="{D42A27DB-BD31-4B8C-83A1-F6EECF244321}">
                <p14:modId xmlns:p14="http://schemas.microsoft.com/office/powerpoint/2010/main" val="510808597"/>
              </p:ext>
            </p:extLst>
          </p:nvPr>
        </p:nvGraphicFramePr>
        <p:xfrm>
          <a:off x="384939" y="908720"/>
          <a:ext cx="11233248" cy="5760720"/>
        </p:xfrm>
        <a:graphic>
          <a:graphicData uri="http://schemas.openxmlformats.org/drawingml/2006/table">
            <a:tbl>
              <a:tblPr firstRow="1" bandRow="1">
                <a:tableStyleId>{7DF18680-E054-41AD-8BC1-D1AEF772440D}</a:tableStyleId>
              </a:tblPr>
              <a:tblGrid>
                <a:gridCol w="2502744">
                  <a:extLst>
                    <a:ext uri="{9D8B030D-6E8A-4147-A177-3AD203B41FA5}">
                      <a16:colId xmlns:a16="http://schemas.microsoft.com/office/drawing/2014/main" xmlns="" val="20000"/>
                    </a:ext>
                  </a:extLst>
                </a:gridCol>
                <a:gridCol w="8730504">
                  <a:extLst>
                    <a:ext uri="{9D8B030D-6E8A-4147-A177-3AD203B41FA5}">
                      <a16:colId xmlns:a16="http://schemas.microsoft.com/office/drawing/2014/main" xmlns="" val="20001"/>
                    </a:ext>
                  </a:extLst>
                </a:gridCol>
              </a:tblGrid>
              <a:tr h="355315">
                <a:tc>
                  <a:txBody>
                    <a:bodyPr/>
                    <a:lstStyle/>
                    <a:p>
                      <a:r>
                        <a:rPr lang="en-US" sz="1800" dirty="0" smtClean="0"/>
                        <a:t>Role</a:t>
                      </a:r>
                      <a:endParaRPr lang="en-US" sz="1800" dirty="0"/>
                    </a:p>
                  </a:txBody>
                  <a:tcPr/>
                </a:tc>
                <a:tc>
                  <a:txBody>
                    <a:bodyPr/>
                    <a:lstStyle/>
                    <a:p>
                      <a:r>
                        <a:rPr lang="en-US" sz="1800" dirty="0" smtClean="0"/>
                        <a:t>Definition</a:t>
                      </a:r>
                      <a:endParaRPr lang="en-US" sz="1800" dirty="0"/>
                    </a:p>
                  </a:txBody>
                  <a:tcPr/>
                </a:tc>
                <a:extLst>
                  <a:ext uri="{0D108BD9-81ED-4DB2-BD59-A6C34878D82A}">
                    <a16:rowId xmlns:a16="http://schemas.microsoft.com/office/drawing/2014/main" xmlns="" val="10000"/>
                  </a:ext>
                </a:extLst>
              </a:tr>
              <a:tr h="888288">
                <a:tc>
                  <a:txBody>
                    <a:bodyPr/>
                    <a:lstStyle/>
                    <a:p>
                      <a:pPr lvl="1"/>
                      <a:r>
                        <a:rPr lang="en-US" sz="1800" kern="1200" dirty="0" smtClean="0">
                          <a:solidFill>
                            <a:schemeClr val="dk1"/>
                          </a:solidFill>
                          <a:latin typeface="+mn-lt"/>
                          <a:ea typeface="+mn-ea"/>
                          <a:cs typeface="+mn-cs"/>
                        </a:rPr>
                        <a:t>Data acquisition </a:t>
                      </a:r>
                    </a:p>
                    <a:p>
                      <a:endParaRPr lang="en-US" sz="1800" kern="1200" dirty="0">
                        <a:solidFill>
                          <a:schemeClr val="dk1"/>
                        </a:solidFill>
                        <a:latin typeface="+mn-lt"/>
                        <a:ea typeface="+mn-ea"/>
                        <a:cs typeface="+mn-cs"/>
                      </a:endParaRPr>
                    </a:p>
                  </a:txBody>
                  <a:tcPr/>
                </a:tc>
                <a:tc>
                  <a:txBody>
                    <a:bodyPr/>
                    <a:lstStyle/>
                    <a:p>
                      <a:pPr lvl="2"/>
                      <a:r>
                        <a:rPr lang="en-US" sz="1800" kern="1200" dirty="0" smtClean="0">
                          <a:solidFill>
                            <a:schemeClr val="dk1"/>
                          </a:solidFill>
                          <a:latin typeface="+mn-lt"/>
                          <a:ea typeface="+mn-ea"/>
                          <a:cs typeface="+mn-cs"/>
                        </a:rPr>
                        <a:t>Communication with field devices, </a:t>
                      </a:r>
                    </a:p>
                    <a:p>
                      <a:pPr lvl="2"/>
                      <a:r>
                        <a:rPr lang="en-US" sz="1800" kern="1200" dirty="0" smtClean="0">
                          <a:solidFill>
                            <a:schemeClr val="dk1"/>
                          </a:solidFill>
                          <a:latin typeface="+mn-lt"/>
                          <a:ea typeface="+mn-ea"/>
                          <a:cs typeface="+mn-cs"/>
                        </a:rPr>
                        <a:t>Real time data and alarm production, </a:t>
                      </a:r>
                    </a:p>
                    <a:p>
                      <a:pPr lvl="2"/>
                      <a:r>
                        <a:rPr lang="en-US" sz="1800" kern="1200" dirty="0" smtClean="0">
                          <a:solidFill>
                            <a:schemeClr val="dk1"/>
                          </a:solidFill>
                          <a:latin typeface="+mn-lt"/>
                          <a:ea typeface="+mn-ea"/>
                          <a:cs typeface="+mn-cs"/>
                        </a:rPr>
                        <a:t>Serves real time data and alarms to other stations</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xmlns="" val="10001"/>
                  </a:ext>
                </a:extLst>
              </a:tr>
              <a:tr h="1154775">
                <a:tc>
                  <a:txBody>
                    <a:bodyPr/>
                    <a:lstStyle/>
                    <a:p>
                      <a:pPr lvl="1"/>
                      <a:r>
                        <a:rPr lang="en-US" sz="1800" kern="1200" dirty="0" smtClean="0">
                          <a:solidFill>
                            <a:schemeClr val="dk1"/>
                          </a:solidFill>
                          <a:latin typeface="+mn-lt"/>
                          <a:ea typeface="+mn-ea"/>
                          <a:cs typeface="+mn-cs"/>
                        </a:rPr>
                        <a:t>Historical data </a:t>
                      </a:r>
                    </a:p>
                    <a:p>
                      <a:pPr lvl="2"/>
                      <a:endParaRPr lang="en-US" sz="1800" kern="1200" dirty="0" smtClean="0">
                        <a:solidFill>
                          <a:schemeClr val="dk1"/>
                        </a:solidFill>
                        <a:latin typeface="+mn-lt"/>
                        <a:ea typeface="+mn-ea"/>
                        <a:cs typeface="+mn-cs"/>
                      </a:endParaRPr>
                    </a:p>
                    <a:p>
                      <a:endParaRPr lang="en-US" sz="1800" kern="1200" dirty="0">
                        <a:solidFill>
                          <a:schemeClr val="dk1"/>
                        </a:solidFill>
                        <a:latin typeface="+mn-lt"/>
                        <a:ea typeface="+mn-ea"/>
                        <a:cs typeface="+mn-cs"/>
                      </a:endParaRPr>
                    </a:p>
                  </a:txBody>
                  <a:tcPr/>
                </a:tc>
                <a:tc>
                  <a:txBody>
                    <a:bodyPr/>
                    <a:lstStyle/>
                    <a:p>
                      <a:pPr lvl="2"/>
                      <a:r>
                        <a:rPr lang="en-US" sz="1800" kern="1200" dirty="0" smtClean="0">
                          <a:solidFill>
                            <a:schemeClr val="dk1"/>
                          </a:solidFill>
                          <a:latin typeface="+mn-lt"/>
                          <a:ea typeface="+mn-ea"/>
                          <a:cs typeface="+mn-cs"/>
                        </a:rPr>
                        <a:t>Consume real time data and alarms produced by other stations, </a:t>
                      </a:r>
                    </a:p>
                    <a:p>
                      <a:pPr lvl="2"/>
                      <a:r>
                        <a:rPr lang="en-US" sz="1800" kern="1200" dirty="0" smtClean="0">
                          <a:solidFill>
                            <a:schemeClr val="dk1"/>
                          </a:solidFill>
                          <a:latin typeface="+mn-lt"/>
                          <a:ea typeface="+mn-ea"/>
                          <a:cs typeface="+mn-cs"/>
                        </a:rPr>
                        <a:t>Handles data storage, the recording and replay of historical data, </a:t>
                      </a:r>
                    </a:p>
                    <a:p>
                      <a:pPr lvl="2"/>
                      <a:r>
                        <a:rPr lang="en-US" sz="1800" kern="1200" dirty="0" smtClean="0">
                          <a:solidFill>
                            <a:schemeClr val="dk1"/>
                          </a:solidFill>
                          <a:latin typeface="+mn-lt"/>
                          <a:ea typeface="+mn-ea"/>
                          <a:cs typeface="+mn-cs"/>
                        </a:rPr>
                        <a:t>Manages connections to RDBMS, </a:t>
                      </a:r>
                    </a:p>
                    <a:p>
                      <a:pPr lvl="2"/>
                      <a:r>
                        <a:rPr lang="en-US" sz="1800" kern="1200" dirty="0" smtClean="0">
                          <a:solidFill>
                            <a:schemeClr val="dk1"/>
                          </a:solidFill>
                          <a:latin typeface="+mn-lt"/>
                          <a:ea typeface="+mn-ea"/>
                          <a:cs typeface="+mn-cs"/>
                        </a:rPr>
                        <a:t>Serves historical data to other stations.</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xmlns="" val="10002"/>
                  </a:ext>
                </a:extLst>
              </a:tr>
              <a:tr h="1421261">
                <a:tc>
                  <a:txBody>
                    <a:bodyPr/>
                    <a:lstStyle/>
                    <a:p>
                      <a:pPr lvl="1"/>
                      <a:r>
                        <a:rPr lang="en-US" sz="1800" kern="1200" dirty="0" smtClean="0">
                          <a:solidFill>
                            <a:schemeClr val="dk1"/>
                          </a:solidFill>
                          <a:latin typeface="+mn-lt"/>
                          <a:ea typeface="+mn-ea"/>
                          <a:cs typeface="+mn-cs"/>
                        </a:rPr>
                        <a:t>Web server </a:t>
                      </a:r>
                    </a:p>
                    <a:p>
                      <a:pPr lvl="2"/>
                      <a:endParaRPr lang="en-US" sz="1800" kern="1200" dirty="0" smtClean="0">
                        <a:solidFill>
                          <a:schemeClr val="dk1"/>
                        </a:solidFill>
                        <a:latin typeface="+mn-lt"/>
                        <a:ea typeface="+mn-ea"/>
                        <a:cs typeface="+mn-cs"/>
                      </a:endParaRPr>
                    </a:p>
                    <a:p>
                      <a:endParaRPr lang="en-US" sz="1800" kern="1200" dirty="0">
                        <a:solidFill>
                          <a:schemeClr val="dk1"/>
                        </a:solidFill>
                        <a:latin typeface="+mn-lt"/>
                        <a:ea typeface="+mn-ea"/>
                        <a:cs typeface="+mn-cs"/>
                      </a:endParaRPr>
                    </a:p>
                  </a:txBody>
                  <a:tcPr/>
                </a:tc>
                <a:tc>
                  <a:txBody>
                    <a:bodyPr/>
                    <a:lstStyle/>
                    <a:p>
                      <a:pPr lvl="2"/>
                      <a:r>
                        <a:rPr lang="en-US" sz="1800" kern="1200" dirty="0" smtClean="0">
                          <a:solidFill>
                            <a:schemeClr val="dk1"/>
                          </a:solidFill>
                          <a:latin typeface="+mn-lt"/>
                          <a:ea typeface="+mn-ea"/>
                          <a:cs typeface="+mn-cs"/>
                        </a:rPr>
                        <a:t>Consume real time data and alarms produced by other stations, </a:t>
                      </a:r>
                    </a:p>
                    <a:p>
                      <a:pPr lvl="2"/>
                      <a:r>
                        <a:rPr lang="en-US" sz="1800" kern="1200" dirty="0" smtClean="0">
                          <a:solidFill>
                            <a:schemeClr val="dk1"/>
                          </a:solidFill>
                          <a:latin typeface="+mn-lt"/>
                          <a:ea typeface="+mn-ea"/>
                          <a:cs typeface="+mn-cs"/>
                        </a:rPr>
                        <a:t>Consume historical data produced by other stations, </a:t>
                      </a:r>
                    </a:p>
                    <a:p>
                      <a:pPr lvl="2"/>
                      <a:r>
                        <a:rPr lang="en-US" sz="1800" kern="1200" dirty="0" smtClean="0">
                          <a:solidFill>
                            <a:schemeClr val="dk1"/>
                          </a:solidFill>
                          <a:latin typeface="+mn-lt"/>
                          <a:ea typeface="+mn-ea"/>
                          <a:cs typeface="+mn-cs"/>
                        </a:rPr>
                        <a:t>Manages the interface with IIS, </a:t>
                      </a:r>
                    </a:p>
                    <a:p>
                      <a:pPr lvl="2"/>
                      <a:r>
                        <a:rPr lang="en-US" sz="1800" kern="1200" dirty="0" smtClean="0">
                          <a:solidFill>
                            <a:schemeClr val="dk1"/>
                          </a:solidFill>
                          <a:latin typeface="+mn-lt"/>
                          <a:ea typeface="+mn-ea"/>
                          <a:cs typeface="+mn-cs"/>
                        </a:rPr>
                        <a:t>Serves Web clients including </a:t>
                      </a:r>
                      <a:r>
                        <a:rPr lang="en-US" sz="1800" kern="1200" dirty="0" err="1" smtClean="0">
                          <a:solidFill>
                            <a:schemeClr val="dk1"/>
                          </a:solidFill>
                          <a:latin typeface="+mn-lt"/>
                          <a:ea typeface="+mn-ea"/>
                          <a:cs typeface="+mn-cs"/>
                        </a:rPr>
                        <a:t>WebVue</a:t>
                      </a:r>
                      <a:r>
                        <a:rPr lang="en-US" sz="1800" kern="1200" dirty="0" smtClean="0">
                          <a:solidFill>
                            <a:schemeClr val="dk1"/>
                          </a:solidFill>
                          <a:latin typeface="+mn-lt"/>
                          <a:ea typeface="+mn-ea"/>
                          <a:cs typeface="+mn-cs"/>
                        </a:rPr>
                        <a:t> clients, </a:t>
                      </a:r>
                      <a:r>
                        <a:rPr lang="en-US" sz="1800" kern="1200" dirty="0" err="1" smtClean="0">
                          <a:solidFill>
                            <a:schemeClr val="dk1"/>
                          </a:solidFill>
                          <a:latin typeface="+mn-lt"/>
                          <a:ea typeface="+mn-ea"/>
                          <a:cs typeface="+mn-cs"/>
                        </a:rPr>
                        <a:t>TouchVue</a:t>
                      </a:r>
                      <a:r>
                        <a:rPr lang="en-US" sz="1800" kern="1200" dirty="0" smtClean="0">
                          <a:solidFill>
                            <a:schemeClr val="dk1"/>
                          </a:solidFill>
                          <a:latin typeface="+mn-lt"/>
                          <a:ea typeface="+mn-ea"/>
                          <a:cs typeface="+mn-cs"/>
                        </a:rPr>
                        <a:t> clients, the </a:t>
                      </a:r>
                      <a:r>
                        <a:rPr lang="en-US" sz="1800" kern="1200" dirty="0" err="1" smtClean="0">
                          <a:solidFill>
                            <a:schemeClr val="dk1"/>
                          </a:solidFill>
                          <a:latin typeface="+mn-lt"/>
                          <a:ea typeface="+mn-ea"/>
                          <a:cs typeface="+mn-cs"/>
                        </a:rPr>
                        <a:t>WebScheduler</a:t>
                      </a:r>
                      <a:r>
                        <a:rPr lang="en-US" sz="1800" kern="1200" dirty="0" smtClean="0">
                          <a:solidFill>
                            <a:schemeClr val="dk1"/>
                          </a:solidFill>
                          <a:latin typeface="+mn-lt"/>
                          <a:ea typeface="+mn-ea"/>
                          <a:cs typeface="+mn-cs"/>
                        </a:rPr>
                        <a:t> and the Web Services Toolkit clients</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xmlns="" val="10003"/>
                  </a:ext>
                </a:extLst>
              </a:tr>
              <a:tr h="1154775">
                <a:tc>
                  <a:txBody>
                    <a:bodyPr/>
                    <a:lstStyle/>
                    <a:p>
                      <a:pPr lvl="1"/>
                      <a:r>
                        <a:rPr lang="en-US" sz="1800" kern="1200" dirty="0" smtClean="0">
                          <a:solidFill>
                            <a:schemeClr val="dk1"/>
                          </a:solidFill>
                          <a:latin typeface="+mn-lt"/>
                          <a:ea typeface="+mn-ea"/>
                          <a:cs typeface="+mn-cs"/>
                        </a:rPr>
                        <a:t>Gateway </a:t>
                      </a:r>
                    </a:p>
                    <a:p>
                      <a:endParaRPr lang="en-US" sz="1800" kern="1200" dirty="0">
                        <a:solidFill>
                          <a:schemeClr val="dk1"/>
                        </a:solidFill>
                        <a:latin typeface="+mn-lt"/>
                        <a:ea typeface="+mn-ea"/>
                        <a:cs typeface="+mn-cs"/>
                      </a:endParaRPr>
                    </a:p>
                  </a:txBody>
                  <a:tcPr/>
                </a:tc>
                <a:tc>
                  <a:txBody>
                    <a:bodyPr/>
                    <a:lstStyle/>
                    <a:p>
                      <a:pPr lvl="2"/>
                      <a:r>
                        <a:rPr lang="en-US" sz="1800" kern="1200" dirty="0" smtClean="0">
                          <a:solidFill>
                            <a:schemeClr val="dk1"/>
                          </a:solidFill>
                          <a:latin typeface="+mn-lt"/>
                          <a:ea typeface="+mn-ea"/>
                          <a:cs typeface="+mn-cs"/>
                        </a:rPr>
                        <a:t>For the secure transfer of data between 2 networks </a:t>
                      </a:r>
                    </a:p>
                    <a:p>
                      <a:pPr lvl="2"/>
                      <a:r>
                        <a:rPr lang="en-US" sz="1800" kern="1200" dirty="0" smtClean="0">
                          <a:solidFill>
                            <a:schemeClr val="dk1"/>
                          </a:solidFill>
                          <a:latin typeface="+mn-lt"/>
                          <a:ea typeface="+mn-ea"/>
                          <a:cs typeface="+mn-cs"/>
                        </a:rPr>
                        <a:t>Consume real time data, alarms and historical data produced by other stations on one network, </a:t>
                      </a:r>
                    </a:p>
                    <a:p>
                      <a:pPr lvl="2"/>
                      <a:r>
                        <a:rPr lang="en-US" sz="1800" kern="1200" dirty="0" smtClean="0">
                          <a:solidFill>
                            <a:schemeClr val="dk1"/>
                          </a:solidFill>
                          <a:latin typeface="+mn-lt"/>
                          <a:ea typeface="+mn-ea"/>
                          <a:cs typeface="+mn-cs"/>
                        </a:rPr>
                        <a:t>Serves real time data, alarms and historical data to stations on another network</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xmlns="" val="10004"/>
                  </a:ext>
                </a:extLst>
              </a:tr>
              <a:tr h="621802">
                <a:tc>
                  <a:txBody>
                    <a:bodyPr/>
                    <a:lstStyle/>
                    <a:p>
                      <a:pPr lvl="1"/>
                      <a:r>
                        <a:rPr lang="en-US" sz="1800" kern="1200" dirty="0" smtClean="0">
                          <a:solidFill>
                            <a:schemeClr val="dk1"/>
                          </a:solidFill>
                          <a:latin typeface="+mn-lt"/>
                          <a:ea typeface="+mn-ea"/>
                          <a:cs typeface="+mn-cs"/>
                        </a:rPr>
                        <a:t>HMI </a:t>
                      </a:r>
                    </a:p>
                    <a:p>
                      <a:endParaRPr lang="en-US" sz="1800" kern="1200" dirty="0">
                        <a:solidFill>
                          <a:schemeClr val="dk1"/>
                        </a:solidFill>
                        <a:latin typeface="+mn-lt"/>
                        <a:ea typeface="+mn-ea"/>
                        <a:cs typeface="+mn-cs"/>
                      </a:endParaRPr>
                    </a:p>
                  </a:txBody>
                  <a:tcPr/>
                </a:tc>
                <a:tc>
                  <a:txBody>
                    <a:bodyPr/>
                    <a:lstStyle/>
                    <a:p>
                      <a:pPr marL="685800" marR="0" lvl="2" indent="0" algn="l" defTabSz="6858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latin typeface="+mn-lt"/>
                          <a:ea typeface="+mn-ea"/>
                          <a:cs typeface="+mn-cs"/>
                        </a:rPr>
                        <a:t>Display mimics, graphics, alarm viewer, log viewer, trend viewer... to the user</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xmlns="" val="10005"/>
                  </a:ext>
                </a:extLst>
              </a:tr>
            </a:tbl>
          </a:graphicData>
        </a:graphic>
      </p:graphicFrame>
      <p:sp>
        <p:nvSpPr>
          <p:cNvPr id="8" name="Espace réservé du texte 7"/>
          <p:cNvSpPr>
            <a:spLocks noGrp="1"/>
          </p:cNvSpPr>
          <p:nvPr>
            <p:ph type="body" sz="half" idx="2"/>
          </p:nvPr>
        </p:nvSpPr>
        <p:spPr/>
        <p:txBody>
          <a:bodyPr/>
          <a:lstStyle/>
          <a:p>
            <a:r>
              <a:rPr lang="fr-FR" dirty="0" smtClean="0"/>
              <a:t>Building blocks</a:t>
            </a:r>
            <a:endParaRPr lang="fr-FR" dirty="0"/>
          </a:p>
        </p:txBody>
      </p:sp>
    </p:spTree>
    <p:extLst>
      <p:ext uri="{BB962C8B-B14F-4D97-AF65-F5344CB8AC3E}">
        <p14:creationId xmlns:p14="http://schemas.microsoft.com/office/powerpoint/2010/main" val="3292005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au 11"/>
          <p:cNvGraphicFramePr>
            <a:graphicFrameLocks noGrp="1"/>
          </p:cNvGraphicFramePr>
          <p:nvPr>
            <p:extLst/>
          </p:nvPr>
        </p:nvGraphicFramePr>
        <p:xfrm>
          <a:off x="911424" y="1104256"/>
          <a:ext cx="10369152" cy="5474863"/>
        </p:xfrm>
        <a:graphic>
          <a:graphicData uri="http://schemas.openxmlformats.org/drawingml/2006/table">
            <a:tbl>
              <a:tblPr firstRow="1" bandRow="1">
                <a:tableStyleId>{7DF18680-E054-41AD-8BC1-D1AEF772440D}</a:tableStyleId>
              </a:tblPr>
              <a:tblGrid>
                <a:gridCol w="2448272">
                  <a:extLst>
                    <a:ext uri="{9D8B030D-6E8A-4147-A177-3AD203B41FA5}">
                      <a16:colId xmlns:a16="http://schemas.microsoft.com/office/drawing/2014/main" xmlns="" val="20000"/>
                    </a:ext>
                  </a:extLst>
                </a:gridCol>
                <a:gridCol w="3096344">
                  <a:extLst>
                    <a:ext uri="{9D8B030D-6E8A-4147-A177-3AD203B41FA5}">
                      <a16:colId xmlns:a16="http://schemas.microsoft.com/office/drawing/2014/main" xmlns="" val="20001"/>
                    </a:ext>
                  </a:extLst>
                </a:gridCol>
                <a:gridCol w="4824536">
                  <a:extLst>
                    <a:ext uri="{9D8B030D-6E8A-4147-A177-3AD203B41FA5}">
                      <a16:colId xmlns:a16="http://schemas.microsoft.com/office/drawing/2014/main" xmlns="" val="20002"/>
                    </a:ext>
                  </a:extLst>
                </a:gridCol>
              </a:tblGrid>
              <a:tr h="535940">
                <a:tc>
                  <a:txBody>
                    <a:bodyPr/>
                    <a:lstStyle/>
                    <a:p>
                      <a:r>
                        <a:rPr lang="en-US" sz="1800" dirty="0" smtClean="0"/>
                        <a:t>Building blocks</a:t>
                      </a:r>
                      <a:endParaRPr lang="en-US" sz="1800" dirty="0"/>
                    </a:p>
                  </a:txBody>
                  <a:tcPr/>
                </a:tc>
                <a:tc>
                  <a:txBody>
                    <a:bodyPr/>
                    <a:lstStyle/>
                    <a:p>
                      <a:r>
                        <a:rPr lang="en-US" sz="1800" dirty="0" smtClean="0"/>
                        <a:t>Role</a:t>
                      </a:r>
                      <a:endParaRPr lang="en-US" sz="1800" dirty="0"/>
                    </a:p>
                  </a:txBody>
                  <a:tcPr/>
                </a:tc>
                <a:tc>
                  <a:txBody>
                    <a:bodyPr/>
                    <a:lstStyle/>
                    <a:p>
                      <a:r>
                        <a:rPr lang="en-US" sz="1800" dirty="0" smtClean="0"/>
                        <a:t>Typical deployment</a:t>
                      </a:r>
                      <a:endParaRPr lang="en-US" sz="1800" dirty="0"/>
                    </a:p>
                  </a:txBody>
                  <a:tcPr/>
                </a:tc>
                <a:extLst>
                  <a:ext uri="{0D108BD9-81ED-4DB2-BD59-A6C34878D82A}">
                    <a16:rowId xmlns:a16="http://schemas.microsoft.com/office/drawing/2014/main" xmlns="" val="10000"/>
                  </a:ext>
                </a:extLst>
              </a:tr>
              <a:tr h="2004828">
                <a:tc>
                  <a:txBody>
                    <a:bodyPr/>
                    <a:lstStyle/>
                    <a:p>
                      <a:r>
                        <a:rPr lang="en-US" sz="1800" b="1" dirty="0" smtClean="0"/>
                        <a:t>Standalone station</a:t>
                      </a:r>
                      <a:endParaRPr lang="en-US" sz="1800" b="1" dirty="0"/>
                    </a:p>
                  </a:txBody>
                  <a:tcPr/>
                </a:tc>
                <a:tc>
                  <a:txBody>
                    <a:bodyPr/>
                    <a:lstStyle/>
                    <a:p>
                      <a:r>
                        <a:rPr lang="en-US" sz="1800" dirty="0" smtClean="0"/>
                        <a:t>-Data acquisition</a:t>
                      </a:r>
                    </a:p>
                    <a:p>
                      <a:r>
                        <a:rPr lang="en-US" sz="1800" dirty="0" smtClean="0"/>
                        <a:t>-Historical data</a:t>
                      </a:r>
                    </a:p>
                    <a:p>
                      <a:r>
                        <a:rPr lang="en-US" sz="1800" dirty="0" smtClean="0"/>
                        <a:t>-HMI</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dirty="0" smtClean="0"/>
                        <a:t>-</a:t>
                      </a:r>
                      <a:r>
                        <a:rPr lang="en-US" sz="1800" kern="1200" dirty="0" smtClean="0">
                          <a:solidFill>
                            <a:schemeClr val="dk1"/>
                          </a:solidFill>
                          <a:latin typeface="+mn-lt"/>
                          <a:ea typeface="+mn-ea"/>
                          <a:cs typeface="+mn-cs"/>
                        </a:rPr>
                        <a:t>Does not have the capability to exchange data with other stations </a:t>
                      </a:r>
                    </a:p>
                    <a:p>
                      <a:endParaRPr lang="en-US" sz="1800" kern="1200" dirty="0">
                        <a:solidFill>
                          <a:schemeClr val="dk1"/>
                        </a:solidFill>
                        <a:latin typeface="+mn-lt"/>
                        <a:ea typeface="+mn-ea"/>
                        <a:cs typeface="+mn-cs"/>
                      </a:endParaRPr>
                    </a:p>
                  </a:txBody>
                  <a:tcPr/>
                </a:tc>
                <a:tc>
                  <a:txBody>
                    <a:bodyPr/>
                    <a:lstStyle/>
                    <a:p>
                      <a:r>
                        <a:rPr lang="en-US" sz="1800" kern="1200" dirty="0" smtClean="0">
                          <a:solidFill>
                            <a:schemeClr val="dk1"/>
                          </a:solidFill>
                          <a:latin typeface="+mn-lt"/>
                          <a:ea typeface="+mn-ea"/>
                          <a:cs typeface="+mn-cs"/>
                        </a:rPr>
                        <a:t>-As a Desktop Application</a:t>
                      </a:r>
                    </a:p>
                    <a:p>
                      <a:r>
                        <a:rPr lang="en-US" sz="1800" kern="1200" dirty="0" smtClean="0">
                          <a:solidFill>
                            <a:schemeClr val="dk1"/>
                          </a:solidFill>
                          <a:latin typeface="+mn-lt"/>
                          <a:ea typeface="+mn-ea"/>
                          <a:cs typeface="+mn-cs"/>
                        </a:rPr>
                        <a:t>-Under a desktop OS</a:t>
                      </a:r>
                    </a:p>
                  </a:txBody>
                  <a:tcPr/>
                </a:tc>
                <a:extLst>
                  <a:ext uri="{0D108BD9-81ED-4DB2-BD59-A6C34878D82A}">
                    <a16:rowId xmlns:a16="http://schemas.microsoft.com/office/drawing/2014/main" xmlns="" val="10001"/>
                  </a:ext>
                </a:extLst>
              </a:tr>
              <a:tr h="1738523">
                <a:tc>
                  <a:txBody>
                    <a:bodyPr/>
                    <a:lstStyle/>
                    <a:p>
                      <a:r>
                        <a:rPr lang="en-US" sz="1800" b="1" dirty="0" smtClean="0"/>
                        <a:t>SCADA Station</a:t>
                      </a:r>
                      <a:endParaRPr lang="en-US" sz="1800" b="1"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dirty="0" smtClean="0"/>
                        <a:t>-Data acquisition</a:t>
                      </a:r>
                    </a:p>
                    <a:p>
                      <a:r>
                        <a:rPr lang="en-US" sz="1800" dirty="0" smtClean="0"/>
                        <a:t>-Historical data</a:t>
                      </a:r>
                    </a:p>
                    <a:p>
                      <a:r>
                        <a:rPr lang="en-US" sz="1800" dirty="0" smtClean="0"/>
                        <a:t>-HMI</a:t>
                      </a:r>
                    </a:p>
                    <a:p>
                      <a:endParaRPr lang="en-US" sz="1800" dirty="0"/>
                    </a:p>
                  </a:txBody>
                  <a:tcPr/>
                </a:tc>
                <a:tc>
                  <a:txBody>
                    <a:bodyPr/>
                    <a:lstStyle/>
                    <a:p>
                      <a:pPr marL="0" algn="l" defTabSz="685800" rtl="0" eaLnBrk="1" latinLnBrk="0" hangingPunct="1"/>
                      <a:r>
                        <a:rPr lang="en-US" sz="1800" kern="1200" dirty="0" smtClean="0">
                          <a:solidFill>
                            <a:schemeClr val="dk1"/>
                          </a:solidFill>
                          <a:latin typeface="+mn-lt"/>
                          <a:ea typeface="+mn-ea"/>
                          <a:cs typeface="+mn-cs"/>
                        </a:rPr>
                        <a:t>-As a Desktop Application if it requires an HMI </a:t>
                      </a:r>
                    </a:p>
                    <a:p>
                      <a:pPr marL="0" algn="l" defTabSz="685800" rtl="0" eaLnBrk="1" latinLnBrk="0" hangingPunct="1"/>
                      <a:r>
                        <a:rPr lang="en-US" sz="1800" kern="1200" dirty="0" smtClean="0">
                          <a:solidFill>
                            <a:schemeClr val="dk1"/>
                          </a:solidFill>
                          <a:latin typeface="+mn-lt"/>
                          <a:ea typeface="+mn-ea"/>
                          <a:cs typeface="+mn-cs"/>
                        </a:rPr>
                        <a:t>-Under a desktop OS</a:t>
                      </a:r>
                    </a:p>
                    <a:p>
                      <a:pPr marL="0" algn="l" defTabSz="685800" rtl="0" eaLnBrk="1" latinLnBrk="0" hangingPunct="1"/>
                      <a:r>
                        <a:rPr lang="en-US" sz="1800" kern="1200" dirty="0" smtClean="0">
                          <a:solidFill>
                            <a:schemeClr val="dk1"/>
                          </a:solidFill>
                          <a:latin typeface="+mn-lt"/>
                          <a:ea typeface="+mn-ea"/>
                          <a:cs typeface="+mn-cs"/>
                        </a:rPr>
                        <a:t>Or</a:t>
                      </a:r>
                    </a:p>
                    <a:p>
                      <a:pPr marL="0" algn="l" defTabSz="685800" rtl="0" eaLnBrk="1" latinLnBrk="0" hangingPunct="1"/>
                      <a:r>
                        <a:rPr lang="en-US" sz="1800" kern="1200" dirty="0" smtClean="0">
                          <a:solidFill>
                            <a:schemeClr val="dk1"/>
                          </a:solidFill>
                          <a:latin typeface="+mn-lt"/>
                          <a:ea typeface="+mn-ea"/>
                          <a:cs typeface="+mn-cs"/>
                        </a:rPr>
                        <a:t>-As a Windows Service if an HMI is not required </a:t>
                      </a:r>
                    </a:p>
                    <a:p>
                      <a:pPr marL="0" algn="l" defTabSz="685800" rtl="0" eaLnBrk="1" latinLnBrk="0" hangingPunct="1"/>
                      <a:r>
                        <a:rPr lang="en-US" sz="1800" kern="1200" dirty="0" smtClean="0">
                          <a:solidFill>
                            <a:schemeClr val="dk1"/>
                          </a:solidFill>
                          <a:latin typeface="+mn-lt"/>
                          <a:ea typeface="+mn-ea"/>
                          <a:cs typeface="+mn-cs"/>
                        </a:rPr>
                        <a:t>-Under a server OS</a:t>
                      </a:r>
                    </a:p>
                  </a:txBody>
                  <a:tcPr/>
                </a:tc>
                <a:extLst>
                  <a:ext uri="{0D108BD9-81ED-4DB2-BD59-A6C34878D82A}">
                    <a16:rowId xmlns:a16="http://schemas.microsoft.com/office/drawing/2014/main" xmlns="" val="10002"/>
                  </a:ext>
                </a:extLst>
              </a:tr>
              <a:tr h="832365">
                <a:tc>
                  <a:txBody>
                    <a:bodyPr/>
                    <a:lstStyle/>
                    <a:p>
                      <a:r>
                        <a:rPr lang="en-US" sz="1800" b="1" dirty="0" smtClean="0"/>
                        <a:t>Data</a:t>
                      </a:r>
                    </a:p>
                    <a:p>
                      <a:r>
                        <a:rPr lang="en-US" sz="1800" b="1" dirty="0" smtClean="0"/>
                        <a:t>Acquisition</a:t>
                      </a:r>
                    </a:p>
                    <a:p>
                      <a:r>
                        <a:rPr lang="en-US" sz="1800" b="1" dirty="0" smtClean="0"/>
                        <a:t>Server</a:t>
                      </a:r>
                      <a:endParaRPr lang="en-US" sz="1800" b="1"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dirty="0" smtClean="0"/>
                        <a:t>-Data acquisition</a:t>
                      </a:r>
                    </a:p>
                    <a:p>
                      <a:r>
                        <a:rPr lang="en-US" sz="1800" dirty="0" smtClean="0"/>
                        <a:t>-Historical data</a:t>
                      </a:r>
                    </a:p>
                    <a:p>
                      <a:r>
                        <a:rPr lang="en-US" sz="1800" dirty="0" smtClean="0"/>
                        <a:t>-HMI</a:t>
                      </a:r>
                    </a:p>
                    <a:p>
                      <a:endParaRPr lang="en-US" sz="1800" dirty="0"/>
                    </a:p>
                  </a:txBody>
                  <a:tcPr/>
                </a:tc>
                <a:tc>
                  <a:txBody>
                    <a:bodyPr/>
                    <a:lstStyle/>
                    <a:p>
                      <a:pPr marL="0" algn="l" defTabSz="685800" rtl="0" eaLnBrk="1" latinLnBrk="0" hangingPunct="1"/>
                      <a:r>
                        <a:rPr lang="en-US" sz="1800" kern="1200" dirty="0" smtClean="0">
                          <a:solidFill>
                            <a:schemeClr val="dk1"/>
                          </a:solidFill>
                          <a:latin typeface="+mn-lt"/>
                          <a:ea typeface="+mn-ea"/>
                          <a:cs typeface="+mn-cs"/>
                        </a:rPr>
                        <a:t>-As a Windows Service</a:t>
                      </a:r>
                    </a:p>
                    <a:p>
                      <a:pPr marL="0" algn="l" defTabSz="685800" rtl="0" eaLnBrk="1" latinLnBrk="0" hangingPunct="1"/>
                      <a:r>
                        <a:rPr lang="en-US" sz="1800" kern="1200" dirty="0" smtClean="0">
                          <a:solidFill>
                            <a:schemeClr val="dk1"/>
                          </a:solidFill>
                          <a:latin typeface="+mn-lt"/>
                          <a:ea typeface="+mn-ea"/>
                          <a:cs typeface="+mn-cs"/>
                        </a:rPr>
                        <a:t>-Under a server OS</a:t>
                      </a:r>
                    </a:p>
                    <a:p>
                      <a:endParaRPr lang="en-US" sz="1800" baseline="0" dirty="0" smtClean="0"/>
                    </a:p>
                    <a:p>
                      <a:endParaRPr lang="en-US" sz="1800" dirty="0"/>
                    </a:p>
                  </a:txBody>
                  <a:tcPr/>
                </a:tc>
                <a:extLst>
                  <a:ext uri="{0D108BD9-81ED-4DB2-BD59-A6C34878D82A}">
                    <a16:rowId xmlns:a16="http://schemas.microsoft.com/office/drawing/2014/main" xmlns="" val="10003"/>
                  </a:ext>
                </a:extLst>
              </a:tr>
            </a:tbl>
          </a:graphicData>
        </a:graphic>
      </p:graphicFrame>
      <p:grpSp>
        <p:nvGrpSpPr>
          <p:cNvPr id="3" name="Groupe 2"/>
          <p:cNvGrpSpPr/>
          <p:nvPr/>
        </p:nvGrpSpPr>
        <p:grpSpPr>
          <a:xfrm>
            <a:off x="1532864" y="2038034"/>
            <a:ext cx="1277850" cy="1121319"/>
            <a:chOff x="1919536" y="2492896"/>
            <a:chExt cx="1277850" cy="1121319"/>
          </a:xfrm>
        </p:grpSpPr>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9536" y="2492896"/>
              <a:ext cx="1121319" cy="1121319"/>
            </a:xfrm>
            <a:prstGeom prst="rect">
              <a:avLst/>
            </a:prstGeom>
          </p:spPr>
        </p:pic>
        <p:pic>
          <p:nvPicPr>
            <p:cNvPr id="8" name="Picture 3" descr="C:\Users\bl\Desktop\NetworkingConfigur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8662" y="2526365"/>
              <a:ext cx="300228" cy="30022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D:\Marketting-Communication\_Logos\Arc\stu.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7485" y="3216974"/>
              <a:ext cx="299557" cy="299557"/>
            </a:xfrm>
            <a:prstGeom prst="rect">
              <a:avLst/>
            </a:prstGeom>
            <a:noFill/>
            <a:extLst>
              <a:ext uri="{909E8E84-426E-40DD-AFC4-6F175D3DCCD1}">
                <a14:hiddenFill xmlns:a14="http://schemas.microsoft.com/office/drawing/2010/main">
                  <a:solidFill>
                    <a:srgbClr val="FFFFFF"/>
                  </a:solidFill>
                </a14:hiddenFill>
              </a:ext>
            </a:extLst>
          </p:spPr>
        </p:pic>
        <p:sp>
          <p:nvSpPr>
            <p:cNvPr id="10" name="Organigramme : Disque magnétique 45"/>
            <p:cNvSpPr/>
            <p:nvPr/>
          </p:nvSpPr>
          <p:spPr>
            <a:xfrm>
              <a:off x="2908491" y="3182159"/>
              <a:ext cx="288895" cy="396467"/>
            </a:xfrm>
            <a:prstGeom prst="flowChartMagneticDisk">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8100000" scaled="1"/>
              <a:tileRect/>
            </a:gradFill>
            <a:scene3d>
              <a:camera prst="orthographicFront"/>
              <a:lightRig rig="threePt" dir="t"/>
            </a:scene3d>
            <a:sp3d prstMaterial="dk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descr="D:\dev\Icon Experience\v series\v_collections_png\basic_foundation\64x64\shadow\delete.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22480" y="2695562"/>
              <a:ext cx="148825" cy="1488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oupe 18"/>
          <p:cNvGrpSpPr/>
          <p:nvPr/>
        </p:nvGrpSpPr>
        <p:grpSpPr>
          <a:xfrm>
            <a:off x="1532864" y="3841688"/>
            <a:ext cx="1289107" cy="1072627"/>
            <a:chOff x="7617761" y="2445204"/>
            <a:chExt cx="1086928" cy="904401"/>
          </a:xfrm>
        </p:grpSpPr>
        <p:grpSp>
          <p:nvGrpSpPr>
            <p:cNvPr id="20" name="Groupe 19"/>
            <p:cNvGrpSpPr/>
            <p:nvPr/>
          </p:nvGrpSpPr>
          <p:grpSpPr>
            <a:xfrm>
              <a:off x="7617761" y="2564020"/>
              <a:ext cx="978984" cy="760006"/>
              <a:chOff x="1796556" y="3009865"/>
              <a:chExt cx="978984" cy="760006"/>
            </a:xfrm>
          </p:grpSpPr>
          <p:pic>
            <p:nvPicPr>
              <p:cNvPr id="24" name="Picture 7" descr="D:\ARC\ARC_Libraries\V11.1\LIB\ACTUAL\PcVue\V1.8\FR\Lib\SH_SYSTEM\B\PCVUE_LIBS_SYSTEM_MONITOR_DARK_FRONT_128.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6556" y="3145133"/>
                <a:ext cx="624738" cy="62473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6" descr="D:\ARC\ARC_Libraries\V11.1\LIB\ACTUAL\PcVue\V1.8\FR\Lib\SH_SYSTEM\B\PCVUE_LIBS_SYSTEM_SERVER_CABINET_FRONT_128.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10609" y="3009865"/>
                <a:ext cx="364931" cy="729862"/>
              </a:xfrm>
              <a:prstGeom prst="rect">
                <a:avLst/>
              </a:prstGeom>
              <a:noFill/>
              <a:extLst>
                <a:ext uri="{909E8E84-426E-40DD-AFC4-6F175D3DCCD1}">
                  <a14:hiddenFill xmlns:a14="http://schemas.microsoft.com/office/drawing/2010/main">
                    <a:solidFill>
                      <a:srgbClr val="FFFFFF"/>
                    </a:solidFill>
                  </a14:hiddenFill>
                </a:ext>
              </a:extLst>
            </p:spPr>
          </p:pic>
        </p:grpSp>
        <p:pic>
          <p:nvPicPr>
            <p:cNvPr id="21" name="Picture 2" descr="D:\Marketting-Communication\_Logos\Arc\stu.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50128" y="3050048"/>
              <a:ext cx="299557" cy="299557"/>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D:\dev\Icon Experience\v series\v_collections_png\computer_network_security\64x64\shadow\earth.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35623" y="3065292"/>
              <a:ext cx="269066" cy="26906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3" descr="C:\Users\bl\Desktop\NetworkingConfigur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9574" y="2445204"/>
              <a:ext cx="300228" cy="30022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e 30"/>
          <p:cNvGrpSpPr/>
          <p:nvPr/>
        </p:nvGrpSpPr>
        <p:grpSpPr>
          <a:xfrm>
            <a:off x="2164256" y="5506505"/>
            <a:ext cx="457959" cy="949277"/>
            <a:chOff x="2783154" y="5117863"/>
            <a:chExt cx="457959" cy="949277"/>
          </a:xfrm>
        </p:grpSpPr>
        <p:pic>
          <p:nvPicPr>
            <p:cNvPr id="28" name="Picture 6" descr="D:\ARC\ARC_Libraries\V11.1\LIB\ACTUAL\PcVue\V1.8\FR\Lib\SH_SYSTEM\B\PCVUE_LIBS_SYSTEM_SERVER_CABINET_FRONT_128.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783154" y="5206920"/>
              <a:ext cx="364931" cy="72986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D:\Marketting-Communication\_Logos\Arc\stu.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41556" y="5767583"/>
              <a:ext cx="299557" cy="29955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3" descr="C:\Users\bl\Desktop\NetworkingConfigur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0730" y="5117863"/>
              <a:ext cx="300228" cy="300228"/>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Espace réservé du texte 7"/>
          <p:cNvSpPr>
            <a:spLocks noGrp="1"/>
          </p:cNvSpPr>
          <p:nvPr>
            <p:ph type="body" sz="half" idx="2"/>
          </p:nvPr>
        </p:nvSpPr>
        <p:spPr>
          <a:xfrm>
            <a:off x="2207568" y="0"/>
            <a:ext cx="9410619" cy="720000"/>
          </a:xfrm>
        </p:spPr>
        <p:txBody>
          <a:bodyPr/>
          <a:lstStyle/>
          <a:p>
            <a:r>
              <a:rPr lang="fr-FR" dirty="0" smtClean="0"/>
              <a:t>Building blocks</a:t>
            </a:r>
            <a:endParaRPr lang="fr-FR" dirty="0"/>
          </a:p>
        </p:txBody>
      </p:sp>
    </p:spTree>
    <p:extLst>
      <p:ext uri="{BB962C8B-B14F-4D97-AF65-F5344CB8AC3E}">
        <p14:creationId xmlns:p14="http://schemas.microsoft.com/office/powerpoint/2010/main" val="4144759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au 11"/>
          <p:cNvGraphicFramePr>
            <a:graphicFrameLocks noGrp="1"/>
          </p:cNvGraphicFramePr>
          <p:nvPr>
            <p:extLst>
              <p:ext uri="{D42A27DB-BD31-4B8C-83A1-F6EECF244321}">
                <p14:modId xmlns:p14="http://schemas.microsoft.com/office/powerpoint/2010/main" val="2416938993"/>
              </p:ext>
            </p:extLst>
          </p:nvPr>
        </p:nvGraphicFramePr>
        <p:xfrm>
          <a:off x="695400" y="838816"/>
          <a:ext cx="10369152" cy="5973366"/>
        </p:xfrm>
        <a:graphic>
          <a:graphicData uri="http://schemas.openxmlformats.org/drawingml/2006/table">
            <a:tbl>
              <a:tblPr firstRow="1" bandRow="1">
                <a:tableStyleId>{7DF18680-E054-41AD-8BC1-D1AEF772440D}</a:tableStyleId>
              </a:tblPr>
              <a:tblGrid>
                <a:gridCol w="2448272">
                  <a:extLst>
                    <a:ext uri="{9D8B030D-6E8A-4147-A177-3AD203B41FA5}">
                      <a16:colId xmlns:a16="http://schemas.microsoft.com/office/drawing/2014/main" xmlns="" val="20000"/>
                    </a:ext>
                  </a:extLst>
                </a:gridCol>
                <a:gridCol w="3096344">
                  <a:extLst>
                    <a:ext uri="{9D8B030D-6E8A-4147-A177-3AD203B41FA5}">
                      <a16:colId xmlns:a16="http://schemas.microsoft.com/office/drawing/2014/main" xmlns="" val="20001"/>
                    </a:ext>
                  </a:extLst>
                </a:gridCol>
                <a:gridCol w="4824536">
                  <a:extLst>
                    <a:ext uri="{9D8B030D-6E8A-4147-A177-3AD203B41FA5}">
                      <a16:colId xmlns:a16="http://schemas.microsoft.com/office/drawing/2014/main" xmlns="" val="20002"/>
                    </a:ext>
                  </a:extLst>
                </a:gridCol>
              </a:tblGrid>
              <a:tr h="535940">
                <a:tc>
                  <a:txBody>
                    <a:bodyPr/>
                    <a:lstStyle/>
                    <a:p>
                      <a:r>
                        <a:rPr lang="en-US" sz="1800" dirty="0" smtClean="0"/>
                        <a:t>Building blocks</a:t>
                      </a:r>
                      <a:endParaRPr lang="en-US" sz="1800" dirty="0"/>
                    </a:p>
                  </a:txBody>
                  <a:tcPr/>
                </a:tc>
                <a:tc>
                  <a:txBody>
                    <a:bodyPr/>
                    <a:lstStyle/>
                    <a:p>
                      <a:r>
                        <a:rPr lang="en-US" sz="1800" dirty="0" smtClean="0"/>
                        <a:t>Role</a:t>
                      </a:r>
                      <a:endParaRPr lang="en-US" sz="1800" dirty="0"/>
                    </a:p>
                  </a:txBody>
                  <a:tcPr/>
                </a:tc>
                <a:tc>
                  <a:txBody>
                    <a:bodyPr/>
                    <a:lstStyle/>
                    <a:p>
                      <a:r>
                        <a:rPr lang="en-US" sz="1800" dirty="0" smtClean="0"/>
                        <a:t>Typical deployment</a:t>
                      </a:r>
                      <a:endParaRPr lang="en-US" sz="1800" dirty="0"/>
                    </a:p>
                  </a:txBody>
                  <a:tcPr/>
                </a:tc>
                <a:extLst>
                  <a:ext uri="{0D108BD9-81ED-4DB2-BD59-A6C34878D82A}">
                    <a16:rowId xmlns:a16="http://schemas.microsoft.com/office/drawing/2014/main" xmlns="" val="10000"/>
                  </a:ext>
                </a:extLst>
              </a:tr>
              <a:tr h="2006305">
                <a:tc>
                  <a:txBody>
                    <a:bodyPr/>
                    <a:lstStyle/>
                    <a:p>
                      <a:r>
                        <a:rPr lang="en-US" sz="1800" b="1" dirty="0" smtClean="0"/>
                        <a:t>Client station</a:t>
                      </a:r>
                      <a:endParaRPr lang="en-US" sz="1800" b="1" dirty="0"/>
                    </a:p>
                  </a:txBody>
                  <a:tcPr/>
                </a:tc>
                <a:tc>
                  <a:txBody>
                    <a:bodyPr/>
                    <a:lstStyle/>
                    <a:p>
                      <a:r>
                        <a:rPr lang="en-US" sz="1800" dirty="0" smtClean="0"/>
                        <a:t>-HMI</a:t>
                      </a:r>
                    </a:p>
                    <a:p>
                      <a:endParaRPr lang="en-US" sz="1800" dirty="0"/>
                    </a:p>
                  </a:txBody>
                  <a:tcPr/>
                </a:tc>
                <a:tc>
                  <a:txBody>
                    <a:bodyPr/>
                    <a:lstStyle/>
                    <a:p>
                      <a:pPr marL="0" algn="l" defTabSz="685800" rtl="0" eaLnBrk="1" latinLnBrk="0" hangingPunct="1"/>
                      <a:r>
                        <a:rPr lang="en-US" sz="1800" kern="1200" dirty="0" smtClean="0">
                          <a:solidFill>
                            <a:schemeClr val="dk1"/>
                          </a:solidFill>
                          <a:latin typeface="+mn-lt"/>
                          <a:ea typeface="+mn-ea"/>
                          <a:cs typeface="+mn-cs"/>
                        </a:rPr>
                        <a:t>As a Desktop Application Under a desktop OS Or with a server OS hosting Remote Desktop Services combined with lightweight terminals used as operator workstations</a:t>
                      </a:r>
                    </a:p>
                  </a:txBody>
                  <a:tcPr/>
                </a:tc>
                <a:extLst>
                  <a:ext uri="{0D108BD9-81ED-4DB2-BD59-A6C34878D82A}">
                    <a16:rowId xmlns:a16="http://schemas.microsoft.com/office/drawing/2014/main" xmlns="" val="10001"/>
                  </a:ext>
                </a:extLst>
              </a:tr>
              <a:tr h="1328001">
                <a:tc>
                  <a:txBody>
                    <a:bodyPr/>
                    <a:lstStyle/>
                    <a:p>
                      <a:r>
                        <a:rPr lang="en-US" sz="1800" b="1" dirty="0" smtClean="0"/>
                        <a:t>Historical Data</a:t>
                      </a:r>
                    </a:p>
                    <a:p>
                      <a:r>
                        <a:rPr lang="en-US" sz="1800" b="1" dirty="0" smtClean="0"/>
                        <a:t>Server</a:t>
                      </a:r>
                      <a:endParaRPr lang="en-US" sz="1800" b="1"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dirty="0" smtClean="0"/>
                        <a:t>- </a:t>
                      </a:r>
                      <a:r>
                        <a:rPr lang="en-US" sz="1800" kern="1200" dirty="0" smtClean="0">
                          <a:solidFill>
                            <a:schemeClr val="dk1"/>
                          </a:solidFill>
                          <a:latin typeface="+mn-lt"/>
                          <a:ea typeface="+mn-ea"/>
                          <a:cs typeface="+mn-cs"/>
                        </a:rPr>
                        <a:t>Historical data</a:t>
                      </a:r>
                    </a:p>
                    <a:p>
                      <a:endParaRPr lang="en-US" sz="1800" dirty="0" smtClean="0"/>
                    </a:p>
                    <a:p>
                      <a:endParaRPr lang="en-US" sz="1800" dirty="0"/>
                    </a:p>
                  </a:txBody>
                  <a:tcPr/>
                </a:tc>
                <a:tc>
                  <a:txBody>
                    <a:bodyPr/>
                    <a:lstStyle/>
                    <a:p>
                      <a:r>
                        <a:rPr lang="en-US" sz="1800" kern="1200" dirty="0" smtClean="0">
                          <a:solidFill>
                            <a:schemeClr val="dk1"/>
                          </a:solidFill>
                          <a:latin typeface="+mn-lt"/>
                          <a:ea typeface="+mn-ea"/>
                          <a:cs typeface="+mn-cs"/>
                        </a:rPr>
                        <a:t>-As a Windows Service</a:t>
                      </a:r>
                    </a:p>
                    <a:p>
                      <a:r>
                        <a:rPr lang="en-US" sz="1800" kern="1200" dirty="0" smtClean="0">
                          <a:solidFill>
                            <a:schemeClr val="dk1"/>
                          </a:solidFill>
                          <a:latin typeface="+mn-lt"/>
                          <a:ea typeface="+mn-ea"/>
                          <a:cs typeface="+mn-cs"/>
                        </a:rPr>
                        <a:t>-Under a server OS</a:t>
                      </a:r>
                    </a:p>
                  </a:txBody>
                  <a:tcPr/>
                </a:tc>
                <a:extLst>
                  <a:ext uri="{0D108BD9-81ED-4DB2-BD59-A6C34878D82A}">
                    <a16:rowId xmlns:a16="http://schemas.microsoft.com/office/drawing/2014/main" xmlns="" val="10002"/>
                  </a:ext>
                </a:extLst>
              </a:tr>
              <a:tr h="832365">
                <a:tc>
                  <a:txBody>
                    <a:bodyPr/>
                    <a:lstStyle/>
                    <a:p>
                      <a:r>
                        <a:rPr lang="en-US" sz="1800" b="1" dirty="0" smtClean="0"/>
                        <a:t>WEB Server</a:t>
                      </a:r>
                      <a:endParaRPr lang="en-US" sz="1800" b="1"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dirty="0" smtClean="0"/>
                        <a:t>- IIS</a:t>
                      </a:r>
                    </a:p>
                    <a:p>
                      <a:r>
                        <a:rPr lang="en-US" sz="1800" dirty="0" smtClean="0"/>
                        <a:t>-</a:t>
                      </a:r>
                      <a:r>
                        <a:rPr lang="en-US" sz="1800" b="0" i="0" u="none" strike="noStrike" baseline="0" dirty="0" smtClean="0"/>
                        <a:t>Hosts the Supervisor's web services required to serve the web &amp; mobile applications</a:t>
                      </a:r>
                      <a:endParaRPr lang="en-US" sz="1800" dirty="0"/>
                    </a:p>
                  </a:txBody>
                  <a:tcPr/>
                </a:tc>
                <a:tc>
                  <a:txBody>
                    <a:bodyPr/>
                    <a:lstStyle/>
                    <a:p>
                      <a:r>
                        <a:rPr lang="en-US" sz="1800" kern="1200" dirty="0" smtClean="0">
                          <a:solidFill>
                            <a:schemeClr val="dk1"/>
                          </a:solidFill>
                          <a:latin typeface="+mn-lt"/>
                          <a:ea typeface="+mn-ea"/>
                          <a:cs typeface="+mn-cs"/>
                        </a:rPr>
                        <a:t>-Requires Microsoft IIS</a:t>
                      </a:r>
                    </a:p>
                    <a:p>
                      <a:r>
                        <a:rPr lang="en-US" sz="1800" kern="1200" dirty="0" smtClean="0">
                          <a:solidFill>
                            <a:schemeClr val="dk1"/>
                          </a:solidFill>
                          <a:latin typeface="+mn-lt"/>
                          <a:ea typeface="+mn-ea"/>
                          <a:cs typeface="+mn-cs"/>
                        </a:rPr>
                        <a:t>-Under a server OS</a:t>
                      </a:r>
                    </a:p>
                    <a:p>
                      <a:endParaRPr lang="en-US" sz="1800" baseline="0" dirty="0" smtClean="0"/>
                    </a:p>
                    <a:p>
                      <a:endParaRPr lang="en-US" sz="1800" dirty="0"/>
                    </a:p>
                  </a:txBody>
                  <a:tcPr/>
                </a:tc>
                <a:extLst>
                  <a:ext uri="{0D108BD9-81ED-4DB2-BD59-A6C34878D82A}">
                    <a16:rowId xmlns:a16="http://schemas.microsoft.com/office/drawing/2014/main" xmlns="" val="10003"/>
                  </a:ext>
                </a:extLst>
              </a:tr>
              <a:tr h="832365">
                <a:tc>
                  <a:txBody>
                    <a:bodyPr/>
                    <a:lstStyle/>
                    <a:p>
                      <a:r>
                        <a:rPr lang="en-US" sz="1800" b="1" dirty="0" smtClean="0"/>
                        <a:t>WEB backend</a:t>
                      </a:r>
                      <a:endParaRPr lang="en-US" sz="18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 </a:t>
                      </a:r>
                      <a:r>
                        <a:rPr lang="en-US" sz="1800" dirty="0" err="1" smtClean="0"/>
                        <a:t>PcVue</a:t>
                      </a:r>
                      <a:r>
                        <a:rPr lang="en-US" sz="1800" dirty="0" smtClean="0"/>
                        <a:t> station acting </a:t>
                      </a:r>
                      <a:r>
                        <a:rPr lang="en-US" sz="1800" b="0" i="0" u="none" strike="noStrike" baseline="0" dirty="0" smtClean="0"/>
                        <a:t>as a gateway to provide data to the WEB server</a:t>
                      </a:r>
                      <a:endParaRPr lang="en-US" sz="1800" dirty="0"/>
                    </a:p>
                  </a:txBody>
                  <a:tcPr/>
                </a:tc>
                <a:tc>
                  <a:txBody>
                    <a:bodyPr/>
                    <a:lstStyle/>
                    <a:p>
                      <a:r>
                        <a:rPr lang="en-US" sz="1800" kern="1200" dirty="0" smtClean="0">
                          <a:solidFill>
                            <a:schemeClr val="dk1"/>
                          </a:solidFill>
                          <a:latin typeface="+mn-lt"/>
                          <a:ea typeface="+mn-ea"/>
                          <a:cs typeface="+mn-cs"/>
                        </a:rPr>
                        <a:t>-As a Windows Service</a:t>
                      </a:r>
                    </a:p>
                    <a:p>
                      <a:r>
                        <a:rPr lang="en-US" sz="1800" kern="1200" dirty="0" smtClean="0">
                          <a:solidFill>
                            <a:schemeClr val="dk1"/>
                          </a:solidFill>
                          <a:latin typeface="+mn-lt"/>
                          <a:ea typeface="+mn-ea"/>
                          <a:cs typeface="+mn-cs"/>
                        </a:rPr>
                        <a:t>-Under a server OS</a:t>
                      </a:r>
                    </a:p>
                    <a:p>
                      <a:endParaRPr lang="en-US" sz="1800" dirty="0"/>
                    </a:p>
                  </a:txBody>
                  <a:tcPr/>
                </a:tc>
                <a:extLst>
                  <a:ext uri="{0D108BD9-81ED-4DB2-BD59-A6C34878D82A}">
                    <a16:rowId xmlns:a16="http://schemas.microsoft.com/office/drawing/2014/main" xmlns="" val="3381205379"/>
                  </a:ext>
                </a:extLst>
              </a:tr>
            </a:tbl>
          </a:graphicData>
        </a:graphic>
      </p:graphicFrame>
      <p:grpSp>
        <p:nvGrpSpPr>
          <p:cNvPr id="5" name="Groupe 4"/>
          <p:cNvGrpSpPr/>
          <p:nvPr/>
        </p:nvGrpSpPr>
        <p:grpSpPr>
          <a:xfrm>
            <a:off x="1583780" y="2119148"/>
            <a:ext cx="1062380" cy="1112655"/>
            <a:chOff x="1799804" y="1915935"/>
            <a:chExt cx="1062380" cy="1112655"/>
          </a:xfrm>
        </p:grpSpPr>
        <p:pic>
          <p:nvPicPr>
            <p:cNvPr id="26" name="Picture 2" descr="D:\ARC\ARC_Libraries\V11.1\LIB\ACTUAL\PcVue\V1.8\FR\Lib\SH_SYSTEM\B\PCVUE_LIBS_SYSTEM_WORKSTATION_LIGHT_FRONT_12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9804" y="1996864"/>
              <a:ext cx="894144" cy="89414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D:\Marketting-Communication\_Logos\Arc\stu.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5560" y="2729033"/>
              <a:ext cx="299557" cy="299557"/>
            </a:xfrm>
            <a:prstGeom prst="rect">
              <a:avLst/>
            </a:prstGeom>
            <a:noFill/>
            <a:extLst>
              <a:ext uri="{909E8E84-426E-40DD-AFC4-6F175D3DCCD1}">
                <a14:hiddenFill xmlns:a14="http://schemas.microsoft.com/office/drawing/2010/main">
                  <a:solidFill>
                    <a:srgbClr val="FFFFFF"/>
                  </a:solidFill>
                </a14:hiddenFill>
              </a:ext>
            </a:extLst>
          </p:spPr>
        </p:pic>
        <p:sp>
          <p:nvSpPr>
            <p:cNvPr id="32" name="Organigramme : Disque magnétique 45"/>
            <p:cNvSpPr/>
            <p:nvPr/>
          </p:nvSpPr>
          <p:spPr>
            <a:xfrm>
              <a:off x="2388993" y="2407252"/>
              <a:ext cx="191821" cy="284612"/>
            </a:xfrm>
            <a:prstGeom prst="flowChartMagneticDisk">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8100000" scaled="1"/>
              <a:tileRect/>
            </a:gradFill>
            <a:scene3d>
              <a:camera prst="orthographicFront"/>
              <a:lightRig rig="threePt" dir="t"/>
            </a:scene3d>
            <a:sp3d prstMaterial="dk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 descr="C:\Users\bl\Desktop\NetworkingConfigurati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6111" y="1915935"/>
              <a:ext cx="356073" cy="35607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Groupe 3"/>
          <p:cNvGrpSpPr/>
          <p:nvPr/>
        </p:nvGrpSpPr>
        <p:grpSpPr>
          <a:xfrm>
            <a:off x="2328694" y="3455277"/>
            <a:ext cx="588452" cy="1059145"/>
            <a:chOff x="1920354" y="4475159"/>
            <a:chExt cx="588452" cy="1059145"/>
          </a:xfrm>
        </p:grpSpPr>
        <p:grpSp>
          <p:nvGrpSpPr>
            <p:cNvPr id="31" name="Groupe 30"/>
            <p:cNvGrpSpPr/>
            <p:nvPr/>
          </p:nvGrpSpPr>
          <p:grpSpPr>
            <a:xfrm>
              <a:off x="2050847" y="4475159"/>
              <a:ext cx="457959" cy="949277"/>
              <a:chOff x="2783154" y="5117863"/>
              <a:chExt cx="457959" cy="949277"/>
            </a:xfrm>
          </p:grpSpPr>
          <p:pic>
            <p:nvPicPr>
              <p:cNvPr id="28" name="Picture 6" descr="D:\ARC\ARC_Libraries\V11.1\LIB\ACTUAL\PcVue\V1.8\FR\Lib\SH_SYSTEM\B\PCVUE_LIBS_SYSTEM_SERVER_CABINET_FRONT_128.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783154" y="5206920"/>
                <a:ext cx="364931" cy="72986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D:\Marketting-Communication\_Logos\Arc\stu.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41556" y="5767583"/>
                <a:ext cx="299557" cy="29955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3" descr="C:\Users\bl\Desktop\NetworkingConfigurati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0730" y="5117863"/>
                <a:ext cx="300228" cy="300228"/>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Organigramme : Disque magnétique 21"/>
            <p:cNvSpPr/>
            <p:nvPr/>
          </p:nvSpPr>
          <p:spPr>
            <a:xfrm>
              <a:off x="1920354" y="5124879"/>
              <a:ext cx="288895" cy="409425"/>
            </a:xfrm>
            <a:prstGeom prst="flowChartMagneticDisk">
              <a:avLst/>
            </a:prstGeom>
            <a:solidFill>
              <a:srgbClr val="0070C0"/>
            </a:solidFill>
            <a:scene3d>
              <a:camera prst="orthographicFront"/>
              <a:lightRig rig="threePt" dir="t"/>
            </a:scene3d>
            <a:sp3d prstMaterial="dk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e 37"/>
          <p:cNvGrpSpPr/>
          <p:nvPr/>
        </p:nvGrpSpPr>
        <p:grpSpPr>
          <a:xfrm>
            <a:off x="2533829" y="4865897"/>
            <a:ext cx="472875" cy="889154"/>
            <a:chOff x="8231814" y="2445204"/>
            <a:chExt cx="472875" cy="889154"/>
          </a:xfrm>
        </p:grpSpPr>
        <p:pic>
          <p:nvPicPr>
            <p:cNvPr id="44" name="Picture 6" descr="D:\ARC\ARC_Libraries\V11.1\LIB\ACTUAL\PcVue\V1.8\FR\Lib\SH_SYSTEM\B\PCVUE_LIBS_SYSTEM_SERVER_CABINET_FRONT_128.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31814" y="2564020"/>
              <a:ext cx="364931" cy="72986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D:\dev\Icon Experience\v series\v_collections_png\computer_network_security\64x64\shadow\earth.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5623" y="3065292"/>
              <a:ext cx="269066" cy="26906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3" descr="C:\Users\bl\Desktop\NetworkingConfigurati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9574" y="2445204"/>
              <a:ext cx="300228" cy="300228"/>
            </a:xfrm>
            <a:prstGeom prst="rect">
              <a:avLst/>
            </a:prstGeom>
            <a:noFill/>
            <a:extLst>
              <a:ext uri="{909E8E84-426E-40DD-AFC4-6F175D3DCCD1}">
                <a14:hiddenFill xmlns:a14="http://schemas.microsoft.com/office/drawing/2010/main">
                  <a:solidFill>
                    <a:srgbClr val="FFFFFF"/>
                  </a:solidFill>
                </a14:hiddenFill>
              </a:ext>
            </a:extLst>
          </p:spPr>
        </p:pic>
      </p:grpSp>
      <p:sp>
        <p:nvSpPr>
          <p:cNvPr id="35" name="Espace réservé du texte 7"/>
          <p:cNvSpPr>
            <a:spLocks noGrp="1"/>
          </p:cNvSpPr>
          <p:nvPr>
            <p:ph type="body" sz="half" idx="2"/>
          </p:nvPr>
        </p:nvSpPr>
        <p:spPr>
          <a:xfrm>
            <a:off x="2207568" y="0"/>
            <a:ext cx="9410619" cy="720000"/>
          </a:xfrm>
        </p:spPr>
        <p:txBody>
          <a:bodyPr/>
          <a:lstStyle/>
          <a:p>
            <a:r>
              <a:rPr lang="fr-FR" dirty="0" smtClean="0"/>
              <a:t>Building blocks</a:t>
            </a:r>
            <a:endParaRPr lang="fr-FR" dirty="0"/>
          </a:p>
        </p:txBody>
      </p:sp>
      <p:grpSp>
        <p:nvGrpSpPr>
          <p:cNvPr id="2" name="Groupe 1"/>
          <p:cNvGrpSpPr/>
          <p:nvPr/>
        </p:nvGrpSpPr>
        <p:grpSpPr>
          <a:xfrm>
            <a:off x="2360660" y="5827732"/>
            <a:ext cx="622654" cy="889154"/>
            <a:chOff x="2360660" y="5827732"/>
            <a:chExt cx="622654" cy="889154"/>
          </a:xfrm>
        </p:grpSpPr>
        <p:grpSp>
          <p:nvGrpSpPr>
            <p:cNvPr id="21" name="Groupe 20"/>
            <p:cNvGrpSpPr/>
            <p:nvPr/>
          </p:nvGrpSpPr>
          <p:grpSpPr>
            <a:xfrm>
              <a:off x="2510439" y="5827732"/>
              <a:ext cx="472875" cy="889154"/>
              <a:chOff x="8231814" y="2445204"/>
              <a:chExt cx="472875" cy="889154"/>
            </a:xfrm>
          </p:grpSpPr>
          <p:pic>
            <p:nvPicPr>
              <p:cNvPr id="22" name="Picture 6" descr="D:\ARC\ARC_Libraries\V11.1\LIB\ACTUAL\PcVue\V1.8\FR\Lib\SH_SYSTEM\B\PCVUE_LIBS_SYSTEM_SERVER_CABINET_FRONT_128.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231814" y="2564020"/>
                <a:ext cx="364931" cy="72986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D:\dev\Icon Experience\v series\v_collections_png\computer_network_security\64x64\shadow\earth.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35623" y="3065292"/>
                <a:ext cx="269066" cy="2690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3" descr="C:\Users\bl\Desktop\NetworkingConfigurati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69574" y="2445204"/>
                <a:ext cx="300228" cy="300228"/>
              </a:xfrm>
              <a:prstGeom prst="rect">
                <a:avLst/>
              </a:prstGeom>
              <a:noFill/>
              <a:extLst>
                <a:ext uri="{909E8E84-426E-40DD-AFC4-6F175D3DCCD1}">
                  <a14:hiddenFill xmlns:a14="http://schemas.microsoft.com/office/drawing/2010/main">
                    <a:solidFill>
                      <a:srgbClr val="FFFFFF"/>
                    </a:solidFill>
                  </a14:hiddenFill>
                </a:ext>
              </a:extLst>
            </p:spPr>
          </p:pic>
        </p:grpSp>
        <p:pic>
          <p:nvPicPr>
            <p:cNvPr id="25" name="Picture 2" descr="D:\Marketting-Communication\_Logos\Arc\stu.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60660" y="6396773"/>
              <a:ext cx="299557" cy="299557"/>
            </a:xfrm>
            <a:prstGeom prst="rect">
              <a:avLst/>
            </a:prstGeom>
            <a:noFill/>
            <a:extLst>
              <a:ext uri="{909E8E84-426E-40DD-AFC4-6F175D3DCCD1}">
                <a14:hiddenFill xmlns:a14="http://schemas.microsoft.com/office/drawing/2010/main">
                  <a:solidFill>
                    <a:srgbClr val="FFFFFF"/>
                  </a:solidFill>
                </a14:hiddenFill>
              </a:ext>
            </a:extLst>
          </p:spPr>
        </p:pic>
      </p:grpSp>
      <p:pic>
        <p:nvPicPr>
          <p:cNvPr id="37" name="Imag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99486" y="4955264"/>
            <a:ext cx="421905" cy="432352"/>
          </a:xfrm>
          <a:prstGeom prst="rect">
            <a:avLst/>
          </a:prstGeom>
        </p:spPr>
      </p:pic>
      <p:pic>
        <p:nvPicPr>
          <p:cNvPr id="39" name="Image 38"/>
          <p:cNvPicPr>
            <a:picLocks noChangeAspect="1"/>
          </p:cNvPicPr>
          <p:nvPr/>
        </p:nvPicPr>
        <p:blipFill>
          <a:blip r:embed="rId9">
            <a:clrChange>
              <a:clrFrom>
                <a:srgbClr val="000000"/>
              </a:clrFrom>
              <a:clrTo>
                <a:srgbClr val="000000">
                  <a:alpha val="0"/>
                </a:srgbClr>
              </a:clrTo>
            </a:clrChange>
          </a:blip>
          <a:stretch>
            <a:fillRect/>
          </a:stretch>
        </p:blipFill>
        <p:spPr>
          <a:xfrm>
            <a:off x="2361202" y="5425030"/>
            <a:ext cx="341897" cy="350364"/>
          </a:xfrm>
          <a:prstGeom prst="rect">
            <a:avLst/>
          </a:prstGeom>
        </p:spPr>
      </p:pic>
    </p:spTree>
    <p:extLst>
      <p:ext uri="{BB962C8B-B14F-4D97-AF65-F5344CB8AC3E}">
        <p14:creationId xmlns:p14="http://schemas.microsoft.com/office/powerpoint/2010/main" val="13731056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au 11"/>
          <p:cNvGraphicFramePr>
            <a:graphicFrameLocks noGrp="1"/>
          </p:cNvGraphicFramePr>
          <p:nvPr>
            <p:extLst/>
          </p:nvPr>
        </p:nvGraphicFramePr>
        <p:xfrm>
          <a:off x="695400" y="1196753"/>
          <a:ext cx="11233249" cy="5256583"/>
        </p:xfrm>
        <a:graphic>
          <a:graphicData uri="http://schemas.openxmlformats.org/drawingml/2006/table">
            <a:tbl>
              <a:tblPr firstRow="1" bandRow="1">
                <a:tableStyleId>{7DF18680-E054-41AD-8BC1-D1AEF772440D}</a:tableStyleId>
              </a:tblPr>
              <a:tblGrid>
                <a:gridCol w="2232248">
                  <a:extLst>
                    <a:ext uri="{9D8B030D-6E8A-4147-A177-3AD203B41FA5}">
                      <a16:colId xmlns:a16="http://schemas.microsoft.com/office/drawing/2014/main" xmlns="" val="20000"/>
                    </a:ext>
                  </a:extLst>
                </a:gridCol>
                <a:gridCol w="6048672">
                  <a:extLst>
                    <a:ext uri="{9D8B030D-6E8A-4147-A177-3AD203B41FA5}">
                      <a16:colId xmlns:a16="http://schemas.microsoft.com/office/drawing/2014/main" xmlns="" val="20001"/>
                    </a:ext>
                  </a:extLst>
                </a:gridCol>
                <a:gridCol w="2952329">
                  <a:extLst>
                    <a:ext uri="{9D8B030D-6E8A-4147-A177-3AD203B41FA5}">
                      <a16:colId xmlns:a16="http://schemas.microsoft.com/office/drawing/2014/main" xmlns="" val="20002"/>
                    </a:ext>
                  </a:extLst>
                </a:gridCol>
              </a:tblGrid>
              <a:tr h="369388">
                <a:tc>
                  <a:txBody>
                    <a:bodyPr/>
                    <a:lstStyle/>
                    <a:p>
                      <a:r>
                        <a:rPr lang="en-US" sz="1800" dirty="0" smtClean="0"/>
                        <a:t>Building blocks</a:t>
                      </a:r>
                      <a:endParaRPr lang="en-US" sz="1800" dirty="0"/>
                    </a:p>
                  </a:txBody>
                  <a:tcPr/>
                </a:tc>
                <a:tc>
                  <a:txBody>
                    <a:bodyPr/>
                    <a:lstStyle/>
                    <a:p>
                      <a:r>
                        <a:rPr lang="en-US" sz="1800" dirty="0" smtClean="0"/>
                        <a:t>Role</a:t>
                      </a:r>
                      <a:endParaRPr lang="en-US" sz="1800" dirty="0"/>
                    </a:p>
                  </a:txBody>
                  <a:tcPr/>
                </a:tc>
                <a:tc>
                  <a:txBody>
                    <a:bodyPr/>
                    <a:lstStyle/>
                    <a:p>
                      <a:r>
                        <a:rPr lang="en-US" sz="1800" dirty="0" smtClean="0"/>
                        <a:t>Typical deployment</a:t>
                      </a:r>
                      <a:endParaRPr lang="en-US" sz="1800" dirty="0"/>
                    </a:p>
                  </a:txBody>
                  <a:tcPr/>
                </a:tc>
                <a:extLst>
                  <a:ext uri="{0D108BD9-81ED-4DB2-BD59-A6C34878D82A}">
                    <a16:rowId xmlns:a16="http://schemas.microsoft.com/office/drawing/2014/main" xmlns="" val="10000"/>
                  </a:ext>
                </a:extLst>
              </a:tr>
              <a:tr h="1988112">
                <a:tc>
                  <a:txBody>
                    <a:bodyPr/>
                    <a:lstStyle/>
                    <a:p>
                      <a:r>
                        <a:rPr lang="en-US" sz="1800" b="1" dirty="0" smtClean="0"/>
                        <a:t>Mobiles clients</a:t>
                      </a:r>
                      <a:endParaRPr lang="en-US" sz="1800" b="1" dirty="0"/>
                    </a:p>
                  </a:txBody>
                  <a:tcPr/>
                </a:tc>
                <a:tc>
                  <a:txBody>
                    <a:bodyPr/>
                    <a:lstStyle/>
                    <a:p>
                      <a:r>
                        <a:rPr lang="en-US" sz="1800" kern="1200" dirty="0" smtClean="0">
                          <a:solidFill>
                            <a:schemeClr val="dk1"/>
                          </a:solidFill>
                          <a:latin typeface="+mn-lt"/>
                          <a:ea typeface="+mn-ea"/>
                          <a:cs typeface="+mn-cs"/>
                        </a:rPr>
                        <a:t>-Remote monitoring and control over the Internet or Intranet via</a:t>
                      </a:r>
                      <a:r>
                        <a:rPr lang="en-US" sz="1800" kern="1200" baseline="0" dirty="0" smtClean="0">
                          <a:solidFill>
                            <a:schemeClr val="dk1"/>
                          </a:solidFill>
                          <a:latin typeface="+mn-lt"/>
                          <a:ea typeface="+mn-ea"/>
                          <a:cs typeface="+mn-cs"/>
                        </a:rPr>
                        <a:t> desktop or mobile devices</a:t>
                      </a:r>
                      <a:endParaRPr lang="en-US" sz="1800" kern="1200" dirty="0" smtClean="0">
                        <a:solidFill>
                          <a:schemeClr val="dk1"/>
                        </a:solidFill>
                        <a:latin typeface="+mn-lt"/>
                        <a:ea typeface="+mn-ea"/>
                        <a:cs typeface="+mn-cs"/>
                      </a:endParaRPr>
                    </a:p>
                    <a:p>
                      <a:r>
                        <a:rPr lang="en-US" sz="1800" kern="1200" dirty="0" smtClean="0">
                          <a:solidFill>
                            <a:schemeClr val="dk1"/>
                          </a:solidFill>
                          <a:latin typeface="+mn-lt"/>
                          <a:ea typeface="+mn-ea"/>
                          <a:cs typeface="+mn-cs"/>
                        </a:rPr>
                        <a:t>-</a:t>
                      </a:r>
                      <a:r>
                        <a:rPr lang="en-US" sz="1800" kern="1200" dirty="0" err="1" smtClean="0">
                          <a:solidFill>
                            <a:schemeClr val="dk1"/>
                          </a:solidFill>
                          <a:latin typeface="+mn-lt"/>
                          <a:ea typeface="+mn-ea"/>
                          <a:cs typeface="+mn-cs"/>
                        </a:rPr>
                        <a:t>WebVue</a:t>
                      </a:r>
                      <a:r>
                        <a:rPr lang="en-US" sz="1800" kern="1200" dirty="0" smtClean="0">
                          <a:solidFill>
                            <a:schemeClr val="dk1"/>
                          </a:solidFill>
                          <a:latin typeface="+mn-lt"/>
                          <a:ea typeface="+mn-ea"/>
                          <a:cs typeface="+mn-cs"/>
                        </a:rPr>
                        <a:t> clients and </a:t>
                      </a:r>
                      <a:r>
                        <a:rPr lang="en-US" sz="1800" kern="1200" dirty="0" err="1" smtClean="0">
                          <a:solidFill>
                            <a:schemeClr val="dk1"/>
                          </a:solidFill>
                          <a:latin typeface="+mn-lt"/>
                          <a:ea typeface="+mn-ea"/>
                          <a:cs typeface="+mn-cs"/>
                        </a:rPr>
                        <a:t>TouchVue</a:t>
                      </a:r>
                      <a:r>
                        <a:rPr lang="en-US" sz="1800" kern="1200" dirty="0" smtClean="0">
                          <a:solidFill>
                            <a:schemeClr val="dk1"/>
                          </a:solidFill>
                          <a:latin typeface="+mn-lt"/>
                          <a:ea typeface="+mn-ea"/>
                          <a:cs typeface="+mn-cs"/>
                        </a:rPr>
                        <a:t> clients or RDS clients</a:t>
                      </a:r>
                    </a:p>
                    <a:p>
                      <a:endParaRPr lang="en-US" sz="1800" dirty="0"/>
                    </a:p>
                  </a:txBody>
                  <a:tcPr/>
                </a:tc>
                <a:tc>
                  <a:txBody>
                    <a:bodyPr/>
                    <a:lstStyle/>
                    <a:p>
                      <a:r>
                        <a:rPr lang="en-US" sz="1800" dirty="0" smtClean="0"/>
                        <a:t>-</a:t>
                      </a:r>
                      <a:r>
                        <a:rPr lang="en-US" sz="1800" kern="1200" dirty="0" smtClean="0">
                          <a:solidFill>
                            <a:schemeClr val="dk1"/>
                          </a:solidFill>
                          <a:latin typeface="+mn-lt"/>
                          <a:ea typeface="+mn-ea"/>
                          <a:cs typeface="+mn-cs"/>
                        </a:rPr>
                        <a:t>Using a Web browser or a Web App On a desktop PC or a mobile device</a:t>
                      </a:r>
                    </a:p>
                  </a:txBody>
                  <a:tcPr/>
                </a:tc>
                <a:extLst>
                  <a:ext uri="{0D108BD9-81ED-4DB2-BD59-A6C34878D82A}">
                    <a16:rowId xmlns:a16="http://schemas.microsoft.com/office/drawing/2014/main" xmlns="" val="10001"/>
                  </a:ext>
                </a:extLst>
              </a:tr>
              <a:tr h="2899083">
                <a:tc>
                  <a:txBody>
                    <a:bodyPr/>
                    <a:lstStyle/>
                    <a:p>
                      <a:r>
                        <a:rPr lang="en-US" sz="1800" b="1" dirty="0" smtClean="0"/>
                        <a:t>Engineering station</a:t>
                      </a:r>
                      <a:endParaRPr lang="en-US" sz="1800" b="1" dirty="0"/>
                    </a:p>
                  </a:txBody>
                  <a:tcPr/>
                </a:tc>
                <a:tc>
                  <a:txBody>
                    <a:bodyPr/>
                    <a:lstStyle/>
                    <a:p>
                      <a:r>
                        <a:rPr lang="en-US" sz="1800" kern="1200" baseline="0" dirty="0" smtClean="0">
                          <a:solidFill>
                            <a:schemeClr val="dk1"/>
                          </a:solidFill>
                          <a:latin typeface="+mn-lt"/>
                          <a:ea typeface="+mn-ea"/>
                          <a:cs typeface="+mn-cs"/>
                        </a:rPr>
                        <a:t>-Depending on the architecture and project design, an engineering station can have very different roles, ranging from those of a data acquisition server (for testing communication with field devices), to archive server or just an HMI workstation (to design mimics). Project development and maintenance. Project and libraries version management. Interoperability with third-party generation tools.</a:t>
                      </a:r>
                    </a:p>
                    <a:p>
                      <a:pPr marL="285750" indent="-285750">
                        <a:buFontTx/>
                        <a:buChar char="-"/>
                      </a:pPr>
                      <a:endParaRPr lang="en-US" sz="1800" dirty="0"/>
                    </a:p>
                  </a:txBody>
                  <a:tcPr/>
                </a:tc>
                <a:tc>
                  <a:txBody>
                    <a:bodyPr/>
                    <a:lstStyle/>
                    <a:p>
                      <a:r>
                        <a:rPr lang="en-US" sz="1800" kern="1200" dirty="0" smtClean="0">
                          <a:solidFill>
                            <a:schemeClr val="dk1"/>
                          </a:solidFill>
                          <a:latin typeface="+mn-lt"/>
                          <a:ea typeface="+mn-ea"/>
                          <a:cs typeface="+mn-cs"/>
                        </a:rPr>
                        <a:t>-As a Desktop Application </a:t>
                      </a:r>
                    </a:p>
                    <a:p>
                      <a:r>
                        <a:rPr lang="en-US" sz="1800" kern="1200" dirty="0" smtClean="0">
                          <a:solidFill>
                            <a:schemeClr val="dk1"/>
                          </a:solidFill>
                          <a:latin typeface="+mn-lt"/>
                          <a:ea typeface="+mn-ea"/>
                          <a:cs typeface="+mn-cs"/>
                        </a:rPr>
                        <a:t>-Under a desktop OS </a:t>
                      </a:r>
                    </a:p>
                  </a:txBody>
                  <a:tcPr/>
                </a:tc>
                <a:extLst>
                  <a:ext uri="{0D108BD9-81ED-4DB2-BD59-A6C34878D82A}">
                    <a16:rowId xmlns:a16="http://schemas.microsoft.com/office/drawing/2014/main" xmlns="" val="10002"/>
                  </a:ext>
                </a:extLst>
              </a:tr>
            </a:tbl>
          </a:graphicData>
        </a:graphic>
      </p:graphicFrame>
      <p:grpSp>
        <p:nvGrpSpPr>
          <p:cNvPr id="4" name="Groupe 3"/>
          <p:cNvGrpSpPr/>
          <p:nvPr/>
        </p:nvGrpSpPr>
        <p:grpSpPr>
          <a:xfrm>
            <a:off x="1346897" y="4706658"/>
            <a:ext cx="588452" cy="1059145"/>
            <a:chOff x="1920354" y="4475159"/>
            <a:chExt cx="588452" cy="1059145"/>
          </a:xfrm>
        </p:grpSpPr>
        <p:grpSp>
          <p:nvGrpSpPr>
            <p:cNvPr id="31" name="Groupe 30"/>
            <p:cNvGrpSpPr/>
            <p:nvPr/>
          </p:nvGrpSpPr>
          <p:grpSpPr>
            <a:xfrm>
              <a:off x="2050847" y="4475159"/>
              <a:ext cx="457959" cy="949277"/>
              <a:chOff x="2783154" y="5117863"/>
              <a:chExt cx="457959" cy="949277"/>
            </a:xfrm>
          </p:grpSpPr>
          <p:pic>
            <p:nvPicPr>
              <p:cNvPr id="28" name="Picture 6" descr="D:\ARC\ARC_Libraries\V11.1\LIB\ACTUAL\PcVue\V1.8\FR\Lib\SH_SYSTEM\B\PCVUE_LIBS_SYSTEM_SERVER_CABINET_FRONT_12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83154" y="5206920"/>
                <a:ext cx="364931" cy="72986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D:\Marketting-Communication\_Logos\Arc\stu.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41556" y="5767583"/>
                <a:ext cx="299557" cy="29955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3" descr="C:\Users\bl\Desktop\NetworkingConfigurati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0730" y="5117863"/>
                <a:ext cx="300228" cy="300228"/>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Organigramme : Disque magnétique 21"/>
            <p:cNvSpPr/>
            <p:nvPr/>
          </p:nvSpPr>
          <p:spPr>
            <a:xfrm>
              <a:off x="1920354" y="5124879"/>
              <a:ext cx="288895" cy="409425"/>
            </a:xfrm>
            <a:prstGeom prst="flowChartMagneticDisk">
              <a:avLst/>
            </a:prstGeom>
            <a:solidFill>
              <a:srgbClr val="0070C0"/>
            </a:solidFill>
            <a:scene3d>
              <a:camera prst="orthographicFront"/>
              <a:lightRig rig="threePt" dir="t"/>
            </a:scene3d>
            <a:sp3d prstMaterial="dk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e 2"/>
          <p:cNvGrpSpPr/>
          <p:nvPr/>
        </p:nvGrpSpPr>
        <p:grpSpPr>
          <a:xfrm>
            <a:off x="1007949" y="1997426"/>
            <a:ext cx="1668743" cy="1535563"/>
            <a:chOff x="10137167" y="3768262"/>
            <a:chExt cx="1668743" cy="1535563"/>
          </a:xfrm>
        </p:grpSpPr>
        <p:pic>
          <p:nvPicPr>
            <p:cNvPr id="20" name="Picture 3" descr="D:\Arc\Libraries\Samples\Icon Experience\v series\iconexperience v bundle png\v_collections_png\computer_network_security\256x256\shadow\earth.png"/>
            <p:cNvPicPr>
              <a:picLocks noChangeAspect="1" noChangeArrowheads="1"/>
            </p:cNvPicPr>
            <p:nvPr/>
          </p:nvPicPr>
          <p:blipFill>
            <a:blip r:embed="rId6" cstate="print"/>
            <a:srcRect/>
            <a:stretch>
              <a:fillRect/>
            </a:stretch>
          </p:blipFill>
          <p:spPr bwMode="auto">
            <a:xfrm>
              <a:off x="10391327" y="4017541"/>
              <a:ext cx="1086089" cy="1086089"/>
            </a:xfrm>
            <a:prstGeom prst="rect">
              <a:avLst/>
            </a:prstGeom>
            <a:noFill/>
          </p:spPr>
        </p:pic>
        <p:pic>
          <p:nvPicPr>
            <p:cNvPr id="21" name="Picture 104" descr="D:\ARC\ARC_Libraries\V11.1\LIB\ACTUAL\PcVue\V1.8\FR\Lib\SH_SYSTEM\B\PCVUE_LIBS_SYSTEM_MOBILE-DEVICES_SMARTPHONE_FRONT_6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43860" y="3768262"/>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05" descr="D:\ARC\ARC_Libraries\V11.1\LIB\ACTUAL\PcVue\V1.8\FR\Lib\SH_SYSTEM\B\PCVUE_LIBS_SYSTEM_MOBILE-DEVICES_TABLET_FRONT_64.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5400000">
              <a:off x="11224885" y="4096754"/>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06" descr="D:\ARC\ARC_Libraries\V11.1\LIB\ACTUAL\PcVue\V1.8\FR\Lib\SH_SYSTEM\B\PCVUE_LIBS_SYSTEM_LAPTOP_FRONT_64.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137167" y="4065631"/>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D:\ARC\ARC_Libraries\V11.1\LIB\ACTUAL\PcVue\V1.8\EN\Lib\SH_SYSTEM\B\PCVUE_LIBS_SYSTEM_MONITOR_LIGHT_FRONT_128.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43859" y="4694225"/>
              <a:ext cx="609600" cy="609600"/>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Espace réservé du texte 7"/>
          <p:cNvSpPr>
            <a:spLocks noGrp="1"/>
          </p:cNvSpPr>
          <p:nvPr>
            <p:ph type="body" sz="half" idx="2"/>
          </p:nvPr>
        </p:nvSpPr>
        <p:spPr>
          <a:xfrm>
            <a:off x="2207568" y="0"/>
            <a:ext cx="9410619" cy="720000"/>
          </a:xfrm>
        </p:spPr>
        <p:txBody>
          <a:bodyPr/>
          <a:lstStyle/>
          <a:p>
            <a:r>
              <a:rPr lang="fr-FR" dirty="0" smtClean="0"/>
              <a:t>Building blocks</a:t>
            </a:r>
            <a:endParaRPr lang="fr-FR" dirty="0"/>
          </a:p>
        </p:txBody>
      </p:sp>
    </p:spTree>
    <p:extLst>
      <p:ext uri="{BB962C8B-B14F-4D97-AF65-F5344CB8AC3E}">
        <p14:creationId xmlns:p14="http://schemas.microsoft.com/office/powerpoint/2010/main" val="35789913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e 60"/>
          <p:cNvGrpSpPr/>
          <p:nvPr/>
        </p:nvGrpSpPr>
        <p:grpSpPr>
          <a:xfrm>
            <a:off x="1222394" y="1700808"/>
            <a:ext cx="3230173" cy="2804208"/>
            <a:chOff x="3327090" y="1785169"/>
            <a:chExt cx="3230173" cy="2804208"/>
          </a:xfrm>
        </p:grpSpPr>
        <p:pic>
          <p:nvPicPr>
            <p:cNvPr id="50" name="Image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33937" y="1785169"/>
              <a:ext cx="1121319" cy="1121319"/>
            </a:xfrm>
            <a:prstGeom prst="rect">
              <a:avLst/>
            </a:prstGeom>
          </p:spPr>
        </p:pic>
        <p:sp>
          <p:nvSpPr>
            <p:cNvPr id="6" name="Line 86"/>
            <p:cNvSpPr>
              <a:spLocks noChangeShapeType="1"/>
            </p:cNvSpPr>
            <p:nvPr/>
          </p:nvSpPr>
          <p:spPr bwMode="auto">
            <a:xfrm>
              <a:off x="3437931" y="2893024"/>
              <a:ext cx="3119332" cy="21215"/>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200" i="0">
                <a:solidFill>
                  <a:schemeClr val="tx1"/>
                </a:solidFill>
                <a:latin typeface="Segoe UI" panose="020B0502040204020203" pitchFamily="34" charset="0"/>
                <a:cs typeface="Segoe UI" panose="020B0502040204020203" pitchFamily="34" charset="0"/>
              </a:endParaRPr>
            </a:p>
          </p:txBody>
        </p:sp>
        <p:sp>
          <p:nvSpPr>
            <p:cNvPr id="7" name="Line 86"/>
            <p:cNvSpPr>
              <a:spLocks noChangeShapeType="1"/>
            </p:cNvSpPr>
            <p:nvPr/>
          </p:nvSpPr>
          <p:spPr bwMode="auto">
            <a:xfrm>
              <a:off x="5305809" y="2636664"/>
              <a:ext cx="0" cy="254960"/>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200" i="0">
                <a:solidFill>
                  <a:schemeClr val="tx1"/>
                </a:solidFill>
                <a:latin typeface="Segoe UI" panose="020B0502040204020203" pitchFamily="34" charset="0"/>
                <a:cs typeface="Segoe UI" panose="020B0502040204020203" pitchFamily="34" charset="0"/>
              </a:endParaRPr>
            </a:p>
          </p:txBody>
        </p:sp>
        <p:sp>
          <p:nvSpPr>
            <p:cNvPr id="18" name="Rectangle 17"/>
            <p:cNvSpPr/>
            <p:nvPr/>
          </p:nvSpPr>
          <p:spPr>
            <a:xfrm>
              <a:off x="3327090" y="2564216"/>
              <a:ext cx="1940983" cy="307777"/>
            </a:xfrm>
            <a:prstGeom prst="rect">
              <a:avLst/>
            </a:prstGeom>
          </p:spPr>
          <p:txBody>
            <a:bodyPr wrap="square">
              <a:spAutoFit/>
            </a:bodyPr>
            <a:lstStyle/>
            <a:p>
              <a:pPr>
                <a:defRPr/>
              </a:pPr>
              <a:r>
                <a:rPr lang="en-US" sz="1400" i="0" dirty="0" smtClean="0">
                  <a:solidFill>
                    <a:schemeClr val="tx1"/>
                  </a:solidFill>
                  <a:latin typeface="Segoe UI" panose="020B0502040204020203" pitchFamily="34" charset="0"/>
                  <a:cs typeface="Segoe UI" panose="020B0502040204020203" pitchFamily="34" charset="0"/>
                </a:rPr>
                <a:t>IT Network</a:t>
              </a:r>
              <a:endParaRPr lang="en-US" sz="1400" i="0" dirty="0">
                <a:solidFill>
                  <a:schemeClr val="tx1"/>
                </a:solidFill>
                <a:latin typeface="Segoe UI" panose="020B0502040204020203" pitchFamily="34" charset="0"/>
                <a:cs typeface="Segoe UI" panose="020B0502040204020203" pitchFamily="34" charset="0"/>
              </a:endParaRPr>
            </a:p>
          </p:txBody>
        </p:sp>
        <p:sp>
          <p:nvSpPr>
            <p:cNvPr id="21" name="Line 86"/>
            <p:cNvSpPr>
              <a:spLocks noChangeShapeType="1"/>
            </p:cNvSpPr>
            <p:nvPr/>
          </p:nvSpPr>
          <p:spPr bwMode="auto">
            <a:xfrm>
              <a:off x="3695700" y="3599189"/>
              <a:ext cx="2510867" cy="0"/>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200" i="0">
                <a:solidFill>
                  <a:schemeClr val="tx1"/>
                </a:solidFill>
                <a:latin typeface="Segoe UI" panose="020B0502040204020203" pitchFamily="34" charset="0"/>
                <a:cs typeface="Segoe UI" panose="020B0502040204020203" pitchFamily="34" charset="0"/>
              </a:endParaRPr>
            </a:p>
          </p:txBody>
        </p:sp>
        <p:cxnSp>
          <p:nvCxnSpPr>
            <p:cNvPr id="23" name="Line 42"/>
            <p:cNvCxnSpPr>
              <a:cxnSpLocks noChangeShapeType="1"/>
            </p:cNvCxnSpPr>
            <p:nvPr/>
          </p:nvCxnSpPr>
          <p:spPr bwMode="auto">
            <a:xfrm>
              <a:off x="5715173" y="3608399"/>
              <a:ext cx="2136" cy="156467"/>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cxnSp>
        <p:pic>
          <p:nvPicPr>
            <p:cNvPr id="24" name="Picture 108" descr="D:\ARC\ARC_Libraries\V11.1\LIB\ACTUAL\PcVue\V1.8\FR\Lib\SH_SYSTEM\B\PCVUE_LIBS_SYSTEM_PLC_DRIVER_FRONT_6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5256" y="3742949"/>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09" descr="D:\ARC\ARC_Libraries\V11.1\LIB\ACTUAL\PcVue\V1.8\FR\Lib\SH_SYSTEM\B\PCVUE_LIBS_SYSTEM_PLC_CONTROLLER_FRONT_128.png"/>
            <p:cNvPicPr>
              <a:picLocks noChangeAspect="1" noChangeArrowheads="1"/>
            </p:cNvPicPr>
            <p:nvPr/>
          </p:nvPicPr>
          <p:blipFill rotWithShape="1">
            <a:blip r:embed="rId5">
              <a:extLst>
                <a:ext uri="{28A0092B-C50C-407E-A947-70E740481C1C}">
                  <a14:useLocalDpi xmlns:a14="http://schemas.microsoft.com/office/drawing/2010/main" val="0"/>
                </a:ext>
              </a:extLst>
            </a:blip>
            <a:srcRect t="22886" b="27114"/>
            <a:stretch/>
          </p:blipFill>
          <p:spPr bwMode="auto">
            <a:xfrm>
              <a:off x="3340772" y="3674539"/>
              <a:ext cx="1219200" cy="609601"/>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p:cNvSpPr/>
            <p:nvPr/>
          </p:nvSpPr>
          <p:spPr>
            <a:xfrm>
              <a:off x="4605056" y="4281600"/>
              <a:ext cx="1006731" cy="307777"/>
            </a:xfrm>
            <a:prstGeom prst="rect">
              <a:avLst/>
            </a:prstGeom>
          </p:spPr>
          <p:txBody>
            <a:bodyPr wrap="square">
              <a:spAutoFit/>
            </a:bodyPr>
            <a:lstStyle/>
            <a:p>
              <a:pPr>
                <a:defRPr/>
              </a:pPr>
              <a:r>
                <a:rPr lang="en-US" sz="1400" i="0" dirty="0" smtClean="0">
                  <a:solidFill>
                    <a:schemeClr val="tx1"/>
                  </a:solidFill>
                  <a:latin typeface="Segoe UI" panose="020B0502040204020203" pitchFamily="34" charset="0"/>
                  <a:cs typeface="Segoe UI" panose="020B0502040204020203" pitchFamily="34" charset="0"/>
                </a:rPr>
                <a:t>Devices</a:t>
              </a:r>
              <a:endParaRPr lang="en-US" sz="1400" i="0" dirty="0">
                <a:solidFill>
                  <a:schemeClr val="tx1"/>
                </a:solidFill>
                <a:latin typeface="Segoe UI" panose="020B0502040204020203" pitchFamily="34" charset="0"/>
                <a:cs typeface="Segoe UI" panose="020B0502040204020203" pitchFamily="34" charset="0"/>
              </a:endParaRPr>
            </a:p>
          </p:txBody>
        </p:sp>
        <p:grpSp>
          <p:nvGrpSpPr>
            <p:cNvPr id="44" name="Groupe 43"/>
            <p:cNvGrpSpPr/>
            <p:nvPr/>
          </p:nvGrpSpPr>
          <p:grpSpPr>
            <a:xfrm>
              <a:off x="5233063" y="1818638"/>
              <a:ext cx="317372" cy="330500"/>
              <a:chOff x="2607624" y="3297575"/>
              <a:chExt cx="317372" cy="330500"/>
            </a:xfrm>
          </p:grpSpPr>
          <p:pic>
            <p:nvPicPr>
              <p:cNvPr id="45" name="Picture 3" descr="C:\Users\bl\Desktop\NetworkingConfiguratio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7624" y="3297575"/>
                <a:ext cx="300228" cy="30022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D:\dev\Icon Experience\v series\v_collections_png\basic_foundation\64x64\shadow\delete.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776171" y="3479250"/>
                <a:ext cx="148825" cy="148825"/>
              </a:xfrm>
              <a:prstGeom prst="rect">
                <a:avLst/>
              </a:prstGeom>
              <a:noFill/>
              <a:extLst>
                <a:ext uri="{909E8E84-426E-40DD-AFC4-6F175D3DCCD1}">
                  <a14:hiddenFill xmlns:a14="http://schemas.microsoft.com/office/drawing/2010/main">
                    <a:solidFill>
                      <a:srgbClr val="FFFFFF"/>
                    </a:solidFill>
                  </a14:hiddenFill>
                </a:ext>
              </a:extLst>
            </p:spPr>
          </p:pic>
        </p:grpSp>
        <p:sp>
          <p:nvSpPr>
            <p:cNvPr id="49" name="Organigramme : Disque magnétique 45"/>
            <p:cNvSpPr/>
            <p:nvPr/>
          </p:nvSpPr>
          <p:spPr>
            <a:xfrm>
              <a:off x="5322892" y="2474432"/>
              <a:ext cx="288895" cy="396467"/>
            </a:xfrm>
            <a:prstGeom prst="flowChartMagneticDisk">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8100000" scaled="1"/>
              <a:tileRect/>
            </a:gradFill>
            <a:scene3d>
              <a:camera prst="orthographicFront"/>
              <a:lightRig rig="threePt" dir="t"/>
            </a:scene3d>
            <a:sp3d prstMaterial="dk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i="0">
                <a:solidFill>
                  <a:schemeClr val="tx1"/>
                </a:solidFill>
                <a:latin typeface="Segoe UI" panose="020B0502040204020203" pitchFamily="34" charset="0"/>
                <a:cs typeface="Segoe UI" panose="020B0502040204020203" pitchFamily="34" charset="0"/>
              </a:endParaRPr>
            </a:p>
          </p:txBody>
        </p:sp>
        <p:sp>
          <p:nvSpPr>
            <p:cNvPr id="51" name="Line 86"/>
            <p:cNvSpPr>
              <a:spLocks noChangeShapeType="1"/>
            </p:cNvSpPr>
            <p:nvPr/>
          </p:nvSpPr>
          <p:spPr bwMode="auto">
            <a:xfrm>
              <a:off x="5079614" y="2910938"/>
              <a:ext cx="9621" cy="672023"/>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200" i="0">
                <a:solidFill>
                  <a:schemeClr val="tx1"/>
                </a:solidFill>
                <a:latin typeface="Segoe UI" panose="020B0502040204020203" pitchFamily="34" charset="0"/>
                <a:cs typeface="Segoe UI" panose="020B0502040204020203" pitchFamily="34" charset="0"/>
              </a:endParaRPr>
            </a:p>
          </p:txBody>
        </p:sp>
        <p:cxnSp>
          <p:nvCxnSpPr>
            <p:cNvPr id="59" name="Line 42"/>
            <p:cNvCxnSpPr>
              <a:cxnSpLocks noChangeShapeType="1"/>
            </p:cNvCxnSpPr>
            <p:nvPr/>
          </p:nvCxnSpPr>
          <p:spPr bwMode="auto">
            <a:xfrm>
              <a:off x="3950372" y="3615418"/>
              <a:ext cx="2136" cy="156467"/>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cxnSp>
        <p:sp>
          <p:nvSpPr>
            <p:cNvPr id="60" name="Rectangle 59"/>
            <p:cNvSpPr/>
            <p:nvPr/>
          </p:nvSpPr>
          <p:spPr>
            <a:xfrm>
              <a:off x="3340772" y="3288873"/>
              <a:ext cx="2346446" cy="307777"/>
            </a:xfrm>
            <a:prstGeom prst="rect">
              <a:avLst/>
            </a:prstGeom>
          </p:spPr>
          <p:txBody>
            <a:bodyPr wrap="square">
              <a:spAutoFit/>
            </a:bodyPr>
            <a:lstStyle/>
            <a:p>
              <a:pPr>
                <a:defRPr/>
              </a:pPr>
              <a:r>
                <a:rPr lang="en-US" sz="1400" i="0" dirty="0" smtClean="0">
                  <a:solidFill>
                    <a:schemeClr val="tx1"/>
                  </a:solidFill>
                  <a:latin typeface="Segoe UI" panose="020B0502040204020203" pitchFamily="34" charset="0"/>
                  <a:cs typeface="Segoe UI" panose="020B0502040204020203" pitchFamily="34" charset="0"/>
                </a:rPr>
                <a:t>Data acquisition network</a:t>
              </a:r>
              <a:endParaRPr lang="en-US" sz="1400" i="0" dirty="0">
                <a:solidFill>
                  <a:schemeClr val="tx1"/>
                </a:solidFill>
                <a:latin typeface="Segoe UI" panose="020B0502040204020203" pitchFamily="34" charset="0"/>
                <a:cs typeface="Segoe UI" panose="020B0502040204020203" pitchFamily="34" charset="0"/>
              </a:endParaRPr>
            </a:p>
          </p:txBody>
        </p:sp>
      </p:grpSp>
      <p:sp>
        <p:nvSpPr>
          <p:cNvPr id="22" name="Text Box 411"/>
          <p:cNvSpPr txBox="1">
            <a:spLocks noChangeArrowheads="1"/>
          </p:cNvSpPr>
          <p:nvPr/>
        </p:nvSpPr>
        <p:spPr bwMode="auto">
          <a:xfrm>
            <a:off x="4968791" y="1595895"/>
            <a:ext cx="5279123" cy="2381285"/>
          </a:xfrm>
          <a:prstGeom prst="rect">
            <a:avLst/>
          </a:prstGeom>
          <a:solidFill>
            <a:schemeClr val="accent6">
              <a:lumMod val="20000"/>
              <a:lumOff val="80000"/>
            </a:schemeClr>
          </a:solidFill>
          <a:ln w="9525">
            <a:solidFill>
              <a:srgbClr val="000000"/>
            </a:solidFill>
            <a:miter lim="800000"/>
            <a:headEnd/>
            <a:tailEnd/>
          </a:ln>
        </p:spPr>
        <p:txBody>
          <a:bodyPr rot="0" vert="horz" wrap="square" lIns="91440" tIns="45720" rIns="91440" bIns="45720" anchor="t" anchorCtr="0" upright="1">
            <a:noAutofit/>
          </a:bodyPr>
          <a:lstStyle/>
          <a:p>
            <a:pPr marL="457200" indent="-228600">
              <a:lnSpc>
                <a:spcPct val="115000"/>
              </a:lnSpc>
              <a:spcAft>
                <a:spcPts val="1000"/>
              </a:spcAft>
              <a:buFont typeface="Wingdings" panose="05000000000000000000" pitchFamily="2" charset="2"/>
              <a:buChar char="ü"/>
            </a:pPr>
            <a:r>
              <a:rPr lang="en-US" sz="2000" i="0" dirty="0">
                <a:solidFill>
                  <a:schemeClr val="tx1"/>
                </a:solidFill>
                <a:effectLst/>
                <a:latin typeface="Segoe UI" panose="020B0502040204020203" pitchFamily="34" charset="0"/>
                <a:ea typeface="PMingLiU" panose="02020500000000000000" pitchFamily="18" charset="-120"/>
                <a:cs typeface="Segoe UI" panose="020B0502040204020203" pitchFamily="34" charset="0"/>
              </a:rPr>
              <a:t>The simplest architecture</a:t>
            </a:r>
            <a:endParaRPr lang="fr-FR" sz="2000" i="0" dirty="0">
              <a:solidFill>
                <a:schemeClr val="tx1"/>
              </a:solidFill>
              <a:effectLst/>
              <a:latin typeface="Segoe UI" panose="020B0502040204020203" pitchFamily="34" charset="0"/>
              <a:ea typeface="PMingLiU" panose="02020500000000000000" pitchFamily="18" charset="-120"/>
              <a:cs typeface="Segoe UI" panose="020B0502040204020203" pitchFamily="34" charset="0"/>
            </a:endParaRPr>
          </a:p>
          <a:p>
            <a:pPr marL="457200" indent="-228600">
              <a:lnSpc>
                <a:spcPct val="115000"/>
              </a:lnSpc>
              <a:spcAft>
                <a:spcPts val="1000"/>
              </a:spcAft>
              <a:buFont typeface="Wingdings" panose="05000000000000000000" pitchFamily="2" charset="2"/>
              <a:buChar char="ü"/>
            </a:pPr>
            <a:r>
              <a:rPr lang="en-US" sz="2000" i="0" dirty="0">
                <a:solidFill>
                  <a:schemeClr val="tx1"/>
                </a:solidFill>
                <a:effectLst/>
                <a:latin typeface="Segoe UI" panose="020B0502040204020203" pitchFamily="34" charset="0"/>
                <a:ea typeface="PMingLiU" panose="02020500000000000000" pitchFamily="18" charset="-120"/>
                <a:cs typeface="Segoe UI" panose="020B0502040204020203" pitchFamily="34" charset="0"/>
              </a:rPr>
              <a:t>To monitor and control your process from a single “all-in-one” station</a:t>
            </a:r>
            <a:endParaRPr lang="fr-FR" sz="2000" i="0" dirty="0">
              <a:solidFill>
                <a:schemeClr val="tx1"/>
              </a:solidFill>
              <a:effectLst/>
              <a:latin typeface="Segoe UI" panose="020B0502040204020203" pitchFamily="34" charset="0"/>
              <a:ea typeface="PMingLiU" panose="02020500000000000000" pitchFamily="18" charset="-120"/>
              <a:cs typeface="Segoe UI" panose="020B0502040204020203" pitchFamily="34" charset="0"/>
            </a:endParaRPr>
          </a:p>
          <a:p>
            <a:pPr marL="457200" indent="-228600">
              <a:lnSpc>
                <a:spcPct val="115000"/>
              </a:lnSpc>
              <a:spcAft>
                <a:spcPts val="1000"/>
              </a:spcAft>
              <a:buFont typeface="Wingdings" panose="05000000000000000000" pitchFamily="2" charset="2"/>
              <a:buChar char="ü"/>
            </a:pPr>
            <a:r>
              <a:rPr lang="en-US" sz="2000" i="0" dirty="0">
                <a:solidFill>
                  <a:schemeClr val="tx1"/>
                </a:solidFill>
                <a:effectLst/>
                <a:latin typeface="Segoe UI" panose="020B0502040204020203" pitchFamily="34" charset="0"/>
                <a:ea typeface="PMingLiU" panose="02020500000000000000" pitchFamily="18" charset="-120"/>
                <a:cs typeface="Segoe UI" panose="020B0502040204020203" pitchFamily="34" charset="0"/>
              </a:rPr>
              <a:t>All performances of a </a:t>
            </a:r>
            <a:r>
              <a:rPr lang="en-US" sz="2000" b="1" i="0" dirty="0" err="1">
                <a:solidFill>
                  <a:schemeClr val="tx1"/>
                </a:solidFill>
                <a:effectLst/>
                <a:latin typeface="Segoe UI" panose="020B0502040204020203" pitchFamily="34" charset="0"/>
                <a:ea typeface="PMingLiU" panose="02020500000000000000" pitchFamily="18" charset="-120"/>
                <a:cs typeface="Segoe UI" panose="020B0502040204020203" pitchFamily="34" charset="0"/>
              </a:rPr>
              <a:t>PcVue</a:t>
            </a:r>
            <a:r>
              <a:rPr lang="en-US" sz="2000" i="0" dirty="0">
                <a:solidFill>
                  <a:schemeClr val="tx1"/>
                </a:solidFill>
                <a:effectLst/>
                <a:latin typeface="Segoe UI" panose="020B0502040204020203" pitchFamily="34" charset="0"/>
                <a:ea typeface="PMingLiU" panose="02020500000000000000" pitchFamily="18" charset="-120"/>
                <a:cs typeface="Segoe UI" panose="020B0502040204020203" pitchFamily="34" charset="0"/>
              </a:rPr>
              <a:t> station for  a stand-alone  architecture </a:t>
            </a:r>
            <a:endParaRPr lang="fr-FR" sz="2000" i="0" dirty="0">
              <a:solidFill>
                <a:schemeClr val="tx1"/>
              </a:solidFill>
              <a:effectLst/>
              <a:latin typeface="Segoe UI" panose="020B0502040204020203" pitchFamily="34" charset="0"/>
              <a:ea typeface="PMingLiU" panose="02020500000000000000" pitchFamily="18" charset="-120"/>
              <a:cs typeface="Segoe UI" panose="020B0502040204020203" pitchFamily="34" charset="0"/>
            </a:endParaRPr>
          </a:p>
        </p:txBody>
      </p:sp>
      <p:sp>
        <p:nvSpPr>
          <p:cNvPr id="2" name="Espace réservé du texte 1"/>
          <p:cNvSpPr>
            <a:spLocks noGrp="1"/>
          </p:cNvSpPr>
          <p:nvPr>
            <p:ph type="body" sz="half" idx="2"/>
          </p:nvPr>
        </p:nvSpPr>
        <p:spPr/>
        <p:txBody>
          <a:bodyPr/>
          <a:lstStyle/>
          <a:p>
            <a:r>
              <a:rPr lang="fr-FR" dirty="0" smtClean="0"/>
              <a:t>Stand-</a:t>
            </a:r>
            <a:r>
              <a:rPr lang="fr-FR" dirty="0" err="1" smtClean="0"/>
              <a:t>alone</a:t>
            </a:r>
            <a:r>
              <a:rPr lang="fr-FR" dirty="0" smtClean="0"/>
              <a:t> station</a:t>
            </a:r>
            <a:endParaRPr lang="fr-FR" dirty="0"/>
          </a:p>
        </p:txBody>
      </p:sp>
    </p:spTree>
    <p:extLst>
      <p:ext uri="{BB962C8B-B14F-4D97-AF65-F5344CB8AC3E}">
        <p14:creationId xmlns:p14="http://schemas.microsoft.com/office/powerpoint/2010/main" val="35062847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Box 413"/>
          <p:cNvSpPr txBox="1">
            <a:spLocks noChangeArrowheads="1"/>
          </p:cNvSpPr>
          <p:nvPr/>
        </p:nvSpPr>
        <p:spPr bwMode="auto">
          <a:xfrm>
            <a:off x="4753500" y="2065887"/>
            <a:ext cx="5356860" cy="1779200"/>
          </a:xfrm>
          <a:prstGeom prst="rect">
            <a:avLst/>
          </a:prstGeom>
          <a:solidFill>
            <a:schemeClr val="accent6">
              <a:lumMod val="20000"/>
              <a:lumOff val="80000"/>
            </a:schemeClr>
          </a:solidFill>
          <a:ln w="9525">
            <a:solidFill>
              <a:srgbClr val="000000"/>
            </a:solidFill>
            <a:miter lim="800000"/>
            <a:headEnd/>
            <a:tailEnd/>
          </a:ln>
        </p:spPr>
        <p:txBody>
          <a:bodyPr rot="0" vert="horz" wrap="square" lIns="91440" tIns="45720" rIns="91440" bIns="45720" anchor="t" anchorCtr="0" upright="1">
            <a:noAutofit/>
          </a:bodyPr>
          <a:lstStyle/>
          <a:p>
            <a:pPr marL="457200" indent="-228600">
              <a:lnSpc>
                <a:spcPct val="115000"/>
              </a:lnSpc>
              <a:spcAft>
                <a:spcPts val="1000"/>
              </a:spcAft>
              <a:buFont typeface="Wingdings" panose="05000000000000000000" pitchFamily="2" charset="2"/>
              <a:buChar char="ü"/>
            </a:pPr>
            <a:r>
              <a:rPr lang="en-US" sz="2000" i="0" dirty="0">
                <a:solidFill>
                  <a:schemeClr val="tx1"/>
                </a:solidFill>
                <a:effectLst/>
                <a:latin typeface="Segoe UI" panose="020B0502040204020203" pitchFamily="34" charset="0"/>
                <a:ea typeface="PMingLiU" panose="02020500000000000000" pitchFamily="18" charset="-120"/>
                <a:cs typeface="Segoe UI" panose="020B0502040204020203" pitchFamily="34" charset="0"/>
              </a:rPr>
              <a:t>The simplest multi stations architecture</a:t>
            </a:r>
            <a:endParaRPr lang="fr-FR" sz="2000" i="0" dirty="0">
              <a:solidFill>
                <a:schemeClr val="tx1"/>
              </a:solidFill>
              <a:effectLst/>
              <a:latin typeface="Segoe UI" panose="020B0502040204020203" pitchFamily="34" charset="0"/>
              <a:ea typeface="PMingLiU" panose="02020500000000000000" pitchFamily="18" charset="-120"/>
              <a:cs typeface="Segoe UI" panose="020B0502040204020203" pitchFamily="34" charset="0"/>
            </a:endParaRPr>
          </a:p>
          <a:p>
            <a:pPr marL="457200" indent="-228600">
              <a:lnSpc>
                <a:spcPct val="115000"/>
              </a:lnSpc>
              <a:spcAft>
                <a:spcPts val="1000"/>
              </a:spcAft>
              <a:buFont typeface="Wingdings" panose="05000000000000000000" pitchFamily="2" charset="2"/>
              <a:buChar char="ü"/>
            </a:pPr>
            <a:r>
              <a:rPr lang="en-US" sz="2000" i="0" dirty="0">
                <a:solidFill>
                  <a:schemeClr val="tx1"/>
                </a:solidFill>
                <a:effectLst/>
                <a:latin typeface="Segoe UI" panose="020B0502040204020203" pitchFamily="34" charset="0"/>
                <a:ea typeface="PMingLiU" panose="02020500000000000000" pitchFamily="18" charset="-120"/>
                <a:cs typeface="Segoe UI" panose="020B0502040204020203" pitchFamily="34" charset="0"/>
              </a:rPr>
              <a:t>The process is monitored from several remote user stations</a:t>
            </a:r>
            <a:endParaRPr lang="fr-FR" sz="2000" i="0" dirty="0">
              <a:solidFill>
                <a:schemeClr val="tx1"/>
              </a:solidFill>
              <a:effectLst/>
              <a:latin typeface="Segoe UI" panose="020B0502040204020203" pitchFamily="34" charset="0"/>
              <a:ea typeface="PMingLiU" panose="02020500000000000000" pitchFamily="18" charset="-120"/>
              <a:cs typeface="Segoe UI" panose="020B0502040204020203" pitchFamily="34" charset="0"/>
            </a:endParaRPr>
          </a:p>
          <a:p>
            <a:pPr marL="457200" indent="-228600">
              <a:lnSpc>
                <a:spcPct val="115000"/>
              </a:lnSpc>
              <a:spcAft>
                <a:spcPts val="1000"/>
              </a:spcAft>
              <a:buFont typeface="Wingdings" panose="05000000000000000000" pitchFamily="2" charset="2"/>
              <a:buChar char="ü"/>
            </a:pPr>
            <a:r>
              <a:rPr lang="en-US" sz="2000" i="0" dirty="0">
                <a:solidFill>
                  <a:schemeClr val="tx1"/>
                </a:solidFill>
                <a:effectLst/>
                <a:latin typeface="Segoe UI" panose="020B0502040204020203" pitchFamily="34" charset="0"/>
                <a:ea typeface="PMingLiU" panose="02020500000000000000" pitchFamily="18" charset="-120"/>
                <a:cs typeface="Segoe UI" panose="020B0502040204020203" pitchFamily="34" charset="0"/>
              </a:rPr>
              <a:t>Data processing network load optimized</a:t>
            </a:r>
            <a:endParaRPr lang="fr-FR" sz="2000" i="0" dirty="0">
              <a:solidFill>
                <a:schemeClr val="tx1"/>
              </a:solidFill>
              <a:effectLst/>
              <a:latin typeface="Segoe UI" panose="020B0502040204020203" pitchFamily="34" charset="0"/>
              <a:ea typeface="PMingLiU" panose="02020500000000000000" pitchFamily="18" charset="-120"/>
              <a:cs typeface="Segoe UI" panose="020B0502040204020203" pitchFamily="34" charset="0"/>
            </a:endParaRPr>
          </a:p>
          <a:p>
            <a:pPr marL="457200">
              <a:spcAft>
                <a:spcPts val="0"/>
              </a:spcAft>
            </a:pPr>
            <a:r>
              <a:rPr lang="en-US" sz="1200" dirty="0">
                <a:solidFill>
                  <a:srgbClr val="333333"/>
                </a:solidFill>
                <a:effectLst/>
                <a:latin typeface="Gotham Book" panose="02000604040000020004" pitchFamily="50" charset="0"/>
                <a:ea typeface="PMingLiU" panose="02020500000000000000" pitchFamily="18" charset="-120"/>
                <a:cs typeface="Segoe UI" panose="020B0502040204020203" pitchFamily="34" charset="0"/>
              </a:rPr>
              <a:t> </a:t>
            </a:r>
            <a:endParaRPr lang="fr-FR" sz="1200" dirty="0">
              <a:solidFill>
                <a:srgbClr val="333333"/>
              </a:solidFill>
              <a:effectLst/>
              <a:latin typeface="Gotham Book" panose="02000604040000020004" pitchFamily="50" charset="0"/>
              <a:ea typeface="PMingLiU" panose="02020500000000000000" pitchFamily="18" charset="-120"/>
              <a:cs typeface="Segoe UI" panose="020B0502040204020203" pitchFamily="34" charset="0"/>
            </a:endParaRPr>
          </a:p>
        </p:txBody>
      </p:sp>
      <p:grpSp>
        <p:nvGrpSpPr>
          <p:cNvPr id="2" name="Groupe 1"/>
          <p:cNvGrpSpPr/>
          <p:nvPr/>
        </p:nvGrpSpPr>
        <p:grpSpPr>
          <a:xfrm>
            <a:off x="863937" y="1491111"/>
            <a:ext cx="3241304" cy="4261036"/>
            <a:chOff x="3315959" y="1509985"/>
            <a:chExt cx="3241304" cy="4261036"/>
          </a:xfrm>
        </p:grpSpPr>
        <p:sp>
          <p:nvSpPr>
            <p:cNvPr id="6" name="Line 86"/>
            <p:cNvSpPr>
              <a:spLocks noChangeShapeType="1"/>
            </p:cNvSpPr>
            <p:nvPr/>
          </p:nvSpPr>
          <p:spPr bwMode="auto">
            <a:xfrm>
              <a:off x="3437931" y="2893024"/>
              <a:ext cx="3119332" cy="21215"/>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200" i="0">
                <a:solidFill>
                  <a:schemeClr val="tx1"/>
                </a:solidFill>
                <a:latin typeface="Segoe UI" panose="020B0502040204020203" pitchFamily="34" charset="0"/>
                <a:cs typeface="Segoe UI" panose="020B0502040204020203" pitchFamily="34" charset="0"/>
              </a:endParaRPr>
            </a:p>
          </p:txBody>
        </p:sp>
        <p:sp>
          <p:nvSpPr>
            <p:cNvPr id="18" name="Rectangle 17"/>
            <p:cNvSpPr/>
            <p:nvPr/>
          </p:nvSpPr>
          <p:spPr>
            <a:xfrm>
              <a:off x="3363446" y="2899920"/>
              <a:ext cx="1940983" cy="523220"/>
            </a:xfrm>
            <a:prstGeom prst="rect">
              <a:avLst/>
            </a:prstGeom>
          </p:spPr>
          <p:txBody>
            <a:bodyPr wrap="square">
              <a:spAutoFit/>
            </a:bodyPr>
            <a:lstStyle/>
            <a:p>
              <a:pPr>
                <a:defRPr/>
              </a:pPr>
              <a:r>
                <a:rPr lang="en-US" sz="1400" i="0" dirty="0">
                  <a:solidFill>
                    <a:schemeClr val="tx1"/>
                  </a:solidFill>
                  <a:latin typeface="Segoe UI" panose="020B0502040204020203" pitchFamily="34" charset="0"/>
                  <a:cs typeface="Segoe UI" panose="020B0502040204020203" pitchFamily="34" charset="0"/>
                </a:rPr>
                <a:t>IT Network</a:t>
              </a:r>
            </a:p>
            <a:p>
              <a:pPr>
                <a:defRPr/>
              </a:pPr>
              <a:endParaRPr lang="en-US" sz="1400" i="0" dirty="0">
                <a:solidFill>
                  <a:schemeClr val="tx1"/>
                </a:solidFill>
                <a:latin typeface="Segoe UI" panose="020B0502040204020203" pitchFamily="34" charset="0"/>
                <a:cs typeface="Segoe UI" panose="020B0502040204020203" pitchFamily="34" charset="0"/>
              </a:endParaRPr>
            </a:p>
          </p:txBody>
        </p:sp>
        <p:sp>
          <p:nvSpPr>
            <p:cNvPr id="21" name="Line 86"/>
            <p:cNvSpPr>
              <a:spLocks noChangeShapeType="1"/>
            </p:cNvSpPr>
            <p:nvPr/>
          </p:nvSpPr>
          <p:spPr bwMode="auto">
            <a:xfrm>
              <a:off x="3795083" y="4738459"/>
              <a:ext cx="2510867" cy="0"/>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200" i="0">
                <a:solidFill>
                  <a:schemeClr val="tx1"/>
                </a:solidFill>
                <a:latin typeface="Segoe UI" panose="020B0502040204020203" pitchFamily="34" charset="0"/>
                <a:cs typeface="Segoe UI" panose="020B0502040204020203" pitchFamily="34" charset="0"/>
              </a:endParaRPr>
            </a:p>
          </p:txBody>
        </p:sp>
        <p:cxnSp>
          <p:nvCxnSpPr>
            <p:cNvPr id="23" name="Line 42"/>
            <p:cNvCxnSpPr>
              <a:cxnSpLocks noChangeShapeType="1"/>
            </p:cNvCxnSpPr>
            <p:nvPr/>
          </p:nvCxnSpPr>
          <p:spPr bwMode="auto">
            <a:xfrm>
              <a:off x="5814556" y="4747669"/>
              <a:ext cx="2136" cy="156467"/>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cxnSp>
        <p:pic>
          <p:nvPicPr>
            <p:cNvPr id="24" name="Picture 108" descr="D:\ARC\ARC_Libraries\V11.1\LIB\ACTUAL\PcVue\V1.8\FR\Lib\SH_SYSTEM\B\PCVUE_LIBS_SYSTEM_PLC_DRIVER_FRONT_6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4639" y="4882219"/>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09" descr="D:\ARC\ARC_Libraries\V11.1\LIB\ACTUAL\PcVue\V1.8\FR\Lib\SH_SYSTEM\B\PCVUE_LIBS_SYSTEM_PLC_CONTROLLER_FRONT_128.png"/>
            <p:cNvPicPr>
              <a:picLocks noChangeAspect="1" noChangeArrowheads="1"/>
            </p:cNvPicPr>
            <p:nvPr/>
          </p:nvPicPr>
          <p:blipFill rotWithShape="1">
            <a:blip r:embed="rId4">
              <a:extLst>
                <a:ext uri="{28A0092B-C50C-407E-A947-70E740481C1C}">
                  <a14:useLocalDpi xmlns:a14="http://schemas.microsoft.com/office/drawing/2010/main" val="0"/>
                </a:ext>
              </a:extLst>
            </a:blip>
            <a:srcRect t="22886" b="27114"/>
            <a:stretch/>
          </p:blipFill>
          <p:spPr bwMode="auto">
            <a:xfrm>
              <a:off x="3440155" y="4813809"/>
              <a:ext cx="1219200" cy="609601"/>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p:cNvSpPr/>
            <p:nvPr/>
          </p:nvSpPr>
          <p:spPr>
            <a:xfrm>
              <a:off x="4695914" y="5463244"/>
              <a:ext cx="1006731" cy="307777"/>
            </a:xfrm>
            <a:prstGeom prst="rect">
              <a:avLst/>
            </a:prstGeom>
          </p:spPr>
          <p:txBody>
            <a:bodyPr wrap="square">
              <a:spAutoFit/>
            </a:bodyPr>
            <a:lstStyle/>
            <a:p>
              <a:pPr>
                <a:defRPr/>
              </a:pPr>
              <a:r>
                <a:rPr lang="en-US" sz="1400" i="0" dirty="0" smtClean="0">
                  <a:solidFill>
                    <a:schemeClr val="tx1"/>
                  </a:solidFill>
                  <a:latin typeface="Segoe UI" panose="020B0502040204020203" pitchFamily="34" charset="0"/>
                  <a:cs typeface="Segoe UI" panose="020B0502040204020203" pitchFamily="34" charset="0"/>
                </a:rPr>
                <a:t>Devices</a:t>
              </a:r>
              <a:endParaRPr lang="en-US" sz="1400" i="0" dirty="0">
                <a:solidFill>
                  <a:schemeClr val="tx1"/>
                </a:solidFill>
                <a:latin typeface="Segoe UI" panose="020B0502040204020203" pitchFamily="34" charset="0"/>
                <a:cs typeface="Segoe UI" panose="020B0502040204020203" pitchFamily="34" charset="0"/>
              </a:endParaRPr>
            </a:p>
          </p:txBody>
        </p:sp>
        <p:sp>
          <p:nvSpPr>
            <p:cNvPr id="51" name="Line 86"/>
            <p:cNvSpPr>
              <a:spLocks noChangeShapeType="1"/>
            </p:cNvSpPr>
            <p:nvPr/>
          </p:nvSpPr>
          <p:spPr bwMode="auto">
            <a:xfrm>
              <a:off x="5079614" y="2910938"/>
              <a:ext cx="9069" cy="1811293"/>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200" i="0">
                <a:solidFill>
                  <a:schemeClr val="tx1"/>
                </a:solidFill>
                <a:latin typeface="Segoe UI" panose="020B0502040204020203" pitchFamily="34" charset="0"/>
                <a:cs typeface="Segoe UI" panose="020B0502040204020203" pitchFamily="34" charset="0"/>
              </a:endParaRPr>
            </a:p>
          </p:txBody>
        </p:sp>
        <p:cxnSp>
          <p:nvCxnSpPr>
            <p:cNvPr id="59" name="Line 42"/>
            <p:cNvCxnSpPr>
              <a:cxnSpLocks noChangeShapeType="1"/>
            </p:cNvCxnSpPr>
            <p:nvPr/>
          </p:nvCxnSpPr>
          <p:spPr bwMode="auto">
            <a:xfrm>
              <a:off x="4049755" y="4754688"/>
              <a:ext cx="2136" cy="156467"/>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cxnSp>
        <p:sp>
          <p:nvSpPr>
            <p:cNvPr id="60" name="Rectangle 59"/>
            <p:cNvSpPr/>
            <p:nvPr/>
          </p:nvSpPr>
          <p:spPr>
            <a:xfrm>
              <a:off x="3315959" y="4224449"/>
              <a:ext cx="2064812" cy="523220"/>
            </a:xfrm>
            <a:prstGeom prst="rect">
              <a:avLst/>
            </a:prstGeom>
          </p:spPr>
          <p:txBody>
            <a:bodyPr wrap="square">
              <a:spAutoFit/>
            </a:bodyPr>
            <a:lstStyle/>
            <a:p>
              <a:pPr>
                <a:defRPr/>
              </a:pPr>
              <a:r>
                <a:rPr lang="en-US" sz="1400" i="0" dirty="0">
                  <a:solidFill>
                    <a:schemeClr val="tx1"/>
                  </a:solidFill>
                  <a:latin typeface="Segoe UI" panose="020B0502040204020203" pitchFamily="34" charset="0"/>
                  <a:cs typeface="Segoe UI" panose="020B0502040204020203" pitchFamily="34" charset="0"/>
                </a:rPr>
                <a:t>Data acquisition network</a:t>
              </a:r>
            </a:p>
          </p:txBody>
        </p:sp>
        <p:pic>
          <p:nvPicPr>
            <p:cNvPr id="27" name="Picture 2" descr="D:\ARC\ARC_Libraries\V11.1\LIB\ACTUAL\PcVue\V1.8\FR\Lib\SH_SYSTEM\B\PCVUE_LIBS_SYSTEM_WORKSTATION_LIGHT_FRONT_12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6926" y="1887672"/>
              <a:ext cx="894144" cy="894144"/>
            </a:xfrm>
            <a:prstGeom prst="rect">
              <a:avLst/>
            </a:prstGeom>
            <a:noFill/>
            <a:extLst>
              <a:ext uri="{909E8E84-426E-40DD-AFC4-6F175D3DCCD1}">
                <a14:hiddenFill xmlns:a14="http://schemas.microsoft.com/office/drawing/2010/main">
                  <a:solidFill>
                    <a:srgbClr val="FFFFFF"/>
                  </a:solidFill>
                </a14:hiddenFill>
              </a:ext>
            </a:extLst>
          </p:spPr>
        </p:pic>
        <p:sp>
          <p:nvSpPr>
            <p:cNvPr id="28" name="Line 86"/>
            <p:cNvSpPr>
              <a:spLocks noChangeShapeType="1"/>
            </p:cNvSpPr>
            <p:nvPr/>
          </p:nvSpPr>
          <p:spPr bwMode="auto">
            <a:xfrm>
              <a:off x="4312804" y="2512755"/>
              <a:ext cx="0" cy="417192"/>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200" i="0">
                <a:solidFill>
                  <a:schemeClr val="tx1"/>
                </a:solidFill>
                <a:latin typeface="Segoe UI" panose="020B0502040204020203" pitchFamily="34" charset="0"/>
                <a:cs typeface="Segoe UI" panose="020B0502040204020203" pitchFamily="34" charset="0"/>
              </a:endParaRPr>
            </a:p>
          </p:txBody>
        </p:sp>
        <p:sp>
          <p:nvSpPr>
            <p:cNvPr id="32" name="Organigramme : Disque magnétique 45"/>
            <p:cNvSpPr/>
            <p:nvPr/>
          </p:nvSpPr>
          <p:spPr>
            <a:xfrm>
              <a:off x="4312804" y="2290210"/>
              <a:ext cx="288895" cy="396467"/>
            </a:xfrm>
            <a:prstGeom prst="flowChartMagneticDisk">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8100000" scaled="1"/>
              <a:tileRect/>
            </a:gradFill>
            <a:scene3d>
              <a:camera prst="orthographicFront"/>
              <a:lightRig rig="threePt" dir="t"/>
            </a:scene3d>
            <a:sp3d prstMaterial="dk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i="0">
                <a:solidFill>
                  <a:schemeClr val="tx1"/>
                </a:solidFill>
                <a:latin typeface="Segoe UI" panose="020B0502040204020203" pitchFamily="34" charset="0"/>
                <a:cs typeface="Segoe UI" panose="020B0502040204020203" pitchFamily="34" charset="0"/>
              </a:endParaRPr>
            </a:p>
          </p:txBody>
        </p:sp>
        <p:pic>
          <p:nvPicPr>
            <p:cNvPr id="33" name="Picture 2" descr="D:\ARC\ARC_Libraries\V11.1\LIB\ACTUAL\PcVue\V1.8\FR\Lib\SH_SYSTEM\B\PCVUE_LIBS_SYSTEM_WORKSTATION_LIGHT_FRONT_12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4926" y="1887672"/>
              <a:ext cx="894144" cy="894144"/>
            </a:xfrm>
            <a:prstGeom prst="rect">
              <a:avLst/>
            </a:prstGeom>
            <a:noFill/>
            <a:extLst>
              <a:ext uri="{909E8E84-426E-40DD-AFC4-6F175D3DCCD1}">
                <a14:hiddenFill xmlns:a14="http://schemas.microsoft.com/office/drawing/2010/main">
                  <a:solidFill>
                    <a:srgbClr val="FFFFFF"/>
                  </a:solidFill>
                </a14:hiddenFill>
              </a:ext>
            </a:extLst>
          </p:spPr>
        </p:pic>
        <p:sp>
          <p:nvSpPr>
            <p:cNvPr id="34" name="Line 86"/>
            <p:cNvSpPr>
              <a:spLocks noChangeShapeType="1"/>
            </p:cNvSpPr>
            <p:nvPr/>
          </p:nvSpPr>
          <p:spPr bwMode="auto">
            <a:xfrm>
              <a:off x="5890804" y="2512755"/>
              <a:ext cx="0" cy="417192"/>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200" i="0">
                <a:solidFill>
                  <a:schemeClr val="tx1"/>
                </a:solidFill>
                <a:latin typeface="Segoe UI" panose="020B0502040204020203" pitchFamily="34" charset="0"/>
                <a:cs typeface="Segoe UI" panose="020B0502040204020203" pitchFamily="34" charset="0"/>
              </a:endParaRPr>
            </a:p>
          </p:txBody>
        </p:sp>
        <p:sp>
          <p:nvSpPr>
            <p:cNvPr id="37" name="Organigramme : Disque magnétique 45"/>
            <p:cNvSpPr/>
            <p:nvPr/>
          </p:nvSpPr>
          <p:spPr>
            <a:xfrm>
              <a:off x="5890804" y="2290210"/>
              <a:ext cx="288895" cy="396467"/>
            </a:xfrm>
            <a:prstGeom prst="flowChartMagneticDisk">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8100000" scaled="1"/>
              <a:tileRect/>
            </a:gradFill>
            <a:scene3d>
              <a:camera prst="orthographicFront"/>
              <a:lightRig rig="threePt" dir="t"/>
            </a:scene3d>
            <a:sp3d prstMaterial="dk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i="0">
                <a:solidFill>
                  <a:schemeClr val="tx1"/>
                </a:solidFill>
                <a:latin typeface="Segoe UI" panose="020B0502040204020203" pitchFamily="34" charset="0"/>
                <a:cs typeface="Segoe UI" panose="020B0502040204020203" pitchFamily="34" charset="0"/>
              </a:endParaRPr>
            </a:p>
          </p:txBody>
        </p:sp>
        <p:pic>
          <p:nvPicPr>
            <p:cNvPr id="39" name="Picture 6" descr="D:\ARC\ARC_Libraries\V11.1\LIB\ACTUAL\PcVue\V1.8\FR\Lib\SH_SYSTEM\B\PCVUE_LIBS_SYSTEM_SERVER_CABINET_FRONT_128.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897148" y="3485234"/>
              <a:ext cx="364931" cy="72986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 descr="C:\Users\bl\Desktop\NetworkingConfiguratio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9276" y="3366096"/>
              <a:ext cx="300228" cy="300228"/>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p:cNvSpPr/>
            <p:nvPr/>
          </p:nvSpPr>
          <p:spPr>
            <a:xfrm>
              <a:off x="4486992" y="1509985"/>
              <a:ext cx="712287" cy="523220"/>
            </a:xfrm>
            <a:prstGeom prst="rect">
              <a:avLst/>
            </a:prstGeom>
          </p:spPr>
          <p:txBody>
            <a:bodyPr wrap="square">
              <a:spAutoFit/>
            </a:bodyPr>
            <a:lstStyle/>
            <a:p>
              <a:pPr>
                <a:defRPr/>
              </a:pPr>
              <a:r>
                <a:rPr lang="en-US" sz="1400" i="0" dirty="0" err="1">
                  <a:solidFill>
                    <a:srgbClr val="C00000"/>
                  </a:solidFill>
                  <a:latin typeface="Segoe UI" panose="020B0502040204020203" pitchFamily="34" charset="0"/>
                  <a:cs typeface="Segoe UI" panose="020B0502040204020203" pitchFamily="34" charset="0"/>
                </a:rPr>
                <a:t>PcVue</a:t>
              </a:r>
              <a:endParaRPr lang="en-US" sz="1400" i="0" dirty="0">
                <a:solidFill>
                  <a:srgbClr val="C00000"/>
                </a:solidFill>
                <a:latin typeface="Segoe UI" panose="020B0502040204020203" pitchFamily="34" charset="0"/>
                <a:cs typeface="Segoe UI" panose="020B0502040204020203" pitchFamily="34" charset="0"/>
              </a:endParaRPr>
            </a:p>
            <a:p>
              <a:pPr>
                <a:defRPr/>
              </a:pPr>
              <a:r>
                <a:rPr lang="en-US" sz="1400" i="0" dirty="0">
                  <a:solidFill>
                    <a:schemeClr val="tx1"/>
                  </a:solidFill>
                  <a:latin typeface="Segoe UI" panose="020B0502040204020203" pitchFamily="34" charset="0"/>
                  <a:cs typeface="Segoe UI" panose="020B0502040204020203" pitchFamily="34" charset="0"/>
                </a:rPr>
                <a:t>Clients</a:t>
              </a:r>
            </a:p>
          </p:txBody>
        </p:sp>
        <p:sp>
          <p:nvSpPr>
            <p:cNvPr id="44" name="Rectangle 43"/>
            <p:cNvSpPr/>
            <p:nvPr/>
          </p:nvSpPr>
          <p:spPr>
            <a:xfrm>
              <a:off x="5409504" y="3554955"/>
              <a:ext cx="1123571" cy="738664"/>
            </a:xfrm>
            <a:prstGeom prst="rect">
              <a:avLst/>
            </a:prstGeom>
          </p:spPr>
          <p:txBody>
            <a:bodyPr wrap="square">
              <a:spAutoFit/>
            </a:bodyPr>
            <a:lstStyle/>
            <a:p>
              <a:pPr>
                <a:defRPr/>
              </a:pPr>
              <a:r>
                <a:rPr lang="en-US" sz="1400" i="0" dirty="0" err="1">
                  <a:solidFill>
                    <a:srgbClr val="C00000"/>
                  </a:solidFill>
                  <a:latin typeface="Segoe UI" panose="020B0502040204020203" pitchFamily="34" charset="0"/>
                  <a:cs typeface="Segoe UI" panose="020B0502040204020203" pitchFamily="34" charset="0"/>
                </a:rPr>
                <a:t>PcVue</a:t>
              </a:r>
              <a:endParaRPr lang="en-US" sz="1400" i="0" dirty="0">
                <a:solidFill>
                  <a:srgbClr val="C00000"/>
                </a:solidFill>
                <a:latin typeface="Segoe UI" panose="020B0502040204020203" pitchFamily="34" charset="0"/>
                <a:cs typeface="Segoe UI" panose="020B0502040204020203" pitchFamily="34" charset="0"/>
              </a:endParaRPr>
            </a:p>
            <a:p>
              <a:pPr>
                <a:defRPr/>
              </a:pPr>
              <a:r>
                <a:rPr lang="en-US" sz="1400" i="0" dirty="0" smtClean="0">
                  <a:solidFill>
                    <a:schemeClr val="tx1"/>
                  </a:solidFill>
                  <a:latin typeface="Segoe UI" panose="020B0502040204020203" pitchFamily="34" charset="0"/>
                  <a:cs typeface="Segoe UI" panose="020B0502040204020203" pitchFamily="34" charset="0"/>
                </a:rPr>
                <a:t>Acquisition server</a:t>
              </a:r>
              <a:endParaRPr lang="en-US" sz="1400" i="0" dirty="0">
                <a:solidFill>
                  <a:schemeClr val="tx1"/>
                </a:solidFill>
                <a:latin typeface="Segoe UI" panose="020B0502040204020203" pitchFamily="34" charset="0"/>
                <a:cs typeface="Segoe UI" panose="020B0502040204020203" pitchFamily="34" charset="0"/>
              </a:endParaRPr>
            </a:p>
          </p:txBody>
        </p:sp>
      </p:grpSp>
      <p:sp>
        <p:nvSpPr>
          <p:cNvPr id="3" name="Espace réservé du texte 2"/>
          <p:cNvSpPr>
            <a:spLocks noGrp="1"/>
          </p:cNvSpPr>
          <p:nvPr>
            <p:ph type="body" sz="half" idx="2"/>
          </p:nvPr>
        </p:nvSpPr>
        <p:spPr/>
        <p:txBody>
          <a:bodyPr/>
          <a:lstStyle/>
          <a:p>
            <a:r>
              <a:rPr lang="fr-FR" dirty="0" smtClean="0"/>
              <a:t>Multi-station</a:t>
            </a:r>
            <a:endParaRPr lang="fr-FR" dirty="0"/>
          </a:p>
        </p:txBody>
      </p:sp>
    </p:spTree>
    <p:extLst>
      <p:ext uri="{BB962C8B-B14F-4D97-AF65-F5344CB8AC3E}">
        <p14:creationId xmlns:p14="http://schemas.microsoft.com/office/powerpoint/2010/main" val="2796950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 Box 419"/>
          <p:cNvSpPr txBox="1">
            <a:spLocks noChangeArrowheads="1"/>
          </p:cNvSpPr>
          <p:nvPr/>
        </p:nvSpPr>
        <p:spPr bwMode="auto">
          <a:xfrm>
            <a:off x="6189710" y="2503666"/>
            <a:ext cx="4330944" cy="1941935"/>
          </a:xfrm>
          <a:prstGeom prst="rect">
            <a:avLst/>
          </a:prstGeom>
          <a:solidFill>
            <a:schemeClr val="accent6">
              <a:lumMod val="20000"/>
              <a:lumOff val="80000"/>
            </a:schemeClr>
          </a:solidFill>
          <a:ln w="9525">
            <a:solidFill>
              <a:srgbClr val="000000"/>
            </a:solidFill>
            <a:miter lim="800000"/>
            <a:headEnd/>
            <a:tailEnd/>
          </a:ln>
        </p:spPr>
        <p:txBody>
          <a:bodyPr rot="0" vert="horz" wrap="square" lIns="91440" tIns="45720" rIns="91440" bIns="45720" anchor="t" anchorCtr="0" upright="1">
            <a:noAutofit/>
          </a:bodyPr>
          <a:lstStyle/>
          <a:p>
            <a:pPr marL="457200" indent="-228600">
              <a:lnSpc>
                <a:spcPct val="115000"/>
              </a:lnSpc>
              <a:spcAft>
                <a:spcPts val="1000"/>
              </a:spcAft>
              <a:buFont typeface="Wingdings" panose="05000000000000000000" pitchFamily="2" charset="2"/>
              <a:buChar char="ü"/>
            </a:pPr>
            <a:r>
              <a:rPr lang="en-US" sz="2000" i="0" dirty="0">
                <a:solidFill>
                  <a:srgbClr val="333333"/>
                </a:solidFill>
                <a:effectLst/>
                <a:latin typeface="Segoe UI" panose="020B0502040204020203" pitchFamily="34" charset="0"/>
                <a:ea typeface="PMingLiU" panose="02020500000000000000" pitchFamily="18" charset="-120"/>
                <a:cs typeface="Segoe UI" panose="020B0502040204020203" pitchFamily="34" charset="0"/>
              </a:rPr>
              <a:t>To reduce  the administration effort and costs</a:t>
            </a:r>
            <a:endParaRPr lang="fr-FR" sz="2000" i="0" dirty="0">
              <a:solidFill>
                <a:srgbClr val="333333"/>
              </a:solidFill>
              <a:effectLst/>
              <a:latin typeface="Segoe UI" panose="020B0502040204020203" pitchFamily="34" charset="0"/>
              <a:ea typeface="PMingLiU" panose="02020500000000000000" pitchFamily="18" charset="-120"/>
              <a:cs typeface="Segoe UI" panose="020B0502040204020203" pitchFamily="34" charset="0"/>
            </a:endParaRPr>
          </a:p>
          <a:p>
            <a:pPr marL="457200" indent="-228600">
              <a:lnSpc>
                <a:spcPct val="115000"/>
              </a:lnSpc>
              <a:spcAft>
                <a:spcPts val="1000"/>
              </a:spcAft>
              <a:buFont typeface="Wingdings" panose="05000000000000000000" pitchFamily="2" charset="2"/>
              <a:buChar char="ü"/>
            </a:pPr>
            <a:r>
              <a:rPr lang="en-US" sz="2000" i="0" dirty="0">
                <a:solidFill>
                  <a:srgbClr val="333333"/>
                </a:solidFill>
                <a:effectLst/>
                <a:latin typeface="Segoe UI" panose="020B0502040204020203" pitchFamily="34" charset="0"/>
                <a:ea typeface="PMingLiU" panose="02020500000000000000" pitchFamily="18" charset="-120"/>
                <a:cs typeface="Segoe UI" panose="020B0502040204020203" pitchFamily="34" charset="0"/>
              </a:rPr>
              <a:t>Low cost thin hardware clients</a:t>
            </a:r>
            <a:endParaRPr lang="fr-FR" sz="2000" i="0" dirty="0">
              <a:solidFill>
                <a:srgbClr val="333333"/>
              </a:solidFill>
              <a:effectLst/>
              <a:latin typeface="Segoe UI" panose="020B0502040204020203" pitchFamily="34" charset="0"/>
              <a:ea typeface="PMingLiU" panose="02020500000000000000" pitchFamily="18" charset="-120"/>
              <a:cs typeface="Segoe UI" panose="020B0502040204020203" pitchFamily="34" charset="0"/>
            </a:endParaRPr>
          </a:p>
          <a:p>
            <a:pPr marL="457200" indent="-228600">
              <a:lnSpc>
                <a:spcPct val="115000"/>
              </a:lnSpc>
              <a:spcAft>
                <a:spcPts val="1000"/>
              </a:spcAft>
              <a:buFont typeface="Wingdings" panose="05000000000000000000" pitchFamily="2" charset="2"/>
              <a:buChar char="ü"/>
            </a:pPr>
            <a:r>
              <a:rPr lang="en-US" sz="2000" i="0" dirty="0">
                <a:solidFill>
                  <a:srgbClr val="333333"/>
                </a:solidFill>
                <a:effectLst/>
                <a:latin typeface="Segoe UI" panose="020B0502040204020203" pitchFamily="34" charset="0"/>
                <a:ea typeface="PMingLiU" panose="02020500000000000000" pitchFamily="18" charset="-120"/>
                <a:cs typeface="Segoe UI" panose="020B0502040204020203" pitchFamily="34" charset="0"/>
              </a:rPr>
              <a:t>Installation free on thin clients</a:t>
            </a:r>
            <a:endParaRPr lang="fr-FR" sz="2000" i="0" dirty="0">
              <a:solidFill>
                <a:srgbClr val="333333"/>
              </a:solidFill>
              <a:effectLst/>
              <a:latin typeface="Segoe UI" panose="020B0502040204020203" pitchFamily="34" charset="0"/>
              <a:ea typeface="PMingLiU" panose="02020500000000000000" pitchFamily="18" charset="-120"/>
              <a:cs typeface="Segoe UI" panose="020B0502040204020203" pitchFamily="34" charset="0"/>
            </a:endParaRPr>
          </a:p>
        </p:txBody>
      </p:sp>
      <p:grpSp>
        <p:nvGrpSpPr>
          <p:cNvPr id="15" name="Groupe 14"/>
          <p:cNvGrpSpPr/>
          <p:nvPr/>
        </p:nvGrpSpPr>
        <p:grpSpPr>
          <a:xfrm>
            <a:off x="176040" y="1651388"/>
            <a:ext cx="5966200" cy="4344908"/>
            <a:chOff x="2816293" y="936344"/>
            <a:chExt cx="5966200" cy="4344908"/>
          </a:xfrm>
        </p:grpSpPr>
        <p:grpSp>
          <p:nvGrpSpPr>
            <p:cNvPr id="3" name="Groupe 2"/>
            <p:cNvGrpSpPr/>
            <p:nvPr/>
          </p:nvGrpSpPr>
          <p:grpSpPr>
            <a:xfrm>
              <a:off x="2816293" y="936344"/>
              <a:ext cx="5966200" cy="4344908"/>
              <a:chOff x="2816293" y="936344"/>
              <a:chExt cx="5966200" cy="4344908"/>
            </a:xfrm>
          </p:grpSpPr>
          <p:sp>
            <p:nvSpPr>
              <p:cNvPr id="35" name="Rectangle 34"/>
              <p:cNvSpPr/>
              <p:nvPr/>
            </p:nvSpPr>
            <p:spPr>
              <a:xfrm>
                <a:off x="6311060" y="1398540"/>
                <a:ext cx="1341612" cy="523220"/>
              </a:xfrm>
              <a:prstGeom prst="rect">
                <a:avLst/>
              </a:prstGeom>
            </p:spPr>
            <p:txBody>
              <a:bodyPr wrap="square">
                <a:spAutoFit/>
              </a:bodyPr>
              <a:lstStyle/>
              <a:p>
                <a:pPr>
                  <a:defRPr/>
                </a:pPr>
                <a:r>
                  <a:rPr lang="en-US" sz="1400" i="0" dirty="0" err="1">
                    <a:solidFill>
                      <a:srgbClr val="C00000"/>
                    </a:solidFill>
                    <a:latin typeface="Segoe UI" panose="020B0502040204020203" pitchFamily="34" charset="0"/>
                    <a:cs typeface="Segoe UI" panose="020B0502040204020203" pitchFamily="34" charset="0"/>
                  </a:rPr>
                  <a:t>PcVue</a:t>
                </a:r>
                <a:r>
                  <a:rPr lang="en-US" sz="1400" i="0" dirty="0" smtClean="0">
                    <a:solidFill>
                      <a:schemeClr val="tx1"/>
                    </a:solidFill>
                    <a:latin typeface="Segoe UI" panose="020B0502040204020203" pitchFamily="34" charset="0"/>
                    <a:cs typeface="Segoe UI" panose="020B0502040204020203" pitchFamily="34" charset="0"/>
                  </a:rPr>
                  <a:t>  thin clients</a:t>
                </a:r>
                <a:endParaRPr lang="en-US" sz="1400" i="0" dirty="0">
                  <a:solidFill>
                    <a:schemeClr val="tx1"/>
                  </a:solidFill>
                  <a:latin typeface="Segoe UI" panose="020B0502040204020203" pitchFamily="34" charset="0"/>
                  <a:cs typeface="Segoe UI" panose="020B0502040204020203" pitchFamily="34" charset="0"/>
                </a:endParaRPr>
              </a:p>
            </p:txBody>
          </p:sp>
          <p:sp>
            <p:nvSpPr>
              <p:cNvPr id="21" name="Line 86"/>
              <p:cNvSpPr>
                <a:spLocks noChangeShapeType="1"/>
              </p:cNvSpPr>
              <p:nvPr/>
            </p:nvSpPr>
            <p:spPr bwMode="auto">
              <a:xfrm flipH="1">
                <a:off x="5140294" y="2871883"/>
                <a:ext cx="9996" cy="1353377"/>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solidFill>
                    <a:schemeClr val="tx1"/>
                  </a:solidFill>
                  <a:latin typeface="Segoe UI" panose="020B0502040204020203" pitchFamily="34" charset="0"/>
                  <a:cs typeface="Segoe UI" panose="020B0502040204020203" pitchFamily="34" charset="0"/>
                </a:endParaRPr>
              </a:p>
            </p:txBody>
          </p:sp>
          <p:pic>
            <p:nvPicPr>
              <p:cNvPr id="4" name="Picture 6" descr="D:\ARC\ARC_Libraries\V11.1\LIB\ACTUAL\PcVue\V1.8\FR\Lib\SH_SYSTEM\B\PCVUE_LIBS_SYSTEM_SERVER_CABINET_FRONT_12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85129" y="1895226"/>
                <a:ext cx="364931" cy="729862"/>
              </a:xfrm>
              <a:prstGeom prst="rect">
                <a:avLst/>
              </a:prstGeom>
              <a:noFill/>
              <a:extLst>
                <a:ext uri="{909E8E84-426E-40DD-AFC4-6F175D3DCCD1}">
                  <a14:hiddenFill xmlns:a14="http://schemas.microsoft.com/office/drawing/2010/main">
                    <a:solidFill>
                      <a:srgbClr val="FFFFFF"/>
                    </a:solidFill>
                  </a14:hiddenFill>
                </a:ext>
              </a:extLst>
            </p:spPr>
          </p:pic>
          <p:sp>
            <p:nvSpPr>
              <p:cNvPr id="6" name="Line 86"/>
              <p:cNvSpPr>
                <a:spLocks noChangeShapeType="1"/>
              </p:cNvSpPr>
              <p:nvPr/>
            </p:nvSpPr>
            <p:spPr bwMode="auto">
              <a:xfrm flipV="1">
                <a:off x="3508605" y="2840292"/>
                <a:ext cx="4379727" cy="31592"/>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solidFill>
                    <a:schemeClr val="tx1"/>
                  </a:solidFill>
                  <a:latin typeface="Segoe UI" panose="020B0502040204020203" pitchFamily="34" charset="0"/>
                  <a:cs typeface="Segoe UI" panose="020B0502040204020203" pitchFamily="34" charset="0"/>
                </a:endParaRPr>
              </a:p>
            </p:txBody>
          </p:sp>
          <p:sp>
            <p:nvSpPr>
              <p:cNvPr id="7" name="Line 86"/>
              <p:cNvSpPr>
                <a:spLocks noChangeShapeType="1"/>
              </p:cNvSpPr>
              <p:nvPr/>
            </p:nvSpPr>
            <p:spPr bwMode="auto">
              <a:xfrm>
                <a:off x="4667596" y="2616924"/>
                <a:ext cx="0" cy="254960"/>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solidFill>
                    <a:schemeClr val="tx1"/>
                  </a:solidFill>
                  <a:latin typeface="Segoe UI" panose="020B0502040204020203" pitchFamily="34" charset="0"/>
                  <a:cs typeface="Segoe UI" panose="020B0502040204020203" pitchFamily="34" charset="0"/>
                </a:endParaRPr>
              </a:p>
            </p:txBody>
          </p:sp>
          <p:pic>
            <p:nvPicPr>
              <p:cNvPr id="8" name="Picture 2" descr="D:\ARC\ARC_Libraries\V11.1\LIB\ACTUAL\PcVue\V1.8\EN\Lib\SH_SYSTEM\B\PCVUE_LIBS_SYSTEM_MONITOR_LIGHT_FRONT_12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1197" y="2056308"/>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D:\ARC\ARC_Libraries\V11.1\LIB\ACTUAL\PcVue\V1.8\EN\Lib\SH_SYSTEM\B\PCVUE_LIBS_SYSTEM_MONITOR_LIGHT_FRONT_12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7134" y="2063203"/>
                <a:ext cx="6096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D:\ARC\ARC_Libraries\V11.1\LIB\ACTUAL\PcVue\V1.8\EN\Lib\SH_SYSTEM\B\PCVUE_LIBS_SYSTEM_MONITOR_LIGHT_FRONT_12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3071" y="2063203"/>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11" name="Line 86"/>
              <p:cNvSpPr>
                <a:spLocks noChangeShapeType="1"/>
              </p:cNvSpPr>
              <p:nvPr/>
            </p:nvSpPr>
            <p:spPr bwMode="auto">
              <a:xfrm>
                <a:off x="6194318" y="2593339"/>
                <a:ext cx="0" cy="254960"/>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solidFill>
                    <a:schemeClr val="tx1"/>
                  </a:solidFill>
                  <a:latin typeface="Segoe UI" panose="020B0502040204020203" pitchFamily="34" charset="0"/>
                  <a:cs typeface="Segoe UI" panose="020B0502040204020203" pitchFamily="34" charset="0"/>
                </a:endParaRPr>
              </a:p>
            </p:txBody>
          </p:sp>
          <p:sp>
            <p:nvSpPr>
              <p:cNvPr id="12" name="Line 86"/>
              <p:cNvSpPr>
                <a:spLocks noChangeShapeType="1"/>
              </p:cNvSpPr>
              <p:nvPr/>
            </p:nvSpPr>
            <p:spPr bwMode="auto">
              <a:xfrm>
                <a:off x="6880118" y="2601503"/>
                <a:ext cx="0" cy="254960"/>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solidFill>
                    <a:schemeClr val="tx1"/>
                  </a:solidFill>
                  <a:latin typeface="Segoe UI" panose="020B0502040204020203" pitchFamily="34" charset="0"/>
                  <a:cs typeface="Segoe UI" panose="020B0502040204020203" pitchFamily="34" charset="0"/>
                </a:endParaRPr>
              </a:p>
            </p:txBody>
          </p:sp>
          <p:sp>
            <p:nvSpPr>
              <p:cNvPr id="13" name="Line 86"/>
              <p:cNvSpPr>
                <a:spLocks noChangeShapeType="1"/>
              </p:cNvSpPr>
              <p:nvPr/>
            </p:nvSpPr>
            <p:spPr bwMode="auto">
              <a:xfrm>
                <a:off x="5524846" y="2616924"/>
                <a:ext cx="0" cy="254960"/>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solidFill>
                    <a:schemeClr val="tx1"/>
                  </a:solidFill>
                  <a:latin typeface="Segoe UI" panose="020B0502040204020203" pitchFamily="34" charset="0"/>
                  <a:cs typeface="Segoe UI" panose="020B0502040204020203" pitchFamily="34" charset="0"/>
                </a:endParaRPr>
              </a:p>
            </p:txBody>
          </p:sp>
          <p:pic>
            <p:nvPicPr>
              <p:cNvPr id="14" name="Picture 6" descr="D:\ARC\ARC_Libraries\V11.1\LIB\ACTUAL\PcVue\V1.8\FR\Lib\SH_SYSTEM\B\PCVUE_LIBS_SYSTEM_SERVER_CABINET_FRONT_12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41897" y="1880168"/>
                <a:ext cx="364931" cy="729862"/>
              </a:xfrm>
              <a:prstGeom prst="rect">
                <a:avLst/>
              </a:prstGeom>
              <a:noFill/>
              <a:extLst>
                <a:ext uri="{909E8E84-426E-40DD-AFC4-6F175D3DCCD1}">
                  <a14:hiddenFill xmlns:a14="http://schemas.microsoft.com/office/drawing/2010/main">
                    <a:solidFill>
                      <a:srgbClr val="FFFFFF"/>
                    </a:solidFill>
                  </a14:hiddenFill>
                </a:ext>
              </a:extLst>
            </p:spPr>
          </p:pic>
          <p:sp>
            <p:nvSpPr>
              <p:cNvPr id="16" name="Line 86"/>
              <p:cNvSpPr>
                <a:spLocks noChangeShapeType="1"/>
              </p:cNvSpPr>
              <p:nvPr/>
            </p:nvSpPr>
            <p:spPr bwMode="auto">
              <a:xfrm>
                <a:off x="3824364" y="2601866"/>
                <a:ext cx="0" cy="254960"/>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solidFill>
                    <a:schemeClr val="tx1"/>
                  </a:solidFill>
                  <a:latin typeface="Segoe UI" panose="020B0502040204020203" pitchFamily="34" charset="0"/>
                  <a:cs typeface="Segoe UI" panose="020B0502040204020203" pitchFamily="34" charset="0"/>
                </a:endParaRPr>
              </a:p>
            </p:txBody>
          </p:sp>
          <p:sp>
            <p:nvSpPr>
              <p:cNvPr id="17" name="Organigramme : Disque magnétique 21"/>
              <p:cNvSpPr/>
              <p:nvPr/>
            </p:nvSpPr>
            <p:spPr>
              <a:xfrm>
                <a:off x="3860719" y="2319921"/>
                <a:ext cx="288895" cy="409425"/>
              </a:xfrm>
              <a:prstGeom prst="flowChartMagneticDisk">
                <a:avLst/>
              </a:prstGeom>
              <a:solidFill>
                <a:srgbClr val="0070C0"/>
              </a:solidFill>
              <a:scene3d>
                <a:camera prst="orthographicFront"/>
                <a:lightRig rig="threePt" dir="t"/>
              </a:scene3d>
              <a:sp3d prstMaterial="dkEdge">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i="0">
                  <a:solidFill>
                    <a:schemeClr val="tx1"/>
                  </a:solidFill>
                  <a:latin typeface="Segoe UI" panose="020B0502040204020203" pitchFamily="34" charset="0"/>
                  <a:cs typeface="Segoe UI" panose="020B0502040204020203" pitchFamily="34" charset="0"/>
                </a:endParaRPr>
              </a:p>
            </p:txBody>
          </p:sp>
          <p:pic>
            <p:nvPicPr>
              <p:cNvPr id="20" name="Picture 6" descr="D:\ARC\ARC_Libraries\V11.1\LIB\ACTUAL\PcVue\V1.8\FR\Lib\SH_SYSTEM\B\PCVUE_LIBS_SYSTEM_SERVER_CABINET_FRONT_12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74613" y="3125574"/>
                <a:ext cx="364931" cy="72986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 descr="C:\Users\bl\Desktop\NetworkingConfigurati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5854" y="3014423"/>
                <a:ext cx="300228" cy="300228"/>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p:cNvSpPr/>
              <p:nvPr/>
            </p:nvSpPr>
            <p:spPr>
              <a:xfrm>
                <a:off x="4142999" y="936344"/>
                <a:ext cx="1616331" cy="954107"/>
              </a:xfrm>
              <a:prstGeom prst="rect">
                <a:avLst/>
              </a:prstGeom>
            </p:spPr>
            <p:txBody>
              <a:bodyPr wrap="square">
                <a:spAutoFit/>
              </a:bodyPr>
              <a:lstStyle/>
              <a:p>
                <a:pPr>
                  <a:defRPr/>
                </a:pPr>
                <a:r>
                  <a:rPr lang="en-US" sz="1400" i="0" dirty="0" smtClean="0">
                    <a:solidFill>
                      <a:schemeClr val="tx1"/>
                    </a:solidFill>
                    <a:latin typeface="Segoe UI" panose="020B0502040204020203" pitchFamily="34" charset="0"/>
                    <a:cs typeface="Segoe UI" panose="020B0502040204020203" pitchFamily="34" charset="0"/>
                  </a:rPr>
                  <a:t>Remote desktop server </a:t>
                </a:r>
              </a:p>
              <a:p>
                <a:pPr>
                  <a:defRPr/>
                </a:pPr>
                <a:r>
                  <a:rPr lang="en-US" sz="1400" i="0" dirty="0" err="1">
                    <a:solidFill>
                      <a:srgbClr val="C00000"/>
                    </a:solidFill>
                    <a:latin typeface="Segoe UI" panose="020B0502040204020203" pitchFamily="34" charset="0"/>
                    <a:cs typeface="Segoe UI" panose="020B0502040204020203" pitchFamily="34" charset="0"/>
                  </a:rPr>
                  <a:t>PcVue</a:t>
                </a:r>
                <a:r>
                  <a:rPr lang="en-US" sz="1400" i="0" dirty="0" smtClean="0">
                    <a:solidFill>
                      <a:schemeClr val="tx1"/>
                    </a:solidFill>
                    <a:latin typeface="Segoe UI" panose="020B0502040204020203" pitchFamily="34" charset="0"/>
                    <a:cs typeface="Segoe UI" panose="020B0502040204020203" pitchFamily="34" charset="0"/>
                  </a:rPr>
                  <a:t> client  instances</a:t>
                </a:r>
                <a:endParaRPr lang="en-US" sz="1400" i="0" dirty="0">
                  <a:solidFill>
                    <a:schemeClr val="tx1"/>
                  </a:solidFill>
                  <a:latin typeface="Segoe UI" panose="020B0502040204020203" pitchFamily="34" charset="0"/>
                  <a:cs typeface="Segoe UI" panose="020B0502040204020203" pitchFamily="34" charset="0"/>
                </a:endParaRPr>
              </a:p>
            </p:txBody>
          </p:sp>
          <p:sp>
            <p:nvSpPr>
              <p:cNvPr id="37" name="Rectangle 36"/>
              <p:cNvSpPr/>
              <p:nvPr/>
            </p:nvSpPr>
            <p:spPr>
              <a:xfrm>
                <a:off x="2816293" y="1999762"/>
                <a:ext cx="930131" cy="954107"/>
              </a:xfrm>
              <a:prstGeom prst="rect">
                <a:avLst/>
              </a:prstGeom>
            </p:spPr>
            <p:txBody>
              <a:bodyPr wrap="square">
                <a:spAutoFit/>
              </a:bodyPr>
              <a:lstStyle/>
              <a:p>
                <a:pPr>
                  <a:defRPr/>
                </a:pPr>
                <a:r>
                  <a:rPr lang="en-US" sz="1400" i="0" dirty="0" err="1" smtClean="0">
                    <a:solidFill>
                      <a:srgbClr val="C00000"/>
                    </a:solidFill>
                    <a:latin typeface="Segoe UI" panose="020B0502040204020203" pitchFamily="34" charset="0"/>
                    <a:cs typeface="Segoe UI" panose="020B0502040204020203" pitchFamily="34" charset="0"/>
                  </a:rPr>
                  <a:t>PcVue</a:t>
                </a:r>
                <a:r>
                  <a:rPr lang="en-US" sz="1400" i="0" dirty="0" smtClean="0">
                    <a:solidFill>
                      <a:srgbClr val="C00000"/>
                    </a:solidFill>
                    <a:latin typeface="Segoe UI" panose="020B0502040204020203" pitchFamily="34" charset="0"/>
                    <a:cs typeface="Segoe UI" panose="020B0502040204020203" pitchFamily="34" charset="0"/>
                  </a:rPr>
                  <a:t> </a:t>
                </a:r>
                <a:r>
                  <a:rPr lang="en-US" sz="1400" i="0" dirty="0" smtClean="0">
                    <a:solidFill>
                      <a:schemeClr val="tx1"/>
                    </a:solidFill>
                    <a:latin typeface="Segoe UI" panose="020B0502040204020203" pitchFamily="34" charset="0"/>
                    <a:cs typeface="Segoe UI" panose="020B0502040204020203" pitchFamily="34" charset="0"/>
                  </a:rPr>
                  <a:t>historical data server</a:t>
                </a:r>
                <a:endParaRPr lang="en-US" sz="1400" i="0" dirty="0">
                  <a:solidFill>
                    <a:schemeClr val="tx1"/>
                  </a:solidFill>
                  <a:latin typeface="Segoe UI" panose="020B0502040204020203" pitchFamily="34" charset="0"/>
                  <a:cs typeface="Segoe UI" panose="020B0502040204020203" pitchFamily="34" charset="0"/>
                </a:endParaRPr>
              </a:p>
            </p:txBody>
          </p:sp>
          <p:sp>
            <p:nvSpPr>
              <p:cNvPr id="38" name="Arc 37"/>
              <p:cNvSpPr/>
              <p:nvPr/>
            </p:nvSpPr>
            <p:spPr>
              <a:xfrm flipH="1" flipV="1">
                <a:off x="4755774" y="2344492"/>
                <a:ext cx="752743" cy="444231"/>
              </a:xfrm>
              <a:prstGeom prst="arc">
                <a:avLst>
                  <a:gd name="adj1" fmla="val 10519903"/>
                  <a:gd name="adj2" fmla="val 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sz="1400" i="0">
                  <a:latin typeface="Segoe UI" panose="020B0502040204020203" pitchFamily="34" charset="0"/>
                  <a:cs typeface="Segoe UI" panose="020B0502040204020203" pitchFamily="34" charset="0"/>
                </a:endParaRPr>
              </a:p>
            </p:txBody>
          </p:sp>
          <p:sp>
            <p:nvSpPr>
              <p:cNvPr id="39" name="Arc 38"/>
              <p:cNvSpPr/>
              <p:nvPr/>
            </p:nvSpPr>
            <p:spPr>
              <a:xfrm flipH="1" flipV="1">
                <a:off x="4755773" y="2368157"/>
                <a:ext cx="1483443" cy="624836"/>
              </a:xfrm>
              <a:prstGeom prst="arc">
                <a:avLst>
                  <a:gd name="adj1" fmla="val 10519903"/>
                  <a:gd name="adj2" fmla="val 527762"/>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sz="1400" i="0">
                  <a:latin typeface="Segoe UI" panose="020B0502040204020203" pitchFamily="34" charset="0"/>
                  <a:cs typeface="Segoe UI" panose="020B0502040204020203" pitchFamily="34" charset="0"/>
                </a:endParaRPr>
              </a:p>
            </p:txBody>
          </p:sp>
          <p:sp>
            <p:nvSpPr>
              <p:cNvPr id="42" name="Arc 41"/>
              <p:cNvSpPr/>
              <p:nvPr/>
            </p:nvSpPr>
            <p:spPr>
              <a:xfrm flipH="1" flipV="1">
                <a:off x="4689436" y="2360731"/>
                <a:ext cx="2190682" cy="744118"/>
              </a:xfrm>
              <a:prstGeom prst="arc">
                <a:avLst>
                  <a:gd name="adj1" fmla="val 10519903"/>
                  <a:gd name="adj2" fmla="val 527762"/>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sz="1400" i="0">
                  <a:latin typeface="Segoe UI" panose="020B0502040204020203" pitchFamily="34" charset="0"/>
                  <a:cs typeface="Segoe UI" panose="020B0502040204020203" pitchFamily="34" charset="0"/>
                </a:endParaRPr>
              </a:p>
            </p:txBody>
          </p:sp>
          <p:sp>
            <p:nvSpPr>
              <p:cNvPr id="47" name="Rectangle 46"/>
              <p:cNvSpPr/>
              <p:nvPr/>
            </p:nvSpPr>
            <p:spPr>
              <a:xfrm>
                <a:off x="7543546" y="2903575"/>
                <a:ext cx="1238947" cy="307777"/>
              </a:xfrm>
              <a:prstGeom prst="rect">
                <a:avLst/>
              </a:prstGeom>
            </p:spPr>
            <p:txBody>
              <a:bodyPr wrap="square">
                <a:spAutoFit/>
              </a:bodyPr>
              <a:lstStyle/>
              <a:p>
                <a:pPr>
                  <a:defRPr/>
                </a:pPr>
                <a:r>
                  <a:rPr lang="en-US" sz="1400" i="0" dirty="0" err="1" smtClean="0">
                    <a:solidFill>
                      <a:schemeClr val="tx1"/>
                    </a:solidFill>
                    <a:latin typeface="Segoe UI" panose="020B0502040204020203" pitchFamily="34" charset="0"/>
                    <a:cs typeface="Segoe UI" panose="020B0502040204020203" pitchFamily="34" charset="0"/>
                  </a:rPr>
                  <a:t>WiFi</a:t>
                </a:r>
                <a:r>
                  <a:rPr lang="en-US" sz="1400" i="0" dirty="0" smtClean="0">
                    <a:solidFill>
                      <a:schemeClr val="tx1"/>
                    </a:solidFill>
                    <a:latin typeface="Segoe UI" panose="020B0502040204020203" pitchFamily="34" charset="0"/>
                    <a:cs typeface="Segoe UI" panose="020B0502040204020203" pitchFamily="34" charset="0"/>
                  </a:rPr>
                  <a:t> router</a:t>
                </a:r>
                <a:endParaRPr lang="en-US" sz="1400" i="0" dirty="0">
                  <a:solidFill>
                    <a:schemeClr val="tx1"/>
                  </a:solidFill>
                  <a:latin typeface="Segoe UI" panose="020B0502040204020203" pitchFamily="34" charset="0"/>
                  <a:cs typeface="Segoe UI" panose="020B0502040204020203" pitchFamily="34" charset="0"/>
                </a:endParaRPr>
              </a:p>
            </p:txBody>
          </p:sp>
          <p:grpSp>
            <p:nvGrpSpPr>
              <p:cNvPr id="2" name="Groupe 1"/>
              <p:cNvGrpSpPr/>
              <p:nvPr/>
            </p:nvGrpSpPr>
            <p:grpSpPr>
              <a:xfrm>
                <a:off x="7580937" y="1776691"/>
                <a:ext cx="699967" cy="1342421"/>
                <a:chOff x="7556444" y="1790119"/>
                <a:chExt cx="699967" cy="1342421"/>
              </a:xfrm>
            </p:grpSpPr>
            <p:pic>
              <p:nvPicPr>
                <p:cNvPr id="41" name="Picture 10" descr="D:\mes documents\Mes images\Bibliothèque multimédia Microsoft\j0432567.png"/>
                <p:cNvPicPr>
                  <a:picLocks noChangeAspect="1" noChangeArrowheads="1"/>
                </p:cNvPicPr>
                <p:nvPr/>
              </p:nvPicPr>
              <p:blipFill>
                <a:blip r:embed="rId6" cstate="print"/>
                <a:srcRect/>
                <a:stretch>
                  <a:fillRect/>
                </a:stretch>
              </p:blipFill>
              <p:spPr bwMode="auto">
                <a:xfrm>
                  <a:off x="7556444" y="2432532"/>
                  <a:ext cx="699967" cy="700008"/>
                </a:xfrm>
                <a:prstGeom prst="rect">
                  <a:avLst/>
                </a:prstGeom>
                <a:noFill/>
                <a:ln w="9525">
                  <a:noFill/>
                  <a:miter lim="800000"/>
                  <a:headEnd/>
                  <a:tailEnd/>
                </a:ln>
              </p:spPr>
            </p:pic>
            <p:pic>
              <p:nvPicPr>
                <p:cNvPr id="48" name="Picture 3" descr="D:\ARC\ARC_Libraries\V11.1\LIB\ACTUAL\PcVue\V1.5\FR\LibSV_fr\Lib\SH_SYSTEM\B\PCVUE_LIBS_SYSTEM_MOBILE-DEVICES_SMARTPHONE_ISOMETRIC_RIGHT_64.png"/>
                <p:cNvPicPr/>
                <p:nvPr/>
              </p:nvPicPr>
              <p:blipFill>
                <a:blip r:embed="rId7">
                  <a:extLst>
                    <a:ext uri="{28A0092B-C50C-407E-A947-70E740481C1C}">
                      <a14:useLocalDpi xmlns:a14="http://schemas.microsoft.com/office/drawing/2010/main" val="0"/>
                    </a:ext>
                  </a:extLst>
                </a:blip>
                <a:srcRect/>
                <a:stretch>
                  <a:fillRect/>
                </a:stretch>
              </p:blipFill>
              <p:spPr bwMode="auto">
                <a:xfrm>
                  <a:off x="7774179" y="2140639"/>
                  <a:ext cx="342900" cy="342900"/>
                </a:xfrm>
                <a:prstGeom prst="rect">
                  <a:avLst/>
                </a:prstGeom>
                <a:noFill/>
                <a:extLst/>
              </p:spPr>
            </p:pic>
            <p:pic>
              <p:nvPicPr>
                <p:cNvPr id="49" name="Picture 7" descr="D:\ARC\ARC_Libraries\V11.1\LIB\ACTUAL\PcVue\V1.5\FR\LibSV_fr\Lib\SH_SYSTEM\B\PCVUE_LIBS_SYSTEM_MOBILE-DEVICES_TABLET_ISOMETRIC_RIGHT_64.png"/>
                <p:cNvPicPr/>
                <p:nvPr/>
              </p:nvPicPr>
              <p:blipFill>
                <a:blip r:embed="rId8">
                  <a:extLst>
                    <a:ext uri="{28A0092B-C50C-407E-A947-70E740481C1C}">
                      <a14:useLocalDpi xmlns:a14="http://schemas.microsoft.com/office/drawing/2010/main" val="0"/>
                    </a:ext>
                  </a:extLst>
                </a:blip>
                <a:srcRect/>
                <a:stretch>
                  <a:fillRect/>
                </a:stretch>
              </p:blipFill>
              <p:spPr bwMode="auto">
                <a:xfrm>
                  <a:off x="7667499" y="1790119"/>
                  <a:ext cx="521970" cy="521970"/>
                </a:xfrm>
                <a:prstGeom prst="rect">
                  <a:avLst/>
                </a:prstGeom>
                <a:noFill/>
                <a:extLst/>
              </p:spPr>
            </p:pic>
            <p:sp>
              <p:nvSpPr>
                <p:cNvPr id="50" name="Arc 49"/>
                <p:cNvSpPr/>
                <p:nvPr/>
              </p:nvSpPr>
              <p:spPr>
                <a:xfrm>
                  <a:off x="7705599" y="2468299"/>
                  <a:ext cx="457200" cy="274320"/>
                </a:xfrm>
                <a:prstGeom prst="arc">
                  <a:avLst>
                    <a:gd name="adj1" fmla="val 12507423"/>
                    <a:gd name="adj2" fmla="val 19768370"/>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endParaRPr lang="fr-FR" sz="1400" i="0">
                    <a:latin typeface="Segoe UI" panose="020B0502040204020203" pitchFamily="34" charset="0"/>
                    <a:cs typeface="Segoe UI" panose="020B0502040204020203" pitchFamily="34" charset="0"/>
                  </a:endParaRPr>
                </a:p>
              </p:txBody>
            </p:sp>
            <p:sp>
              <p:nvSpPr>
                <p:cNvPr id="51" name="Arc 50"/>
                <p:cNvSpPr/>
                <p:nvPr/>
              </p:nvSpPr>
              <p:spPr>
                <a:xfrm>
                  <a:off x="7713219" y="2521639"/>
                  <a:ext cx="457200" cy="335280"/>
                </a:xfrm>
                <a:prstGeom prst="arc">
                  <a:avLst>
                    <a:gd name="adj1" fmla="val 13823253"/>
                    <a:gd name="adj2" fmla="val 18544086"/>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endParaRPr lang="fr-FR" sz="1400" i="0">
                    <a:latin typeface="Segoe UI" panose="020B0502040204020203" pitchFamily="34" charset="0"/>
                    <a:cs typeface="Segoe UI" panose="020B0502040204020203" pitchFamily="34" charset="0"/>
                  </a:endParaRPr>
                </a:p>
              </p:txBody>
            </p:sp>
            <p:sp>
              <p:nvSpPr>
                <p:cNvPr id="52" name="Arc 51"/>
                <p:cNvSpPr/>
                <p:nvPr/>
              </p:nvSpPr>
              <p:spPr>
                <a:xfrm>
                  <a:off x="7720839" y="2582599"/>
                  <a:ext cx="441960" cy="396240"/>
                </a:xfrm>
                <a:prstGeom prst="arc">
                  <a:avLst>
                    <a:gd name="adj1" fmla="val 14905987"/>
                    <a:gd name="adj2" fmla="val 17374453"/>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endParaRPr lang="fr-FR" sz="1400" i="0">
                    <a:latin typeface="Segoe UI" panose="020B0502040204020203" pitchFamily="34" charset="0"/>
                    <a:cs typeface="Segoe UI" panose="020B0502040204020203" pitchFamily="34" charset="0"/>
                  </a:endParaRPr>
                </a:p>
              </p:txBody>
            </p:sp>
          </p:grpSp>
          <p:sp>
            <p:nvSpPr>
              <p:cNvPr id="53" name="Arc 52"/>
              <p:cNvSpPr/>
              <p:nvPr/>
            </p:nvSpPr>
            <p:spPr>
              <a:xfrm flipH="1" flipV="1">
                <a:off x="4658935" y="1831469"/>
                <a:ext cx="3229397" cy="1552103"/>
              </a:xfrm>
              <a:prstGeom prst="arc">
                <a:avLst>
                  <a:gd name="adj1" fmla="val 10749440"/>
                  <a:gd name="adj2" fmla="val 21382091"/>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sz="1400" i="0">
                  <a:latin typeface="Segoe UI" panose="020B0502040204020203" pitchFamily="34" charset="0"/>
                  <a:cs typeface="Segoe UI" panose="020B0502040204020203" pitchFamily="34" charset="0"/>
                </a:endParaRPr>
              </a:p>
            </p:txBody>
          </p:sp>
          <p:pic>
            <p:nvPicPr>
              <p:cNvPr id="46" name="Picture 2" descr="http://www.e-interactive.es/wp-content/uploads/HTML51.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580295" y="2405468"/>
                <a:ext cx="363537" cy="328144"/>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54" name="Line 86"/>
              <p:cNvSpPr>
                <a:spLocks noChangeShapeType="1"/>
              </p:cNvSpPr>
              <p:nvPr/>
            </p:nvSpPr>
            <p:spPr bwMode="auto">
              <a:xfrm>
                <a:off x="3888327" y="4248690"/>
                <a:ext cx="2510867" cy="0"/>
              </a:xfrm>
              <a:prstGeom prst="line">
                <a:avLst/>
              </a:prstGeom>
              <a:noFill/>
              <a:ln w="38100">
                <a:solidFill>
                  <a:schemeClr val="bg1">
                    <a:lumMod val="50000"/>
                  </a:schemeClr>
                </a:solidFill>
                <a:round/>
                <a:headEnd/>
                <a:tailEnd/>
              </a:ln>
              <a:effectLst/>
            </p:spPr>
            <p:txBody>
              <a:bodyPr wrap="square" lIns="93600" tIns="46800" rIns="93600" bIns="46800">
                <a:spAutoFit/>
              </a:bodyPr>
              <a:lstStyle/>
              <a:p>
                <a:pPr>
                  <a:defRPr/>
                </a:pPr>
                <a:endParaRPr lang="en-US" sz="1400" i="0">
                  <a:solidFill>
                    <a:schemeClr val="tx1"/>
                  </a:solidFill>
                  <a:latin typeface="Segoe UI" panose="020B0502040204020203" pitchFamily="34" charset="0"/>
                  <a:cs typeface="Segoe UI" panose="020B0502040204020203" pitchFamily="34" charset="0"/>
                </a:endParaRPr>
              </a:p>
            </p:txBody>
          </p:sp>
          <p:cxnSp>
            <p:nvCxnSpPr>
              <p:cNvPr id="55" name="Line 42"/>
              <p:cNvCxnSpPr>
                <a:cxnSpLocks noChangeShapeType="1"/>
              </p:cNvCxnSpPr>
              <p:nvPr/>
            </p:nvCxnSpPr>
            <p:spPr bwMode="auto">
              <a:xfrm>
                <a:off x="5907800" y="4257900"/>
                <a:ext cx="2136" cy="156467"/>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cxnSp>
          <p:pic>
            <p:nvPicPr>
              <p:cNvPr id="56" name="Picture 108" descr="D:\ARC\ARC_Libraries\V11.1\LIB\ACTUAL\PcVue\V1.8\FR\Lib\SH_SYSTEM\B\PCVUE_LIBS_SYSTEM_PLC_DRIVER_FRONT_64.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47883" y="4392450"/>
                <a:ext cx="581025" cy="581025"/>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109" descr="D:\ARC\ARC_Libraries\V11.1\LIB\ACTUAL\PcVue\V1.8\FR\Lib\SH_SYSTEM\B\PCVUE_LIBS_SYSTEM_PLC_CONTROLLER_FRONT_128.png"/>
              <p:cNvPicPr>
                <a:picLocks noChangeAspect="1" noChangeArrowheads="1"/>
              </p:cNvPicPr>
              <p:nvPr/>
            </p:nvPicPr>
            <p:blipFill rotWithShape="1">
              <a:blip r:embed="rId11">
                <a:extLst>
                  <a:ext uri="{28A0092B-C50C-407E-A947-70E740481C1C}">
                    <a14:useLocalDpi xmlns:a14="http://schemas.microsoft.com/office/drawing/2010/main" val="0"/>
                  </a:ext>
                </a:extLst>
              </a:blip>
              <a:srcRect t="22886" b="27114"/>
              <a:stretch/>
            </p:blipFill>
            <p:spPr bwMode="auto">
              <a:xfrm>
                <a:off x="3533399" y="4324040"/>
                <a:ext cx="1219200" cy="609601"/>
              </a:xfrm>
              <a:prstGeom prst="rect">
                <a:avLst/>
              </a:prstGeom>
              <a:noFill/>
              <a:extLst>
                <a:ext uri="{909E8E84-426E-40DD-AFC4-6F175D3DCCD1}">
                  <a14:hiddenFill xmlns:a14="http://schemas.microsoft.com/office/drawing/2010/main">
                    <a:solidFill>
                      <a:srgbClr val="FFFFFF"/>
                    </a:solidFill>
                  </a14:hiddenFill>
                </a:ext>
              </a:extLst>
            </p:spPr>
          </p:pic>
          <p:sp>
            <p:nvSpPr>
              <p:cNvPr id="58" name="Rectangle 57"/>
              <p:cNvSpPr/>
              <p:nvPr/>
            </p:nvSpPr>
            <p:spPr>
              <a:xfrm>
                <a:off x="4789158" y="4973475"/>
                <a:ext cx="1006731" cy="307777"/>
              </a:xfrm>
              <a:prstGeom prst="rect">
                <a:avLst/>
              </a:prstGeom>
            </p:spPr>
            <p:txBody>
              <a:bodyPr wrap="square">
                <a:spAutoFit/>
              </a:bodyPr>
              <a:lstStyle/>
              <a:p>
                <a:pPr>
                  <a:defRPr/>
                </a:pPr>
                <a:r>
                  <a:rPr lang="en-US" sz="1400" i="0" dirty="0" smtClean="0">
                    <a:solidFill>
                      <a:schemeClr val="tx1"/>
                    </a:solidFill>
                    <a:latin typeface="Segoe UI" panose="020B0502040204020203" pitchFamily="34" charset="0"/>
                    <a:cs typeface="Segoe UI" panose="020B0502040204020203" pitchFamily="34" charset="0"/>
                  </a:rPr>
                  <a:t>Devices</a:t>
                </a:r>
                <a:endParaRPr lang="en-US" sz="1400" i="0" dirty="0">
                  <a:solidFill>
                    <a:schemeClr val="tx1"/>
                  </a:solidFill>
                  <a:latin typeface="Segoe UI" panose="020B0502040204020203" pitchFamily="34" charset="0"/>
                  <a:cs typeface="Segoe UI" panose="020B0502040204020203" pitchFamily="34" charset="0"/>
                </a:endParaRPr>
              </a:p>
            </p:txBody>
          </p:sp>
          <p:cxnSp>
            <p:nvCxnSpPr>
              <p:cNvPr id="59" name="Line 42"/>
              <p:cNvCxnSpPr>
                <a:cxnSpLocks noChangeShapeType="1"/>
              </p:cNvCxnSpPr>
              <p:nvPr/>
            </p:nvCxnSpPr>
            <p:spPr bwMode="auto">
              <a:xfrm>
                <a:off x="4142999" y="4264919"/>
                <a:ext cx="2136" cy="156467"/>
              </a:xfrm>
              <a:prstGeom prst="line">
                <a:avLst/>
              </a:prstGeom>
              <a:noFill/>
              <a:ln w="25400">
                <a:solidFill>
                  <a:srgbClr val="000000"/>
                </a:solidFill>
                <a:round/>
                <a:headEnd type="none" w="sm" len="sm"/>
                <a:tailEnd type="none" w="sm" len="sm"/>
              </a:ln>
              <a:extLst>
                <a:ext uri="{909E8E84-426E-40DD-AFC4-6F175D3DCCD1}">
                  <a14:hiddenFill xmlns:a14="http://schemas.microsoft.com/office/drawing/2010/main">
                    <a:noFill/>
                  </a14:hiddenFill>
                </a:ext>
              </a:extLst>
            </p:spPr>
          </p:cxnSp>
          <p:sp>
            <p:nvSpPr>
              <p:cNvPr id="61" name="Rectangle 60"/>
              <p:cNvSpPr/>
              <p:nvPr/>
            </p:nvSpPr>
            <p:spPr>
              <a:xfrm>
                <a:off x="3363446" y="2899920"/>
                <a:ext cx="1940983" cy="307777"/>
              </a:xfrm>
              <a:prstGeom prst="rect">
                <a:avLst/>
              </a:prstGeom>
            </p:spPr>
            <p:txBody>
              <a:bodyPr wrap="square">
                <a:spAutoFit/>
              </a:bodyPr>
              <a:lstStyle/>
              <a:p>
                <a:pPr>
                  <a:defRPr/>
                </a:pPr>
                <a:r>
                  <a:rPr lang="en-US" sz="1400" i="0" dirty="0" smtClean="0">
                    <a:solidFill>
                      <a:schemeClr val="tx1"/>
                    </a:solidFill>
                    <a:latin typeface="Segoe UI" panose="020B0502040204020203" pitchFamily="34" charset="0"/>
                    <a:cs typeface="Segoe UI" panose="020B0502040204020203" pitchFamily="34" charset="0"/>
                  </a:rPr>
                  <a:t>IT Network</a:t>
                </a:r>
                <a:endParaRPr lang="en-US" sz="1400" i="0" dirty="0">
                  <a:solidFill>
                    <a:schemeClr val="tx1"/>
                  </a:solidFill>
                  <a:latin typeface="Segoe UI" panose="020B0502040204020203" pitchFamily="34" charset="0"/>
                  <a:cs typeface="Segoe UI" panose="020B0502040204020203" pitchFamily="34" charset="0"/>
                </a:endParaRPr>
              </a:p>
            </p:txBody>
          </p:sp>
          <p:sp>
            <p:nvSpPr>
              <p:cNvPr id="62" name="Rectangle 61"/>
              <p:cNvSpPr/>
              <p:nvPr/>
            </p:nvSpPr>
            <p:spPr>
              <a:xfrm>
                <a:off x="3392168" y="3669175"/>
                <a:ext cx="2067360" cy="523220"/>
              </a:xfrm>
              <a:prstGeom prst="rect">
                <a:avLst/>
              </a:prstGeom>
            </p:spPr>
            <p:txBody>
              <a:bodyPr wrap="square">
                <a:spAutoFit/>
              </a:bodyPr>
              <a:lstStyle/>
              <a:p>
                <a:pPr>
                  <a:defRPr/>
                </a:pPr>
                <a:r>
                  <a:rPr lang="en-US" sz="1400" i="0" dirty="0" smtClean="0">
                    <a:solidFill>
                      <a:schemeClr val="tx1"/>
                    </a:solidFill>
                    <a:latin typeface="Segoe UI" panose="020B0502040204020203" pitchFamily="34" charset="0"/>
                    <a:cs typeface="Segoe UI" panose="020B0502040204020203" pitchFamily="34" charset="0"/>
                  </a:rPr>
                  <a:t>Data acquisition network</a:t>
                </a:r>
                <a:endParaRPr lang="en-US" sz="1400" i="0" dirty="0">
                  <a:solidFill>
                    <a:schemeClr val="tx1"/>
                  </a:solidFill>
                  <a:latin typeface="Segoe UI" panose="020B0502040204020203" pitchFamily="34" charset="0"/>
                  <a:cs typeface="Segoe UI" panose="020B0502040204020203" pitchFamily="34" charset="0"/>
                </a:endParaRPr>
              </a:p>
            </p:txBody>
          </p:sp>
          <p:sp>
            <p:nvSpPr>
              <p:cNvPr id="66" name="Rectangle 65"/>
              <p:cNvSpPr/>
              <p:nvPr/>
            </p:nvSpPr>
            <p:spPr>
              <a:xfrm>
                <a:off x="5320482" y="3282629"/>
                <a:ext cx="1083755" cy="738664"/>
              </a:xfrm>
              <a:prstGeom prst="rect">
                <a:avLst/>
              </a:prstGeom>
            </p:spPr>
            <p:txBody>
              <a:bodyPr wrap="square">
                <a:spAutoFit/>
              </a:bodyPr>
              <a:lstStyle/>
              <a:p>
                <a:pPr>
                  <a:defRPr/>
                </a:pPr>
                <a:r>
                  <a:rPr lang="en-US" sz="1400" i="0" dirty="0">
                    <a:solidFill>
                      <a:srgbClr val="C00000"/>
                    </a:solidFill>
                    <a:latin typeface="Segoe UI" panose="020B0502040204020203" pitchFamily="34" charset="0"/>
                    <a:cs typeface="Segoe UI" panose="020B0502040204020203" pitchFamily="34" charset="0"/>
                  </a:rPr>
                  <a:t>PcVue </a:t>
                </a:r>
                <a:r>
                  <a:rPr lang="en-US" sz="1400" i="0" dirty="0" smtClean="0">
                    <a:solidFill>
                      <a:schemeClr val="tx1"/>
                    </a:solidFill>
                    <a:latin typeface="Segoe UI" panose="020B0502040204020203" pitchFamily="34" charset="0"/>
                    <a:cs typeface="Segoe UI" panose="020B0502040204020203" pitchFamily="34" charset="0"/>
                  </a:rPr>
                  <a:t>A</a:t>
                </a:r>
                <a:r>
                  <a:rPr lang="en-US" sz="1400" i="0" dirty="0">
                    <a:solidFill>
                      <a:schemeClr val="tx1"/>
                    </a:solidFill>
                    <a:latin typeface="Segoe UI" panose="020B0502040204020203" pitchFamily="34" charset="0"/>
                    <a:cs typeface="Segoe UI" panose="020B0502040204020203" pitchFamily="34" charset="0"/>
                  </a:rPr>
                  <a:t>cquisition </a:t>
                </a:r>
                <a:r>
                  <a:rPr lang="en-US" sz="1400" i="0" dirty="0" smtClean="0">
                    <a:solidFill>
                      <a:schemeClr val="tx1"/>
                    </a:solidFill>
                    <a:latin typeface="Segoe UI" panose="020B0502040204020203" pitchFamily="34" charset="0"/>
                    <a:cs typeface="Segoe UI" panose="020B0502040204020203" pitchFamily="34" charset="0"/>
                  </a:rPr>
                  <a:t>server</a:t>
                </a:r>
                <a:endParaRPr lang="en-US" sz="1400" i="0" dirty="0">
                  <a:solidFill>
                    <a:schemeClr val="tx1"/>
                  </a:solidFill>
                  <a:latin typeface="Segoe UI" panose="020B0502040204020203" pitchFamily="34" charset="0"/>
                  <a:cs typeface="Segoe UI" panose="020B0502040204020203" pitchFamily="34" charset="0"/>
                </a:endParaRPr>
              </a:p>
            </p:txBody>
          </p:sp>
        </p:grpSp>
        <p:pic>
          <p:nvPicPr>
            <p:cNvPr id="64" name="Picture 2" descr="D:\Marketting-Communication\_Logos\Arc\stu.p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351710" y="2365347"/>
              <a:ext cx="299557" cy="299557"/>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Espace réservé du texte 4"/>
          <p:cNvSpPr>
            <a:spLocks noGrp="1"/>
          </p:cNvSpPr>
          <p:nvPr>
            <p:ph type="body" sz="half" idx="2"/>
          </p:nvPr>
        </p:nvSpPr>
        <p:spPr>
          <a:xfrm>
            <a:off x="2207568" y="-1"/>
            <a:ext cx="9410619" cy="1114971"/>
          </a:xfrm>
        </p:spPr>
        <p:txBody>
          <a:bodyPr/>
          <a:lstStyle/>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r>
              <a:rPr lang="en-US" b="1" dirty="0" smtClean="0"/>
              <a:t>Multi-station </a:t>
            </a:r>
            <a:r>
              <a:rPr lang="en-US" b="1" dirty="0"/>
              <a:t>with a Remote Desktop Server for deploying client </a:t>
            </a:r>
            <a:r>
              <a:rPr lang="en-US" b="1" dirty="0" smtClean="0"/>
              <a:t>stations</a:t>
            </a:r>
            <a:endParaRPr lang="fr-FR" dirty="0"/>
          </a:p>
        </p:txBody>
      </p:sp>
    </p:spTree>
    <p:extLst>
      <p:ext uri="{BB962C8B-B14F-4D97-AF65-F5344CB8AC3E}">
        <p14:creationId xmlns:p14="http://schemas.microsoft.com/office/powerpoint/2010/main" val="19233226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1|0.6|0.4|0.2|0.2|0.2|2.7|0.5"/>
</p:tagLst>
</file>

<file path=ppt/theme/theme1.xml><?xml version="1.0" encoding="utf-8"?>
<a:theme xmlns:a="http://schemas.openxmlformats.org/drawingml/2006/main" name="First - Intro - Conclus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ésentation3" id="{7A48B771-91C7-424B-8828-4134D0FF9486}" vid="{9CBEE7B6-A03A-4A2E-A896-E7BC111B0D4A}"/>
    </a:ext>
  </a:extLst>
</a:theme>
</file>

<file path=ppt/theme/theme2.xml><?xml version="1.0" encoding="utf-8"?>
<a:theme xmlns:a="http://schemas.openxmlformats.org/drawingml/2006/main" name="Public us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ésentation3" id="{7A48B771-91C7-424B-8828-4134D0FF9486}" vid="{DCE5DF62-27CD-401D-A5E0-B1C2ABD1FAD5}"/>
    </a:ext>
  </a:extLst>
</a:theme>
</file>

<file path=ppt/theme/theme3.xml><?xml version="1.0" encoding="utf-8"?>
<a:theme xmlns:a="http://schemas.openxmlformats.org/drawingml/2006/main" name="Internal use only">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résentation3" id="{7A48B771-91C7-424B-8828-4134D0FF9486}" vid="{0995A8E6-1DCE-4800-A7E1-CD1790FC5169}"/>
    </a:ext>
  </a:extLst>
</a:theme>
</file>

<file path=ppt/theme/theme4.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AD618A24ED1FA45A97493CD69CC8345" ma:contentTypeVersion="12" ma:contentTypeDescription="Create a new document." ma:contentTypeScope="" ma:versionID="b29e233c237065881fc23faeb8aa4232">
  <xsd:schema xmlns:xsd="http://www.w3.org/2001/XMLSchema" xmlns:xs="http://www.w3.org/2001/XMLSchema" xmlns:p="http://schemas.microsoft.com/office/2006/metadata/properties" xmlns:ns3="c5bca461-4ab2-4264-af98-e7ef550bd362" xmlns:ns4="d8aac609-22c5-46a3-aa25-89fd349b806c" targetNamespace="http://schemas.microsoft.com/office/2006/metadata/properties" ma:root="true" ma:fieldsID="c4104efc5c6584b61dbe7617e7f5f2d4" ns3:_="" ns4:_="">
    <xsd:import namespace="c5bca461-4ab2-4264-af98-e7ef550bd362"/>
    <xsd:import namespace="d8aac609-22c5-46a3-aa25-89fd349b806c"/>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bca461-4ab2-4264-af98-e7ef550bd3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8aac609-22c5-46a3-aa25-89fd349b806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8806DC-5FE3-488E-83A7-E823D0D757A9}">
  <ds:schemaRefs>
    <ds:schemaRef ds:uri="http://schemas.openxmlformats.org/package/2006/metadata/core-properties"/>
    <ds:schemaRef ds:uri="http://www.w3.org/XML/1998/namespace"/>
    <ds:schemaRef ds:uri="http://schemas.microsoft.com/office/2006/documentManagement/types"/>
    <ds:schemaRef ds:uri="http://purl.org/dc/terms/"/>
    <ds:schemaRef ds:uri="d8aac609-22c5-46a3-aa25-89fd349b806c"/>
    <ds:schemaRef ds:uri="http://schemas.microsoft.com/office/infopath/2007/PartnerControls"/>
    <ds:schemaRef ds:uri="http://purl.org/dc/dcmitype/"/>
    <ds:schemaRef ds:uri="c5bca461-4ab2-4264-af98-e7ef550bd362"/>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92F30DC2-E2F5-458E-833D-FA51ED9B1C51}">
  <ds:schemaRefs>
    <ds:schemaRef ds:uri="http://schemas.microsoft.com/sharepoint/v3/contenttype/forms"/>
  </ds:schemaRefs>
</ds:datastoreItem>
</file>

<file path=customXml/itemProps3.xml><?xml version="1.0" encoding="utf-8"?>
<ds:datastoreItem xmlns:ds="http://schemas.openxmlformats.org/officeDocument/2006/customXml" ds:itemID="{059D0F28-54EA-4F9B-8F9A-BFDBA251D8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bca461-4ab2-4264-af98-e7ef550bd362"/>
    <ds:schemaRef ds:uri="d8aac609-22c5-46a3-aa25-89fd349b80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Slides_PcVueSolutions_Template2018_EN_Type1_v3</Template>
  <TotalTime>4781</TotalTime>
  <Words>3712</Words>
  <Application>Microsoft Office PowerPoint</Application>
  <PresentationFormat>Personnalisé</PresentationFormat>
  <Paragraphs>684</Paragraphs>
  <Slides>23</Slides>
  <Notes>20</Notes>
  <HiddenSlides>1</HiddenSlides>
  <MMClips>0</MMClips>
  <ScaleCrop>false</ScaleCrop>
  <HeadingPairs>
    <vt:vector size="4" baseType="variant">
      <vt:variant>
        <vt:lpstr>Thème</vt:lpstr>
      </vt:variant>
      <vt:variant>
        <vt:i4>3</vt:i4>
      </vt:variant>
      <vt:variant>
        <vt:lpstr>Titres des diapositives</vt:lpstr>
      </vt:variant>
      <vt:variant>
        <vt:i4>23</vt:i4>
      </vt:variant>
    </vt:vector>
  </HeadingPairs>
  <TitlesOfParts>
    <vt:vector size="26" baseType="lpstr">
      <vt:lpstr>First - Intro - Conclusion</vt:lpstr>
      <vt:lpstr>Public use</vt:lpstr>
      <vt:lpstr>Internal use only</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Version 2016</dc:subject>
  <dc:creator>François Flèche</dc:creator>
  <dc:description>1.4</dc:description>
  <cp:lastModifiedBy>ff</cp:lastModifiedBy>
  <cp:revision>40</cp:revision>
  <cp:lastPrinted>2000-09-22T10:04:48Z</cp:lastPrinted>
  <dcterms:created xsi:type="dcterms:W3CDTF">2019-05-03T09:45:23Z</dcterms:created>
  <dcterms:modified xsi:type="dcterms:W3CDTF">2020-07-30T13:42:16Z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0x010100FAD618A24ED1FA45A97493CD69CC8345</vt:lpwstr>
  </property>
</Properties>
</file>