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8F95EF-3D3D-4B17-A7A8-7D814E692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5E6C5D4-D915-4869-B6C7-DCCFBC6928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D4D7C7-891F-4C9C-B18A-E2F83679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FBD4-490B-44C1-A364-2AE3D60FA199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ACB3AB-8FE1-46D4-BCE2-6C56FA4C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52C84F-30FE-46E4-AE62-BA3510BA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953D-A134-4D03-8B31-477B921B9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81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A7194-E1BA-4A82-B60D-4DB12E18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43C5AA-B022-41FF-A04E-D90ADC980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7886E2-3F54-4D6F-A458-632630EB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FBD4-490B-44C1-A364-2AE3D60FA199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7DE313-A22F-4A1C-8185-9B6A8600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CD9470-23F0-4261-8153-55A58118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953D-A134-4D03-8B31-477B921B9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30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73CF26B-B0DD-4119-B7E3-72D77B4A6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EB0AD6-4FEC-482A-81D8-659EBFF23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AB8C04-FA6B-444A-A32C-2D4BD1B3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FBD4-490B-44C1-A364-2AE3D60FA199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620F0C-C02F-49D8-8BCB-80227F88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22ED19-F632-45D2-BCAE-71C141B2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953D-A134-4D03-8B31-477B921B9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537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0A55BC-2463-4F32-BF0D-153F93D9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0C7CF9-CF87-4F0D-9393-1535F558C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0BCC9D-1A9A-427A-B97F-67EF73AD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FBD4-490B-44C1-A364-2AE3D60FA199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DE2773-C8C1-4BC7-AED8-3FFA9CD9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525C97-99A4-4DCD-812C-D152CA64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953D-A134-4D03-8B31-477B921B9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88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43D1AE-A634-423C-B8B4-7EBDC47C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E4D50B-BA68-4F52-A0A3-AE3C589C1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7EAC90-D496-4B00-8A33-23EB749C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FBD4-490B-44C1-A364-2AE3D60FA199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51B353-EDAB-4412-AE6D-5478FE4F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9ADAEA-C28A-4FF3-8C84-B49EF318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953D-A134-4D03-8B31-477B921B9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47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A0E338-2371-45CD-81A8-BDE0FF54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95416C-A0D4-4924-88E9-C832DB954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6B325E-5FF1-4EB1-810C-D52321BA1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2E2D6A-6255-44B4-ABA8-E4879EA6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FBD4-490B-44C1-A364-2AE3D60FA199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28AC47-D65B-4F1C-91D5-36C19A28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20F7BD-6FBC-478C-9353-49E63E76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953D-A134-4D03-8B31-477B921B9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9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A0F959-699F-4F93-8E81-FE6FEE71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9ADE7D-0BD3-4C4E-9625-5F847C4A9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64166A-C587-4DF3-9691-E751EA297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F31A504-FFD6-4FBA-B34D-41F01EAB7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221E8C-8322-43D1-9C69-70E053791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F900D43-824B-469E-92F1-6759DA7A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FBD4-490B-44C1-A364-2AE3D60FA199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DBCAB32-48BE-4105-805B-58508E34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F21A4E-1885-45B9-94F0-198A7CC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953D-A134-4D03-8B31-477B921B9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53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76C6F-7893-4261-9276-18581540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2E9E1A-B289-41F4-82E9-BBEE81A3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FBD4-490B-44C1-A364-2AE3D60FA199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D286CC-31C7-4F7D-82A6-1C12E730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CA712D-8A14-4807-BE08-434420661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953D-A134-4D03-8B31-477B921B9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462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089B86A-E255-40A2-A4F9-4A2B8EF9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FBD4-490B-44C1-A364-2AE3D60FA199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F27CA34-08A1-4EDC-9794-B3BBF443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F374CB-36F8-4294-A531-9F2483AF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953D-A134-4D03-8B31-477B921B9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92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C849C-3026-479D-BDDE-E28F90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0BBE20-76B3-41DA-BCAF-F3D548BCA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AA96E4-17CA-4D44-95AA-88C4470B4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229ACB-E94D-446B-88D0-A42E3B10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FBD4-490B-44C1-A364-2AE3D60FA199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9AA7A7-7A26-408F-8030-12B7FE9F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112EFAF-A582-4E18-A310-FAA73552D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953D-A134-4D03-8B31-477B921B9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15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884DA3-5A6F-4F6D-9B8F-9B4B3119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BF14048-751D-4D87-8EDA-2647D6CA0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4378ECA-87F8-480C-AFC8-8B9A94265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D8F5A8-C68D-4E37-B76C-6A7742AC9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1FBD4-490B-44C1-A364-2AE3D60FA199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A149E3-E75B-4A23-9C80-5898AACC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341B0E-FC7D-42E7-8D40-E60B36F7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2953D-A134-4D03-8B31-477B921B9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25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EADFAA5-7CD9-4545-BD82-FFA6B91E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7C3010-EEA7-4745-B82D-047C66AF2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A3A4A1-045B-41B5-9F07-61A1A7265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1FBD4-490B-44C1-A364-2AE3D60FA199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7FCC8D-69A4-46E6-B4D9-9A4889950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C7939E-1525-4851-8733-C2B04A175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2953D-A134-4D03-8B31-477B921B9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95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7D9F3C1-0621-48A4-80AF-AD0FE079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3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Nonomura Motoyasu</dc:creator>
  <cp:lastModifiedBy>Nonomura Motoyasu</cp:lastModifiedBy>
  <cp:revision>2</cp:revision>
  <dcterms:created xsi:type="dcterms:W3CDTF">2020-09-28T20:41:04Z</dcterms:created>
  <dcterms:modified xsi:type="dcterms:W3CDTF">2020-09-28T20:54:49Z</dcterms:modified>
</cp:coreProperties>
</file>