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50" d="100"/>
          <a:sy n="150" d="100"/>
        </p:scale>
        <p:origin x="-526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71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23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39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5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4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21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65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10FA-C0D3-4C3F-9A17-8989FAE77001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278A-CBAF-4750-9E0F-C6F9760DC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8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8" name="線吹き出し 2 (枠付き) 7"/>
          <p:cNvSpPr/>
          <p:nvPr/>
        </p:nvSpPr>
        <p:spPr>
          <a:xfrm>
            <a:off x="8932984" y="1899138"/>
            <a:ext cx="3538416" cy="234462"/>
          </a:xfrm>
          <a:prstGeom prst="borderCallout2">
            <a:avLst>
              <a:gd name="adj1" fmla="val 51250"/>
              <a:gd name="adj2" fmla="val 45"/>
              <a:gd name="adj3" fmla="val 51250"/>
              <a:gd name="adj4" fmla="val -6797"/>
              <a:gd name="adj5" fmla="val 82708"/>
              <a:gd name="adj6" fmla="val -1144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このメソッドが効かないでしょうか？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1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Motoyasu Nonomura (野々村 元靖)</dc:creator>
  <cp:lastModifiedBy>Motoyasu Nonomura (野々村 元靖)</cp:lastModifiedBy>
  <cp:revision>2</cp:revision>
  <dcterms:created xsi:type="dcterms:W3CDTF">2021-01-26T00:53:11Z</dcterms:created>
  <dcterms:modified xsi:type="dcterms:W3CDTF">2021-01-26T00:53:49Z</dcterms:modified>
</cp:coreProperties>
</file>