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4" r:id="rId1"/>
    <p:sldMasterId id="2147483976" r:id="rId2"/>
    <p:sldMasterId id="2147484026" r:id="rId3"/>
  </p:sldMasterIdLst>
  <p:notesMasterIdLst>
    <p:notesMasterId r:id="rId18"/>
  </p:notesMasterIdLst>
  <p:handoutMasterIdLst>
    <p:handoutMasterId r:id="rId19"/>
  </p:handoutMasterIdLst>
  <p:sldIdLst>
    <p:sldId id="1123" r:id="rId4"/>
    <p:sldId id="1132" r:id="rId5"/>
    <p:sldId id="1139" r:id="rId6"/>
    <p:sldId id="1134" r:id="rId7"/>
    <p:sldId id="1135" r:id="rId8"/>
    <p:sldId id="1143" r:id="rId9"/>
    <p:sldId id="1144" r:id="rId10"/>
    <p:sldId id="1141" r:id="rId11"/>
    <p:sldId id="1136" r:id="rId12"/>
    <p:sldId id="1142" r:id="rId13"/>
    <p:sldId id="1137" r:id="rId14"/>
    <p:sldId id="1140" r:id="rId15"/>
    <p:sldId id="1124" r:id="rId16"/>
    <p:sldId id="1131" r:id="rId17"/>
  </p:sldIdLst>
  <p:sldSz cx="12192000" cy="6858000"/>
  <p:notesSz cx="6648450" cy="98964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2"/>
        </a:solidFill>
        <a:latin typeface="Eri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808080"/>
    <a:srgbClr val="548235"/>
    <a:srgbClr val="525252"/>
    <a:srgbClr val="BF9000"/>
    <a:srgbClr val="DD2515"/>
    <a:srgbClr val="F2F2F2"/>
    <a:srgbClr val="CC241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97" autoAdjust="0"/>
  </p:normalViewPr>
  <p:slideViewPr>
    <p:cSldViewPr>
      <p:cViewPr varScale="1">
        <p:scale>
          <a:sx n="117" d="100"/>
          <a:sy n="117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144"/>
    </p:cViewPr>
  </p:sorterViewPr>
  <p:notesViewPr>
    <p:cSldViewPr>
      <p:cViewPr varScale="1">
        <p:scale>
          <a:sx n="60" d="100"/>
          <a:sy n="60" d="100"/>
        </p:scale>
        <p:origin x="1238" y="53"/>
      </p:cViewPr>
      <p:guideLst>
        <p:guide orient="horz" pos="3117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401175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4094D64-A2EE-4017-ABB4-6B0AEA2FBE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4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1363"/>
            <a:ext cx="6600825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2175"/>
            <a:ext cx="48704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13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401175"/>
            <a:ext cx="28813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7114FF-FCCF-4EFD-A16D-7AF369D2AD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6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14FF-FCCF-4EFD-A16D-7AF369D2AD3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92696"/>
            <a:ext cx="12025336" cy="2374926"/>
          </a:xfrm>
          <a:prstGeom prst="parallelogram">
            <a:avLst>
              <a:gd name="adj" fmla="val 19348"/>
            </a:avLst>
          </a:prstGeom>
        </p:spPr>
      </p:pic>
      <p:sp>
        <p:nvSpPr>
          <p:cNvPr id="8" name="Parallélogramme 7"/>
          <p:cNvSpPr/>
          <p:nvPr userDrawn="1"/>
        </p:nvSpPr>
        <p:spPr>
          <a:xfrm>
            <a:off x="-1608856" y="1823139"/>
            <a:ext cx="3240360" cy="432048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i="0" noProof="0" dirty="0">
              <a:latin typeface="Gotham Light" pitchFamily="50" charset="0"/>
            </a:endParaRP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1703539" y="3470650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4800" b="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</a:t>
            </a:r>
          </a:p>
        </p:txBody>
      </p:sp>
      <p:sp>
        <p:nvSpPr>
          <p:cNvPr id="17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1703514" y="421510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 b="0" i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Sub title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1703513" y="4806028"/>
            <a:ext cx="7756875" cy="371129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000" b="0" i="0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Event name – Event date – Event location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1703512" y="5373215"/>
            <a:ext cx="7756875" cy="648073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800" b="0" i="0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Last name First name – Company name – Position</a:t>
            </a:r>
          </a:p>
        </p:txBody>
      </p:sp>
    </p:spTree>
    <p:extLst>
      <p:ext uri="{BB962C8B-B14F-4D97-AF65-F5344CB8AC3E}">
        <p14:creationId xmlns:p14="http://schemas.microsoft.com/office/powerpoint/2010/main" val="25571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747383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13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9"/>
          <p:cNvSpPr/>
          <p:nvPr userDrawn="1"/>
        </p:nvSpPr>
        <p:spPr>
          <a:xfrm>
            <a:off x="-816768" y="1196752"/>
            <a:ext cx="2572299" cy="360040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arallélogramme 11"/>
          <p:cNvSpPr/>
          <p:nvPr userDrawn="1"/>
        </p:nvSpPr>
        <p:spPr>
          <a:xfrm>
            <a:off x="11156549" y="1196752"/>
            <a:ext cx="2572299" cy="36004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2279576" y="1196752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279576" y="227687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01.</a:t>
            </a:r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2" hasCustomPrompt="1"/>
          </p:nvPr>
        </p:nvSpPr>
        <p:spPr>
          <a:xfrm>
            <a:off x="2279576" y="288423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02.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19644" y="287251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Title02</a:t>
            </a:r>
          </a:p>
        </p:txBody>
      </p:sp>
      <p:sp>
        <p:nvSpPr>
          <p:cNvPr id="4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284696" y="345468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03.</a:t>
            </a:r>
          </a:p>
        </p:txBody>
      </p:sp>
      <p:sp>
        <p:nvSpPr>
          <p:cNvPr id="4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3024764" y="346612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Title03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2279576" y="4044168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04.</a:t>
            </a:r>
          </a:p>
        </p:txBody>
      </p:sp>
      <p:sp>
        <p:nvSpPr>
          <p:cNvPr id="43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3019644" y="4056428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  <p:sp>
        <p:nvSpPr>
          <p:cNvPr id="44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3019644" y="227687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Title01</a:t>
            </a:r>
          </a:p>
        </p:txBody>
      </p:sp>
    </p:spTree>
    <p:extLst>
      <p:ext uri="{BB962C8B-B14F-4D97-AF65-F5344CB8AC3E}">
        <p14:creationId xmlns:p14="http://schemas.microsoft.com/office/powerpoint/2010/main" val="348415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rallélogramme 46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8791840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Parallélogramme 45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5357038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Parallélogramme 43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1945174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Parallélogramme 44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9079872" y="2212751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arallélogramme 9"/>
          <p:cNvSpPr/>
          <p:nvPr userDrawn="1"/>
        </p:nvSpPr>
        <p:spPr>
          <a:xfrm>
            <a:off x="-1536848" y="641421"/>
            <a:ext cx="2572299" cy="3059382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1271464" y="641421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22" name="Rectangle 30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2293320" y="2213127"/>
            <a:ext cx="2056688" cy="1560859"/>
          </a:xfrm>
          <a:prstGeom prst="parallelogram">
            <a:avLst>
              <a:gd name="adj" fmla="val 15801"/>
            </a:avLst>
          </a:prstGeom>
          <a:solidFill>
            <a:srgbClr val="005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37">
            <a:hlinkClick r:id="" action="ppaction://noaction"/>
          </p:cNvPr>
          <p:cNvSpPr>
            <a:spLocks noChangeAspect="1"/>
          </p:cNvSpPr>
          <p:nvPr/>
        </p:nvSpPr>
        <p:spPr>
          <a:xfrm>
            <a:off x="5695496" y="2212750"/>
            <a:ext cx="2056688" cy="1561612"/>
          </a:xfrm>
          <a:prstGeom prst="parallelogram">
            <a:avLst>
              <a:gd name="adj" fmla="val 152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2410046" y="2621316"/>
            <a:ext cx="1765297" cy="744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2400" b="1" i="0" kern="120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Content 1</a:t>
            </a:r>
          </a:p>
        </p:txBody>
      </p:sp>
      <p:sp>
        <p:nvSpPr>
          <p:cNvPr id="21" name="Parallélogramme 20"/>
          <p:cNvSpPr/>
          <p:nvPr userDrawn="1"/>
        </p:nvSpPr>
        <p:spPr>
          <a:xfrm>
            <a:off x="11104530" y="641421"/>
            <a:ext cx="2572299" cy="3059382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29332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4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550885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5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8903435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6</a:t>
            </a:r>
          </a:p>
        </p:txBody>
      </p:sp>
      <p:sp>
        <p:nvSpPr>
          <p:cNvPr id="33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5770767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2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22" hasCustomPrompt="1"/>
          </p:nvPr>
        </p:nvSpPr>
        <p:spPr>
          <a:xfrm>
            <a:off x="9219665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3</a:t>
            </a:r>
          </a:p>
        </p:txBody>
      </p:sp>
      <p:sp>
        <p:nvSpPr>
          <p:cNvPr id="48" name="Espace réservé pour une image  2"/>
          <p:cNvSpPr>
            <a:spLocks noGrp="1"/>
          </p:cNvSpPr>
          <p:nvPr>
            <p:ph type="pic" idx="23" hasCustomPrompt="1"/>
          </p:nvPr>
        </p:nvSpPr>
        <p:spPr>
          <a:xfrm>
            <a:off x="4089935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5" name="Espace réservé pour une image  2"/>
          <p:cNvSpPr>
            <a:spLocks noGrp="1"/>
          </p:cNvSpPr>
          <p:nvPr>
            <p:ph type="pic" idx="24" hasCustomPrompt="1"/>
          </p:nvPr>
        </p:nvSpPr>
        <p:spPr>
          <a:xfrm>
            <a:off x="7478377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6" name="Espace réservé pour une image  2"/>
          <p:cNvSpPr>
            <a:spLocks noGrp="1"/>
          </p:cNvSpPr>
          <p:nvPr>
            <p:ph type="pic" idx="25" hasCustomPrompt="1"/>
          </p:nvPr>
        </p:nvSpPr>
        <p:spPr>
          <a:xfrm>
            <a:off x="695400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7" name="Espace réservé pour une image  2"/>
          <p:cNvSpPr>
            <a:spLocks noGrp="1"/>
          </p:cNvSpPr>
          <p:nvPr>
            <p:ph type="pic" idx="26" hasCustomPrompt="1"/>
          </p:nvPr>
        </p:nvSpPr>
        <p:spPr>
          <a:xfrm>
            <a:off x="34958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8" name="Espace réservé pour une image  2"/>
          <p:cNvSpPr>
            <a:spLocks noGrp="1"/>
          </p:cNvSpPr>
          <p:nvPr>
            <p:ph type="pic" idx="27" hasCustomPrompt="1"/>
          </p:nvPr>
        </p:nvSpPr>
        <p:spPr>
          <a:xfrm>
            <a:off x="3738927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9" name="Espace réservé pour une image  2"/>
          <p:cNvSpPr>
            <a:spLocks noGrp="1"/>
          </p:cNvSpPr>
          <p:nvPr>
            <p:ph type="pic" idx="28" hasCustomPrompt="1"/>
          </p:nvPr>
        </p:nvSpPr>
        <p:spPr>
          <a:xfrm>
            <a:off x="718090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848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 userDrawn="1"/>
        </p:nvSpPr>
        <p:spPr>
          <a:xfrm>
            <a:off x="-816768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19536" y="1340768"/>
            <a:ext cx="8217561" cy="2337503"/>
          </a:xfrm>
          <a:prstGeom prst="rect">
            <a:avLst/>
          </a:prstGeom>
        </p:spPr>
        <p:txBody>
          <a:bodyPr/>
          <a:lstStyle>
            <a:lvl1pPr algn="l"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52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-976429" y="-76807"/>
            <a:ext cx="4416782" cy="377010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DD2515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232321" y="2245373"/>
            <a:ext cx="7552191" cy="822597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0" y="2245372"/>
            <a:ext cx="2495601" cy="82259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48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</p:spTree>
    <p:extLst>
      <p:ext uri="{BB962C8B-B14F-4D97-AF65-F5344CB8AC3E}">
        <p14:creationId xmlns:p14="http://schemas.microsoft.com/office/powerpoint/2010/main" val="413187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0288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5" name="Parallélogramme 14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e 15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7" name="Parallélogramme 16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Parallélogramme 17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4" name="Parallélogramme 3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  <a:p>
            <a:pPr lvl="0"/>
            <a:endParaRPr lang="en-US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3" name="Espace réservé pour une image  2"/>
          <p:cNvSpPr>
            <a:spLocks noGrp="1"/>
          </p:cNvSpPr>
          <p:nvPr>
            <p:ph type="pic" idx="13" hasCustomPrompt="1"/>
          </p:nvPr>
        </p:nvSpPr>
        <p:spPr>
          <a:xfrm>
            <a:off x="8353844" y="1693893"/>
            <a:ext cx="3502796" cy="3679323"/>
          </a:xfrm>
          <a:custGeom>
            <a:avLst/>
            <a:gdLst>
              <a:gd name="connsiteX0" fmla="*/ 0 w 3924436"/>
              <a:gd name="connsiteY0" fmla="*/ 0 h 3679323"/>
              <a:gd name="connsiteX1" fmla="*/ 392443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5867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07876 w 3924436"/>
              <a:gd name="connsiteY1" fmla="*/ 2032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2819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51803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0787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48755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3835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538356"/>
              <a:gd name="connsiteY0" fmla="*/ 0 h 3679323"/>
              <a:gd name="connsiteX1" fmla="*/ 3538356 w 3538356"/>
              <a:gd name="connsiteY1" fmla="*/ 0 h 3679323"/>
              <a:gd name="connsiteX2" fmla="*/ 2491876 w 3538356"/>
              <a:gd name="connsiteY2" fmla="*/ 3679323 h 3679323"/>
              <a:gd name="connsiteX3" fmla="*/ 0 w 3538356"/>
              <a:gd name="connsiteY3" fmla="*/ 3679323 h 3679323"/>
              <a:gd name="connsiteX4" fmla="*/ 0 w 3538356"/>
              <a:gd name="connsiteY4" fmla="*/ 0 h 3679323"/>
              <a:gd name="connsiteX0" fmla="*/ 0 w 3502796"/>
              <a:gd name="connsiteY0" fmla="*/ 0 h 3679323"/>
              <a:gd name="connsiteX1" fmla="*/ 3502796 w 3502796"/>
              <a:gd name="connsiteY1" fmla="*/ 5080 h 3679323"/>
              <a:gd name="connsiteX2" fmla="*/ 2491876 w 3502796"/>
              <a:gd name="connsiteY2" fmla="*/ 3679323 h 3679323"/>
              <a:gd name="connsiteX3" fmla="*/ 0 w 3502796"/>
              <a:gd name="connsiteY3" fmla="*/ 3679323 h 3679323"/>
              <a:gd name="connsiteX4" fmla="*/ 0 w 3502796"/>
              <a:gd name="connsiteY4" fmla="*/ 0 h 367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796" h="3679323">
                <a:moveTo>
                  <a:pt x="0" y="0"/>
                </a:moveTo>
                <a:lnTo>
                  <a:pt x="3502796" y="5080"/>
                </a:lnTo>
                <a:lnTo>
                  <a:pt x="2491876" y="3679323"/>
                </a:lnTo>
                <a:lnTo>
                  <a:pt x="0" y="367932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375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747383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267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/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 userDrawn="1"/>
        </p:nvSpPr>
        <p:spPr>
          <a:xfrm>
            <a:off x="6960097" y="2912264"/>
            <a:ext cx="4536504" cy="1164808"/>
          </a:xfrm>
          <a:prstGeom prst="parallelogram">
            <a:avLst>
              <a:gd name="adj" fmla="val 24095"/>
            </a:avLst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talk!</a:t>
            </a:r>
          </a:p>
        </p:txBody>
      </p:sp>
      <p:sp>
        <p:nvSpPr>
          <p:cNvPr id="4" name="Parallélogramme 3"/>
          <p:cNvSpPr/>
          <p:nvPr userDrawn="1"/>
        </p:nvSpPr>
        <p:spPr>
          <a:xfrm>
            <a:off x="-1248816" y="1196752"/>
            <a:ext cx="11377264" cy="1988668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0" noProof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Questions/Answers</a:t>
            </a:r>
            <a:endParaRPr lang="en-US" sz="4800" i="0" noProof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717032"/>
            <a:ext cx="362000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 userDrawn="1"/>
        </p:nvSpPr>
        <p:spPr>
          <a:xfrm>
            <a:off x="6960097" y="2912264"/>
            <a:ext cx="4536504" cy="1164808"/>
          </a:xfrm>
          <a:prstGeom prst="parallelogram">
            <a:avLst>
              <a:gd name="adj" fmla="val 2409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 connected</a:t>
            </a:r>
            <a:r>
              <a:rPr lang="en-US" sz="3200" baseline="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noProof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Parallélogramme 3"/>
          <p:cNvSpPr/>
          <p:nvPr userDrawn="1"/>
        </p:nvSpPr>
        <p:spPr>
          <a:xfrm>
            <a:off x="-1248816" y="1196752"/>
            <a:ext cx="11377264" cy="1988668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0" noProof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your attention</a:t>
            </a:r>
          </a:p>
        </p:txBody>
      </p:sp>
      <p:sp>
        <p:nvSpPr>
          <p:cNvPr id="9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551384" y="4554136"/>
            <a:ext cx="6048672" cy="576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2400" b="0" i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Last Name First name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61379" y="515775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Company name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561379" y="574699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51384" y="6349936"/>
            <a:ext cx="6038678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4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Phone</a:t>
            </a:r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7032104" y="4978640"/>
            <a:ext cx="1600201" cy="134442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2625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9"/>
          <p:cNvSpPr/>
          <p:nvPr userDrawn="1"/>
        </p:nvSpPr>
        <p:spPr>
          <a:xfrm>
            <a:off x="-816768" y="1196752"/>
            <a:ext cx="2572299" cy="360040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arallélogramme 11"/>
          <p:cNvSpPr/>
          <p:nvPr userDrawn="1"/>
        </p:nvSpPr>
        <p:spPr>
          <a:xfrm>
            <a:off x="11156549" y="1196752"/>
            <a:ext cx="2572299" cy="36004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2279576" y="1196752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C241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279576" y="227687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01.</a:t>
            </a:r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2" hasCustomPrompt="1"/>
          </p:nvPr>
        </p:nvSpPr>
        <p:spPr>
          <a:xfrm>
            <a:off x="2279576" y="288423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02.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19644" y="287251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Title02</a:t>
            </a:r>
          </a:p>
        </p:txBody>
      </p:sp>
      <p:sp>
        <p:nvSpPr>
          <p:cNvPr id="4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284696" y="3454682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03.</a:t>
            </a:r>
          </a:p>
        </p:txBody>
      </p:sp>
      <p:sp>
        <p:nvSpPr>
          <p:cNvPr id="4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3024764" y="3466121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Title03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idx="16" hasCustomPrompt="1"/>
          </p:nvPr>
        </p:nvSpPr>
        <p:spPr>
          <a:xfrm>
            <a:off x="2279576" y="4044168"/>
            <a:ext cx="720080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rgbClr val="CC241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04.</a:t>
            </a:r>
          </a:p>
        </p:txBody>
      </p:sp>
      <p:sp>
        <p:nvSpPr>
          <p:cNvPr id="43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3019644" y="4056428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  <p:sp>
        <p:nvSpPr>
          <p:cNvPr id="44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3019644" y="2276872"/>
            <a:ext cx="7756875" cy="57606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2800" b="0" i="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Title01</a:t>
            </a:r>
          </a:p>
        </p:txBody>
      </p:sp>
    </p:spTree>
    <p:extLst>
      <p:ext uri="{BB962C8B-B14F-4D97-AF65-F5344CB8AC3E}">
        <p14:creationId xmlns:p14="http://schemas.microsoft.com/office/powerpoint/2010/main" val="36520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rallélogramme 46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8791840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Parallélogramme 45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5357038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Parallélogramme 43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1945174" y="4237883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Parallélogramme 44">
            <a:hlinkClick r:id="" action="ppaction://noaction"/>
          </p:cNvPr>
          <p:cNvSpPr>
            <a:spLocks noChangeAspect="1"/>
          </p:cNvSpPr>
          <p:nvPr userDrawn="1"/>
        </p:nvSpPr>
        <p:spPr>
          <a:xfrm>
            <a:off x="9079872" y="2212751"/>
            <a:ext cx="2056688" cy="1561611"/>
          </a:xfrm>
          <a:prstGeom prst="parallelogram">
            <a:avLst>
              <a:gd name="adj" fmla="val 1559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arallélogramme 9"/>
          <p:cNvSpPr/>
          <p:nvPr userDrawn="1"/>
        </p:nvSpPr>
        <p:spPr>
          <a:xfrm>
            <a:off x="-1536848" y="641421"/>
            <a:ext cx="2572299" cy="3059382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1271464" y="641421"/>
            <a:ext cx="6696744" cy="866125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rgbClr val="C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22" name="Rectangle 30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2293320" y="2213127"/>
            <a:ext cx="2056688" cy="1560859"/>
          </a:xfrm>
          <a:prstGeom prst="parallelogram">
            <a:avLst>
              <a:gd name="adj" fmla="val 15801"/>
            </a:avLst>
          </a:prstGeom>
          <a:solidFill>
            <a:srgbClr val="005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37">
            <a:hlinkClick r:id="" action="ppaction://noaction"/>
          </p:cNvPr>
          <p:cNvSpPr>
            <a:spLocks noChangeAspect="1"/>
          </p:cNvSpPr>
          <p:nvPr/>
        </p:nvSpPr>
        <p:spPr>
          <a:xfrm>
            <a:off x="5695496" y="2212750"/>
            <a:ext cx="2056688" cy="1561612"/>
          </a:xfrm>
          <a:prstGeom prst="parallelogram">
            <a:avLst>
              <a:gd name="adj" fmla="val 152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2410046" y="2621316"/>
            <a:ext cx="1765297" cy="744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2400" b="1" i="0" kern="120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Content 1</a:t>
            </a:r>
          </a:p>
        </p:txBody>
      </p:sp>
      <p:sp>
        <p:nvSpPr>
          <p:cNvPr id="21" name="Parallélogramme 20"/>
          <p:cNvSpPr/>
          <p:nvPr userDrawn="1"/>
        </p:nvSpPr>
        <p:spPr>
          <a:xfrm>
            <a:off x="11104530" y="641421"/>
            <a:ext cx="2572299" cy="3059382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29332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4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5508850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5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8903435" y="4669687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6</a:t>
            </a:r>
          </a:p>
        </p:txBody>
      </p:sp>
      <p:sp>
        <p:nvSpPr>
          <p:cNvPr id="33" name="Espace réservé du texte 2"/>
          <p:cNvSpPr>
            <a:spLocks noGrp="1"/>
          </p:cNvSpPr>
          <p:nvPr>
            <p:ph type="body" idx="20" hasCustomPrompt="1"/>
          </p:nvPr>
        </p:nvSpPr>
        <p:spPr>
          <a:xfrm>
            <a:off x="5770767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2</a:t>
            </a:r>
          </a:p>
        </p:txBody>
      </p:sp>
      <p:sp>
        <p:nvSpPr>
          <p:cNvPr id="39" name="Espace réservé du texte 2"/>
          <p:cNvSpPr>
            <a:spLocks noGrp="1"/>
          </p:cNvSpPr>
          <p:nvPr>
            <p:ph type="body" idx="22" hasCustomPrompt="1"/>
          </p:nvPr>
        </p:nvSpPr>
        <p:spPr>
          <a:xfrm>
            <a:off x="9219665" y="2644555"/>
            <a:ext cx="1717743" cy="69800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i="0" kern="1200" noProof="0" dirty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Content 3</a:t>
            </a:r>
          </a:p>
        </p:txBody>
      </p:sp>
      <p:sp>
        <p:nvSpPr>
          <p:cNvPr id="48" name="Espace réservé pour une image  2"/>
          <p:cNvSpPr>
            <a:spLocks noGrp="1"/>
          </p:cNvSpPr>
          <p:nvPr>
            <p:ph type="pic" idx="23" hasCustomPrompt="1"/>
          </p:nvPr>
        </p:nvSpPr>
        <p:spPr>
          <a:xfrm>
            <a:off x="4089935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5" name="Espace réservé pour une image  2"/>
          <p:cNvSpPr>
            <a:spLocks noGrp="1"/>
          </p:cNvSpPr>
          <p:nvPr>
            <p:ph type="pic" idx="24" hasCustomPrompt="1"/>
          </p:nvPr>
        </p:nvSpPr>
        <p:spPr>
          <a:xfrm>
            <a:off x="7478377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6" name="Espace réservé pour une image  2"/>
          <p:cNvSpPr>
            <a:spLocks noGrp="1"/>
          </p:cNvSpPr>
          <p:nvPr>
            <p:ph type="pic" idx="25" hasCustomPrompt="1"/>
          </p:nvPr>
        </p:nvSpPr>
        <p:spPr>
          <a:xfrm>
            <a:off x="695400" y="2212750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7" name="Espace réservé pour une image  2"/>
          <p:cNvSpPr>
            <a:spLocks noGrp="1"/>
          </p:cNvSpPr>
          <p:nvPr>
            <p:ph type="pic" idx="26" hasCustomPrompt="1"/>
          </p:nvPr>
        </p:nvSpPr>
        <p:spPr>
          <a:xfrm>
            <a:off x="34958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8" name="Espace réservé pour une image  2"/>
          <p:cNvSpPr>
            <a:spLocks noGrp="1"/>
          </p:cNvSpPr>
          <p:nvPr>
            <p:ph type="pic" idx="27" hasCustomPrompt="1"/>
          </p:nvPr>
        </p:nvSpPr>
        <p:spPr>
          <a:xfrm>
            <a:off x="3738927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9" name="Espace réservé pour une image  2"/>
          <p:cNvSpPr>
            <a:spLocks noGrp="1"/>
          </p:cNvSpPr>
          <p:nvPr>
            <p:ph type="pic" idx="28" hasCustomPrompt="1"/>
          </p:nvPr>
        </p:nvSpPr>
        <p:spPr>
          <a:xfrm>
            <a:off x="7180904" y="4237882"/>
            <a:ext cx="1843759" cy="1561612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  <a:gd name="connsiteX0" fmla="*/ 512984 w 2935705"/>
              <a:gd name="connsiteY0" fmla="*/ 0 h 3671709"/>
              <a:gd name="connsiteX1" fmla="*/ 2935705 w 2935705"/>
              <a:gd name="connsiteY1" fmla="*/ 45711 h 3671709"/>
              <a:gd name="connsiteX2" fmla="*/ 2335860 w 2935705"/>
              <a:gd name="connsiteY2" fmla="*/ 3671709 h 3671709"/>
              <a:gd name="connsiteX3" fmla="*/ 0 w 2935705"/>
              <a:gd name="connsiteY3" fmla="*/ 3671709 h 3671709"/>
              <a:gd name="connsiteX4" fmla="*/ 512984 w 2935705"/>
              <a:gd name="connsiteY4" fmla="*/ 0 h 3671709"/>
              <a:gd name="connsiteX0" fmla="*/ 501832 w 2935705"/>
              <a:gd name="connsiteY0" fmla="*/ 92259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501832 w 2935705"/>
              <a:gd name="connsiteY4" fmla="*/ 92259 h 3625998"/>
              <a:gd name="connsiteX0" fmla="*/ 434921 w 2935705"/>
              <a:gd name="connsiteY0" fmla="*/ 498053 h 3625998"/>
              <a:gd name="connsiteX1" fmla="*/ 2935705 w 2935705"/>
              <a:gd name="connsiteY1" fmla="*/ 0 h 3625998"/>
              <a:gd name="connsiteX2" fmla="*/ 2335860 w 2935705"/>
              <a:gd name="connsiteY2" fmla="*/ 3625998 h 3625998"/>
              <a:gd name="connsiteX3" fmla="*/ 0 w 2935705"/>
              <a:gd name="connsiteY3" fmla="*/ 3625998 h 3625998"/>
              <a:gd name="connsiteX4" fmla="*/ 434921 w 2935705"/>
              <a:gd name="connsiteY4" fmla="*/ 498053 h 3625998"/>
              <a:gd name="connsiteX0" fmla="*/ 200732 w 2701516"/>
              <a:gd name="connsiteY0" fmla="*/ 498053 h 3625998"/>
              <a:gd name="connsiteX1" fmla="*/ 2701516 w 2701516"/>
              <a:gd name="connsiteY1" fmla="*/ 0 h 3625998"/>
              <a:gd name="connsiteX2" fmla="*/ 2101671 w 2701516"/>
              <a:gd name="connsiteY2" fmla="*/ 3625998 h 3625998"/>
              <a:gd name="connsiteX3" fmla="*/ 0 w 2701516"/>
              <a:gd name="connsiteY3" fmla="*/ 2181371 h 3625998"/>
              <a:gd name="connsiteX4" fmla="*/ 200732 w 2701516"/>
              <a:gd name="connsiteY4" fmla="*/ 498053 h 3625998"/>
              <a:gd name="connsiteX0" fmla="*/ 200732 w 2701516"/>
              <a:gd name="connsiteY0" fmla="*/ 498053 h 2189487"/>
              <a:gd name="connsiteX1" fmla="*/ 2701516 w 2701516"/>
              <a:gd name="connsiteY1" fmla="*/ 0 h 2189487"/>
              <a:gd name="connsiteX2" fmla="*/ 908425 w 2701516"/>
              <a:gd name="connsiteY2" fmla="*/ 2189487 h 2189487"/>
              <a:gd name="connsiteX3" fmla="*/ 0 w 2701516"/>
              <a:gd name="connsiteY3" fmla="*/ 2181371 h 2189487"/>
              <a:gd name="connsiteX4" fmla="*/ 200732 w 2701516"/>
              <a:gd name="connsiteY4" fmla="*/ 498053 h 2189487"/>
              <a:gd name="connsiteX0" fmla="*/ 200732 w 1156988"/>
              <a:gd name="connsiteY0" fmla="*/ 11101 h 1702535"/>
              <a:gd name="connsiteX1" fmla="*/ 1156988 w 1156988"/>
              <a:gd name="connsiteY1" fmla="*/ 0 h 1702535"/>
              <a:gd name="connsiteX2" fmla="*/ 908425 w 1156988"/>
              <a:gd name="connsiteY2" fmla="*/ 1702535 h 1702535"/>
              <a:gd name="connsiteX3" fmla="*/ 0 w 1156988"/>
              <a:gd name="connsiteY3" fmla="*/ 1694419 h 1702535"/>
              <a:gd name="connsiteX4" fmla="*/ 200732 w 1156988"/>
              <a:gd name="connsiteY4" fmla="*/ 11101 h 1702535"/>
              <a:gd name="connsiteX0" fmla="*/ 200732 w 1184868"/>
              <a:gd name="connsiteY0" fmla="*/ 2985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200732 w 1184868"/>
              <a:gd name="connsiteY4" fmla="*/ 2985 h 1694419"/>
              <a:gd name="connsiteX0" fmla="*/ 184004 w 1184868"/>
              <a:gd name="connsiteY0" fmla="*/ 2984 h 1694419"/>
              <a:gd name="connsiteX1" fmla="*/ 1184868 w 1184868"/>
              <a:gd name="connsiteY1" fmla="*/ 0 h 1694419"/>
              <a:gd name="connsiteX2" fmla="*/ 908425 w 1184868"/>
              <a:gd name="connsiteY2" fmla="*/ 1694419 h 1694419"/>
              <a:gd name="connsiteX3" fmla="*/ 0 w 1184868"/>
              <a:gd name="connsiteY3" fmla="*/ 1686303 h 1694419"/>
              <a:gd name="connsiteX4" fmla="*/ 184004 w 1184868"/>
              <a:gd name="connsiteY4" fmla="*/ 2984 h 1694419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908425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700620"/>
              <a:gd name="connsiteX1" fmla="*/ 1173716 w 1173716"/>
              <a:gd name="connsiteY1" fmla="*/ 6200 h 1700620"/>
              <a:gd name="connsiteX2" fmla="*/ 914001 w 1173716"/>
              <a:gd name="connsiteY2" fmla="*/ 1700620 h 1700620"/>
              <a:gd name="connsiteX3" fmla="*/ 0 w 1173716"/>
              <a:gd name="connsiteY3" fmla="*/ 1683319 h 1700620"/>
              <a:gd name="connsiteX4" fmla="*/ 184004 w 1173716"/>
              <a:gd name="connsiteY4" fmla="*/ 0 h 1700620"/>
              <a:gd name="connsiteX0" fmla="*/ 184004 w 1173716"/>
              <a:gd name="connsiteY0" fmla="*/ 0 h 1691435"/>
              <a:gd name="connsiteX1" fmla="*/ 1173716 w 1173716"/>
              <a:gd name="connsiteY1" fmla="*/ 6200 h 1691435"/>
              <a:gd name="connsiteX2" fmla="*/ 891697 w 1173716"/>
              <a:gd name="connsiteY2" fmla="*/ 1691435 h 1691435"/>
              <a:gd name="connsiteX3" fmla="*/ 0 w 1173716"/>
              <a:gd name="connsiteY3" fmla="*/ 1683319 h 1691435"/>
              <a:gd name="connsiteX4" fmla="*/ 184004 w 1173716"/>
              <a:gd name="connsiteY4" fmla="*/ 0 h 1691435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14001 w 1173716"/>
              <a:gd name="connsiteY2" fmla="*/ 1673066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184004 w 1173716"/>
              <a:gd name="connsiteY0" fmla="*/ 0 h 1683319"/>
              <a:gd name="connsiteX1" fmla="*/ 1173716 w 1173716"/>
              <a:gd name="connsiteY1" fmla="*/ 6200 h 1683319"/>
              <a:gd name="connsiteX2" fmla="*/ 941880 w 1173716"/>
              <a:gd name="connsiteY2" fmla="*/ 1682250 h 1683319"/>
              <a:gd name="connsiteX3" fmla="*/ 0 w 1173716"/>
              <a:gd name="connsiteY3" fmla="*/ 1683319 h 1683319"/>
              <a:gd name="connsiteX4" fmla="*/ 184004 w 1173716"/>
              <a:gd name="connsiteY4" fmla="*/ 0 h 1683319"/>
              <a:gd name="connsiteX0" fmla="*/ 217460 w 1207172"/>
              <a:gd name="connsiteY0" fmla="*/ 0 h 1692504"/>
              <a:gd name="connsiteX1" fmla="*/ 1207172 w 1207172"/>
              <a:gd name="connsiteY1" fmla="*/ 6200 h 1692504"/>
              <a:gd name="connsiteX2" fmla="*/ 975336 w 1207172"/>
              <a:gd name="connsiteY2" fmla="*/ 1682250 h 1692504"/>
              <a:gd name="connsiteX3" fmla="*/ 0 w 1207172"/>
              <a:gd name="connsiteY3" fmla="*/ 1692504 h 1692504"/>
              <a:gd name="connsiteX4" fmla="*/ 217460 w 1207172"/>
              <a:gd name="connsiteY4" fmla="*/ 0 h 1692504"/>
              <a:gd name="connsiteX0" fmla="*/ 217460 w 1201596"/>
              <a:gd name="connsiteY0" fmla="*/ 2984 h 1695488"/>
              <a:gd name="connsiteX1" fmla="*/ 1201596 w 1201596"/>
              <a:gd name="connsiteY1" fmla="*/ 0 h 1695488"/>
              <a:gd name="connsiteX2" fmla="*/ 975336 w 1201596"/>
              <a:gd name="connsiteY2" fmla="*/ 1685234 h 1695488"/>
              <a:gd name="connsiteX3" fmla="*/ 0 w 1201596"/>
              <a:gd name="connsiteY3" fmla="*/ 1695488 h 1695488"/>
              <a:gd name="connsiteX4" fmla="*/ 217460 w 1201596"/>
              <a:gd name="connsiteY4" fmla="*/ 2984 h 1695488"/>
              <a:gd name="connsiteX0" fmla="*/ 217460 w 1201596"/>
              <a:gd name="connsiteY0" fmla="*/ 0 h 1692504"/>
              <a:gd name="connsiteX1" fmla="*/ 1201596 w 1201596"/>
              <a:gd name="connsiteY1" fmla="*/ 15385 h 1692504"/>
              <a:gd name="connsiteX2" fmla="*/ 975336 w 1201596"/>
              <a:gd name="connsiteY2" fmla="*/ 1682250 h 1692504"/>
              <a:gd name="connsiteX3" fmla="*/ 0 w 1201596"/>
              <a:gd name="connsiteY3" fmla="*/ 1692504 h 1692504"/>
              <a:gd name="connsiteX4" fmla="*/ 217460 w 1201596"/>
              <a:gd name="connsiteY4" fmla="*/ 0 h 1692504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75336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980912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77119"/>
              <a:gd name="connsiteX1" fmla="*/ 1201596 w 1201596"/>
              <a:gd name="connsiteY1" fmla="*/ 0 h 1677119"/>
              <a:gd name="connsiteX2" fmla="*/ 1058974 w 1201596"/>
              <a:gd name="connsiteY2" fmla="*/ 1666865 h 1677119"/>
              <a:gd name="connsiteX3" fmla="*/ 0 w 1201596"/>
              <a:gd name="connsiteY3" fmla="*/ 1677119 h 1677119"/>
              <a:gd name="connsiteX4" fmla="*/ 217460 w 1201596"/>
              <a:gd name="connsiteY4" fmla="*/ 2984 h 1677119"/>
              <a:gd name="connsiteX0" fmla="*/ 217460 w 1201596"/>
              <a:gd name="connsiteY0" fmla="*/ 2984 h 1694418"/>
              <a:gd name="connsiteX1" fmla="*/ 1201596 w 1201596"/>
              <a:gd name="connsiteY1" fmla="*/ 0 h 1694418"/>
              <a:gd name="connsiteX2" fmla="*/ 1058974 w 1201596"/>
              <a:gd name="connsiteY2" fmla="*/ 1694418 h 1694418"/>
              <a:gd name="connsiteX3" fmla="*/ 0 w 1201596"/>
              <a:gd name="connsiteY3" fmla="*/ 1677119 h 1694418"/>
              <a:gd name="connsiteX4" fmla="*/ 217460 w 1201596"/>
              <a:gd name="connsiteY4" fmla="*/ 2984 h 1694418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74135 h 1691434"/>
              <a:gd name="connsiteX4" fmla="*/ 217460 w 1223900"/>
              <a:gd name="connsiteY4" fmla="*/ 0 h 1691434"/>
              <a:gd name="connsiteX0" fmla="*/ 217460 w 1223900"/>
              <a:gd name="connsiteY0" fmla="*/ 0 h 1691434"/>
              <a:gd name="connsiteX1" fmla="*/ 1223900 w 1223900"/>
              <a:gd name="connsiteY1" fmla="*/ 6200 h 1691434"/>
              <a:gd name="connsiteX2" fmla="*/ 1058974 w 1223900"/>
              <a:gd name="connsiteY2" fmla="*/ 1691434 h 1691434"/>
              <a:gd name="connsiteX3" fmla="*/ 0 w 1223900"/>
              <a:gd name="connsiteY3" fmla="*/ 1683319 h 1691434"/>
              <a:gd name="connsiteX4" fmla="*/ 217460 w 1223900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8974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217460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217460 w 1212748"/>
              <a:gd name="connsiteY4" fmla="*/ 0 h 1691434"/>
              <a:gd name="connsiteX0" fmla="*/ 178429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8429 w 1212748"/>
              <a:gd name="connsiteY4" fmla="*/ 0 h 1691434"/>
              <a:gd name="connsiteX0" fmla="*/ 172853 w 1212748"/>
              <a:gd name="connsiteY0" fmla="*/ 0 h 1691434"/>
              <a:gd name="connsiteX1" fmla="*/ 1212748 w 1212748"/>
              <a:gd name="connsiteY1" fmla="*/ 6200 h 1691434"/>
              <a:gd name="connsiteX2" fmla="*/ 1053399 w 1212748"/>
              <a:gd name="connsiteY2" fmla="*/ 1691434 h 1691434"/>
              <a:gd name="connsiteX3" fmla="*/ 0 w 1212748"/>
              <a:gd name="connsiteY3" fmla="*/ 1683319 h 1691434"/>
              <a:gd name="connsiteX4" fmla="*/ 172853 w 1212748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0 h 1691434"/>
              <a:gd name="connsiteX1" fmla="*/ 1201597 w 1201597"/>
              <a:gd name="connsiteY1" fmla="*/ 6200 h 1691434"/>
              <a:gd name="connsiteX2" fmla="*/ 1042248 w 1201597"/>
              <a:gd name="connsiteY2" fmla="*/ 1691434 h 1691434"/>
              <a:gd name="connsiteX3" fmla="*/ 0 w 1201597"/>
              <a:gd name="connsiteY3" fmla="*/ 1683319 h 1691434"/>
              <a:gd name="connsiteX4" fmla="*/ 161702 w 1201597"/>
              <a:gd name="connsiteY4" fmla="*/ 0 h 1691434"/>
              <a:gd name="connsiteX0" fmla="*/ 161702 w 1201597"/>
              <a:gd name="connsiteY0" fmla="*/ 2985 h 1685234"/>
              <a:gd name="connsiteX1" fmla="*/ 1201597 w 1201597"/>
              <a:gd name="connsiteY1" fmla="*/ 0 h 1685234"/>
              <a:gd name="connsiteX2" fmla="*/ 1042248 w 1201597"/>
              <a:gd name="connsiteY2" fmla="*/ 1685234 h 1685234"/>
              <a:gd name="connsiteX3" fmla="*/ 0 w 1201597"/>
              <a:gd name="connsiteY3" fmla="*/ 1677119 h 1685234"/>
              <a:gd name="connsiteX4" fmla="*/ 161702 w 1201597"/>
              <a:gd name="connsiteY4" fmla="*/ 2985 h 1685234"/>
              <a:gd name="connsiteX0" fmla="*/ 161702 w 1201597"/>
              <a:gd name="connsiteY0" fmla="*/ 2985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61702 w 1201597"/>
              <a:gd name="connsiteY4" fmla="*/ 2985 h 1677119"/>
              <a:gd name="connsiteX0" fmla="*/ 156126 w 1201597"/>
              <a:gd name="connsiteY0" fmla="*/ 2984 h 1677119"/>
              <a:gd name="connsiteX1" fmla="*/ 1201597 w 1201597"/>
              <a:gd name="connsiteY1" fmla="*/ 0 h 1677119"/>
              <a:gd name="connsiteX2" fmla="*/ 1042248 w 1201597"/>
              <a:gd name="connsiteY2" fmla="*/ 1676049 h 1677119"/>
              <a:gd name="connsiteX3" fmla="*/ 0 w 1201597"/>
              <a:gd name="connsiteY3" fmla="*/ 1677119 h 1677119"/>
              <a:gd name="connsiteX4" fmla="*/ 156126 w 1201597"/>
              <a:gd name="connsiteY4" fmla="*/ 2984 h 1677119"/>
              <a:gd name="connsiteX0" fmla="*/ 150550 w 1196021"/>
              <a:gd name="connsiteY0" fmla="*/ 2984 h 1695488"/>
              <a:gd name="connsiteX1" fmla="*/ 1196021 w 1196021"/>
              <a:gd name="connsiteY1" fmla="*/ 0 h 1695488"/>
              <a:gd name="connsiteX2" fmla="*/ 1036672 w 1196021"/>
              <a:gd name="connsiteY2" fmla="*/ 1676049 h 1695488"/>
              <a:gd name="connsiteX3" fmla="*/ 0 w 1196021"/>
              <a:gd name="connsiteY3" fmla="*/ 1695488 h 1695488"/>
              <a:gd name="connsiteX4" fmla="*/ 150550 w 1196021"/>
              <a:gd name="connsiteY4" fmla="*/ 2984 h 1695488"/>
              <a:gd name="connsiteX0" fmla="*/ 156126 w 1201597"/>
              <a:gd name="connsiteY0" fmla="*/ 2984 h 1695488"/>
              <a:gd name="connsiteX1" fmla="*/ 1201597 w 1201597"/>
              <a:gd name="connsiteY1" fmla="*/ 0 h 1695488"/>
              <a:gd name="connsiteX2" fmla="*/ 1042248 w 1201597"/>
              <a:gd name="connsiteY2" fmla="*/ 1676049 h 1695488"/>
              <a:gd name="connsiteX3" fmla="*/ 0 w 1201597"/>
              <a:gd name="connsiteY3" fmla="*/ 1695488 h 1695488"/>
              <a:gd name="connsiteX4" fmla="*/ 156126 w 1201597"/>
              <a:gd name="connsiteY4" fmla="*/ 2984 h 1695488"/>
              <a:gd name="connsiteX0" fmla="*/ 161702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61702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76049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56126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56126 w 1207173"/>
              <a:gd name="connsiteY4" fmla="*/ 2984 h 1695488"/>
              <a:gd name="connsiteX0" fmla="*/ 167278 w 1207173"/>
              <a:gd name="connsiteY0" fmla="*/ 2984 h 1695488"/>
              <a:gd name="connsiteX1" fmla="*/ 1207173 w 1207173"/>
              <a:gd name="connsiteY1" fmla="*/ 0 h 1695488"/>
              <a:gd name="connsiteX2" fmla="*/ 1047824 w 1207173"/>
              <a:gd name="connsiteY2" fmla="*/ 1694418 h 1695488"/>
              <a:gd name="connsiteX3" fmla="*/ 0 w 1207173"/>
              <a:gd name="connsiteY3" fmla="*/ 1695488 h 1695488"/>
              <a:gd name="connsiteX4" fmla="*/ 167278 w 1207173"/>
              <a:gd name="connsiteY4" fmla="*/ 2984 h 1695488"/>
              <a:gd name="connsiteX0" fmla="*/ 167278 w 1207173"/>
              <a:gd name="connsiteY0" fmla="*/ 2984 h 1713857"/>
              <a:gd name="connsiteX1" fmla="*/ 1207173 w 1207173"/>
              <a:gd name="connsiteY1" fmla="*/ 0 h 1713857"/>
              <a:gd name="connsiteX2" fmla="*/ 1047824 w 1207173"/>
              <a:gd name="connsiteY2" fmla="*/ 1694418 h 1713857"/>
              <a:gd name="connsiteX3" fmla="*/ 0 w 1207173"/>
              <a:gd name="connsiteY3" fmla="*/ 1713857 h 1713857"/>
              <a:gd name="connsiteX4" fmla="*/ 167278 w 1207173"/>
              <a:gd name="connsiteY4" fmla="*/ 2984 h 1713857"/>
              <a:gd name="connsiteX0" fmla="*/ 167278 w 1207173"/>
              <a:gd name="connsiteY0" fmla="*/ 2984 h 1704672"/>
              <a:gd name="connsiteX1" fmla="*/ 1207173 w 1207173"/>
              <a:gd name="connsiteY1" fmla="*/ 0 h 1704672"/>
              <a:gd name="connsiteX2" fmla="*/ 1047824 w 1207173"/>
              <a:gd name="connsiteY2" fmla="*/ 1694418 h 1704672"/>
              <a:gd name="connsiteX3" fmla="*/ 0 w 1207173"/>
              <a:gd name="connsiteY3" fmla="*/ 1704672 h 1704672"/>
              <a:gd name="connsiteX4" fmla="*/ 167278 w 1207173"/>
              <a:gd name="connsiteY4" fmla="*/ 2984 h 1704672"/>
              <a:gd name="connsiteX0" fmla="*/ 161702 w 1207173"/>
              <a:gd name="connsiteY0" fmla="*/ 0 h 1710872"/>
              <a:gd name="connsiteX1" fmla="*/ 1207173 w 1207173"/>
              <a:gd name="connsiteY1" fmla="*/ 6200 h 1710872"/>
              <a:gd name="connsiteX2" fmla="*/ 1047824 w 1207173"/>
              <a:gd name="connsiteY2" fmla="*/ 1700618 h 1710872"/>
              <a:gd name="connsiteX3" fmla="*/ 0 w 1207173"/>
              <a:gd name="connsiteY3" fmla="*/ 1710872 h 1710872"/>
              <a:gd name="connsiteX4" fmla="*/ 161702 w 1207173"/>
              <a:gd name="connsiteY4" fmla="*/ 0 h 1710872"/>
              <a:gd name="connsiteX0" fmla="*/ 167278 w 1212749"/>
              <a:gd name="connsiteY0" fmla="*/ 0 h 1700618"/>
              <a:gd name="connsiteX1" fmla="*/ 1212749 w 1212749"/>
              <a:gd name="connsiteY1" fmla="*/ 6200 h 1700618"/>
              <a:gd name="connsiteX2" fmla="*/ 1053400 w 1212749"/>
              <a:gd name="connsiteY2" fmla="*/ 1700618 h 1700618"/>
              <a:gd name="connsiteX3" fmla="*/ 0 w 1212749"/>
              <a:gd name="connsiteY3" fmla="*/ 1683319 h 1700618"/>
              <a:gd name="connsiteX4" fmla="*/ 167278 w 1212749"/>
              <a:gd name="connsiteY4" fmla="*/ 0 h 1700618"/>
              <a:gd name="connsiteX0" fmla="*/ 161702 w 1207173"/>
              <a:gd name="connsiteY0" fmla="*/ 0 h 1700618"/>
              <a:gd name="connsiteX1" fmla="*/ 1207173 w 1207173"/>
              <a:gd name="connsiteY1" fmla="*/ 6200 h 1700618"/>
              <a:gd name="connsiteX2" fmla="*/ 1047824 w 1207173"/>
              <a:gd name="connsiteY2" fmla="*/ 1700618 h 1700618"/>
              <a:gd name="connsiteX3" fmla="*/ 0 w 1207173"/>
              <a:gd name="connsiteY3" fmla="*/ 1674134 h 1700618"/>
              <a:gd name="connsiteX4" fmla="*/ 161702 w 1207173"/>
              <a:gd name="connsiteY4" fmla="*/ 0 h 1700618"/>
              <a:gd name="connsiteX0" fmla="*/ 161702 w 1207173"/>
              <a:gd name="connsiteY0" fmla="*/ 0 h 1695056"/>
              <a:gd name="connsiteX1" fmla="*/ 1207173 w 1207173"/>
              <a:gd name="connsiteY1" fmla="*/ 638 h 1695056"/>
              <a:gd name="connsiteX2" fmla="*/ 1047824 w 1207173"/>
              <a:gd name="connsiteY2" fmla="*/ 1695056 h 1695056"/>
              <a:gd name="connsiteX3" fmla="*/ 0 w 1207173"/>
              <a:gd name="connsiteY3" fmla="*/ 1668572 h 1695056"/>
              <a:gd name="connsiteX4" fmla="*/ 161702 w 1207173"/>
              <a:gd name="connsiteY4" fmla="*/ 0 h 1695056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0014 w 1205485"/>
              <a:gd name="connsiteY0" fmla="*/ 0 h 1701942"/>
              <a:gd name="connsiteX1" fmla="*/ 1205485 w 1205485"/>
              <a:gd name="connsiteY1" fmla="*/ 638 h 1701942"/>
              <a:gd name="connsiteX2" fmla="*/ 1046136 w 1205485"/>
              <a:gd name="connsiteY2" fmla="*/ 1695056 h 1701942"/>
              <a:gd name="connsiteX3" fmla="*/ 0 w 1205485"/>
              <a:gd name="connsiteY3" fmla="*/ 1701942 h 1701942"/>
              <a:gd name="connsiteX4" fmla="*/ 160014 w 1205485"/>
              <a:gd name="connsiteY4" fmla="*/ 0 h 1701942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1702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1702 w 1205485"/>
              <a:gd name="connsiteY4" fmla="*/ 0 h 1704723"/>
              <a:gd name="connsiteX0" fmla="*/ 158325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58325 w 1205485"/>
              <a:gd name="connsiteY4" fmla="*/ 2143 h 1701304"/>
              <a:gd name="connsiteX0" fmla="*/ 161702 w 1205485"/>
              <a:gd name="connsiteY0" fmla="*/ 2143 h 1701304"/>
              <a:gd name="connsiteX1" fmla="*/ 1205485 w 1205485"/>
              <a:gd name="connsiteY1" fmla="*/ 0 h 1701304"/>
              <a:gd name="connsiteX2" fmla="*/ 1046136 w 1205485"/>
              <a:gd name="connsiteY2" fmla="*/ 1694418 h 1701304"/>
              <a:gd name="connsiteX3" fmla="*/ 0 w 1205485"/>
              <a:gd name="connsiteY3" fmla="*/ 1701304 h 1701304"/>
              <a:gd name="connsiteX4" fmla="*/ 161702 w 1205485"/>
              <a:gd name="connsiteY4" fmla="*/ 2143 h 1701304"/>
              <a:gd name="connsiteX0" fmla="*/ 163390 w 1205485"/>
              <a:gd name="connsiteY0" fmla="*/ 0 h 1704723"/>
              <a:gd name="connsiteX1" fmla="*/ 1205485 w 1205485"/>
              <a:gd name="connsiteY1" fmla="*/ 3419 h 1704723"/>
              <a:gd name="connsiteX2" fmla="*/ 1046136 w 1205485"/>
              <a:gd name="connsiteY2" fmla="*/ 1697837 h 1704723"/>
              <a:gd name="connsiteX3" fmla="*/ 0 w 1205485"/>
              <a:gd name="connsiteY3" fmla="*/ 1704723 h 1704723"/>
              <a:gd name="connsiteX4" fmla="*/ 163390 w 1205485"/>
              <a:gd name="connsiteY4" fmla="*/ 0 h 1704723"/>
              <a:gd name="connsiteX0" fmla="*/ 163390 w 1205485"/>
              <a:gd name="connsiteY0" fmla="*/ 0 h 1710285"/>
              <a:gd name="connsiteX1" fmla="*/ 1205485 w 1205485"/>
              <a:gd name="connsiteY1" fmla="*/ 3419 h 1710285"/>
              <a:gd name="connsiteX2" fmla="*/ 1046136 w 1205485"/>
              <a:gd name="connsiteY2" fmla="*/ 1697837 h 1710285"/>
              <a:gd name="connsiteX3" fmla="*/ 0 w 1205485"/>
              <a:gd name="connsiteY3" fmla="*/ 1710285 h 1710285"/>
              <a:gd name="connsiteX4" fmla="*/ 163390 w 1205485"/>
              <a:gd name="connsiteY4" fmla="*/ 0 h 1710285"/>
              <a:gd name="connsiteX0" fmla="*/ 163390 w 1205485"/>
              <a:gd name="connsiteY0" fmla="*/ 0 h 1713066"/>
              <a:gd name="connsiteX1" fmla="*/ 1205485 w 1205485"/>
              <a:gd name="connsiteY1" fmla="*/ 3419 h 1713066"/>
              <a:gd name="connsiteX2" fmla="*/ 1046136 w 1205485"/>
              <a:gd name="connsiteY2" fmla="*/ 1697837 h 1713066"/>
              <a:gd name="connsiteX3" fmla="*/ 0 w 1205485"/>
              <a:gd name="connsiteY3" fmla="*/ 1713066 h 1713066"/>
              <a:gd name="connsiteX4" fmla="*/ 163390 w 1205485"/>
              <a:gd name="connsiteY4" fmla="*/ 0 h 1713066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697837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07504"/>
              <a:gd name="connsiteX1" fmla="*/ 1205485 w 1205485"/>
              <a:gd name="connsiteY1" fmla="*/ 3419 h 1707504"/>
              <a:gd name="connsiteX2" fmla="*/ 1046136 w 1205485"/>
              <a:gd name="connsiteY2" fmla="*/ 1706179 h 1707504"/>
              <a:gd name="connsiteX3" fmla="*/ 0 w 1205485"/>
              <a:gd name="connsiteY3" fmla="*/ 1707504 h 1707504"/>
              <a:gd name="connsiteX4" fmla="*/ 163390 w 1205485"/>
              <a:gd name="connsiteY4" fmla="*/ 0 h 1707504"/>
              <a:gd name="connsiteX0" fmla="*/ 163390 w 1205485"/>
              <a:gd name="connsiteY0" fmla="*/ 0 h 1711741"/>
              <a:gd name="connsiteX1" fmla="*/ 1205485 w 1205485"/>
              <a:gd name="connsiteY1" fmla="*/ 3419 h 1711741"/>
              <a:gd name="connsiteX2" fmla="*/ 1046136 w 1205485"/>
              <a:gd name="connsiteY2" fmla="*/ 1711741 h 1711741"/>
              <a:gd name="connsiteX3" fmla="*/ 0 w 1205485"/>
              <a:gd name="connsiteY3" fmla="*/ 1707504 h 1711741"/>
              <a:gd name="connsiteX4" fmla="*/ 163390 w 1205485"/>
              <a:gd name="connsiteY4" fmla="*/ 0 h 1711741"/>
              <a:gd name="connsiteX0" fmla="*/ 163390 w 1205485"/>
              <a:gd name="connsiteY0" fmla="*/ 2143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143 h 1708322"/>
              <a:gd name="connsiteX0" fmla="*/ 163390 w 1205485"/>
              <a:gd name="connsiteY0" fmla="*/ 24389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3390 w 1205485"/>
              <a:gd name="connsiteY4" fmla="*/ 24389 h 1708322"/>
              <a:gd name="connsiteX0" fmla="*/ 166766 w 1205485"/>
              <a:gd name="connsiteY0" fmla="*/ 7704 h 1708322"/>
              <a:gd name="connsiteX1" fmla="*/ 1205485 w 1205485"/>
              <a:gd name="connsiteY1" fmla="*/ 0 h 1708322"/>
              <a:gd name="connsiteX2" fmla="*/ 1046136 w 1205485"/>
              <a:gd name="connsiteY2" fmla="*/ 1708322 h 1708322"/>
              <a:gd name="connsiteX3" fmla="*/ 0 w 1205485"/>
              <a:gd name="connsiteY3" fmla="*/ 1704085 h 1708322"/>
              <a:gd name="connsiteX4" fmla="*/ 166766 w 1205485"/>
              <a:gd name="connsiteY4" fmla="*/ 7704 h 1708322"/>
              <a:gd name="connsiteX0" fmla="*/ 166766 w 1205485"/>
              <a:gd name="connsiteY0" fmla="*/ 0 h 1708960"/>
              <a:gd name="connsiteX1" fmla="*/ 1205485 w 1205485"/>
              <a:gd name="connsiteY1" fmla="*/ 638 h 1708960"/>
              <a:gd name="connsiteX2" fmla="*/ 1046136 w 1205485"/>
              <a:gd name="connsiteY2" fmla="*/ 1708960 h 1708960"/>
              <a:gd name="connsiteX3" fmla="*/ 0 w 1205485"/>
              <a:gd name="connsiteY3" fmla="*/ 1704723 h 1708960"/>
              <a:gd name="connsiteX4" fmla="*/ 166766 w 1205485"/>
              <a:gd name="connsiteY4" fmla="*/ 0 h 1708960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7592"/>
              <a:gd name="connsiteY0" fmla="*/ 6036 h 1714996"/>
              <a:gd name="connsiteX1" fmla="*/ 1197592 w 1197592"/>
              <a:gd name="connsiteY1" fmla="*/ 0 h 1714996"/>
              <a:gd name="connsiteX2" fmla="*/ 1046136 w 1197592"/>
              <a:gd name="connsiteY2" fmla="*/ 1714996 h 1714996"/>
              <a:gd name="connsiteX3" fmla="*/ 0 w 1197592"/>
              <a:gd name="connsiteY3" fmla="*/ 1710759 h 1714996"/>
              <a:gd name="connsiteX4" fmla="*/ 166766 w 1197592"/>
              <a:gd name="connsiteY4" fmla="*/ 6036 h 1714996"/>
              <a:gd name="connsiteX0" fmla="*/ 166766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6766 w 1193645"/>
              <a:gd name="connsiteY4" fmla="*/ 6036 h 1714996"/>
              <a:gd name="connsiteX0" fmla="*/ 160188 w 1193645"/>
              <a:gd name="connsiteY0" fmla="*/ 6036 h 1714996"/>
              <a:gd name="connsiteX1" fmla="*/ 1193645 w 1193645"/>
              <a:gd name="connsiteY1" fmla="*/ 0 h 1714996"/>
              <a:gd name="connsiteX2" fmla="*/ 1046136 w 1193645"/>
              <a:gd name="connsiteY2" fmla="*/ 1714996 h 1714996"/>
              <a:gd name="connsiteX3" fmla="*/ 0 w 1193645"/>
              <a:gd name="connsiteY3" fmla="*/ 1710759 h 1714996"/>
              <a:gd name="connsiteX4" fmla="*/ 160188 w 1193645"/>
              <a:gd name="connsiteY4" fmla="*/ 6036 h 1714996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6136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  <a:gd name="connsiteX0" fmla="*/ 160188 w 1193645"/>
              <a:gd name="connsiteY0" fmla="*/ 3255 h 1712215"/>
              <a:gd name="connsiteX1" fmla="*/ 1193645 w 1193645"/>
              <a:gd name="connsiteY1" fmla="*/ 0 h 1712215"/>
              <a:gd name="connsiteX2" fmla="*/ 1041203 w 1193645"/>
              <a:gd name="connsiteY2" fmla="*/ 1712215 h 1712215"/>
              <a:gd name="connsiteX3" fmla="*/ 0 w 1193645"/>
              <a:gd name="connsiteY3" fmla="*/ 1707978 h 1712215"/>
              <a:gd name="connsiteX4" fmla="*/ 160188 w 1193645"/>
              <a:gd name="connsiteY4" fmla="*/ 3255 h 171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45" h="1712215">
                <a:moveTo>
                  <a:pt x="160188" y="3255"/>
                </a:moveTo>
                <a:lnTo>
                  <a:pt x="1193645" y="0"/>
                </a:lnTo>
                <a:lnTo>
                  <a:pt x="1041203" y="1712215"/>
                </a:lnTo>
                <a:lnTo>
                  <a:pt x="0" y="1707978"/>
                </a:lnTo>
                <a:lnTo>
                  <a:pt x="160188" y="325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622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 userDrawn="1"/>
        </p:nvSpPr>
        <p:spPr>
          <a:xfrm>
            <a:off x="-816768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19536" y="1340768"/>
            <a:ext cx="8217561" cy="2337503"/>
          </a:xfrm>
          <a:prstGeom prst="rect">
            <a:avLst/>
          </a:prstGeom>
        </p:spPr>
        <p:txBody>
          <a:bodyPr/>
          <a:lstStyle>
            <a:lvl1pPr algn="l"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6245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-976429" y="-76807"/>
            <a:ext cx="4416782" cy="3770100"/>
          </a:xfrm>
          <a:custGeom>
            <a:avLst/>
            <a:gdLst>
              <a:gd name="connsiteX0" fmla="*/ 0 w 2775973"/>
              <a:gd name="connsiteY0" fmla="*/ 0 h 2376338"/>
              <a:gd name="connsiteX1" fmla="*/ 2775973 w 2775973"/>
              <a:gd name="connsiteY1" fmla="*/ 0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0 w 2775973"/>
              <a:gd name="connsiteY0" fmla="*/ 0 h 2376338"/>
              <a:gd name="connsiteX1" fmla="*/ 2460663 w 2775973"/>
              <a:gd name="connsiteY1" fmla="*/ 31531 h 2376338"/>
              <a:gd name="connsiteX2" fmla="*/ 2775973 w 2775973"/>
              <a:gd name="connsiteY2" fmla="*/ 2376338 h 2376338"/>
              <a:gd name="connsiteX3" fmla="*/ 0 w 2775973"/>
              <a:gd name="connsiteY3" fmla="*/ 2376338 h 2376338"/>
              <a:gd name="connsiteX4" fmla="*/ 0 w 2775973"/>
              <a:gd name="connsiteY4" fmla="*/ 0 h 2376338"/>
              <a:gd name="connsiteX0" fmla="*/ 489014 w 3264987"/>
              <a:gd name="connsiteY0" fmla="*/ 0 h 3749042"/>
              <a:gd name="connsiteX1" fmla="*/ 2949677 w 3264987"/>
              <a:gd name="connsiteY1" fmla="*/ 31531 h 3749042"/>
              <a:gd name="connsiteX2" fmla="*/ 3264987 w 3264987"/>
              <a:gd name="connsiteY2" fmla="*/ 2376338 h 3749042"/>
              <a:gd name="connsiteX3" fmla="*/ 0 w 3264987"/>
              <a:gd name="connsiteY3" fmla="*/ 3749042 h 3749042"/>
              <a:gd name="connsiteX4" fmla="*/ 489014 w 3264987"/>
              <a:gd name="connsiteY4" fmla="*/ 0 h 3749042"/>
              <a:gd name="connsiteX0" fmla="*/ 489014 w 2949677"/>
              <a:gd name="connsiteY0" fmla="*/ 0 h 3749042"/>
              <a:gd name="connsiteX1" fmla="*/ 2949677 w 2949677"/>
              <a:gd name="connsiteY1" fmla="*/ 31531 h 3749042"/>
              <a:gd name="connsiteX2" fmla="*/ 2321888 w 2949677"/>
              <a:gd name="connsiteY2" fmla="*/ 3718537 h 3749042"/>
              <a:gd name="connsiteX3" fmla="*/ 0 w 2949677"/>
              <a:gd name="connsiteY3" fmla="*/ 3749042 h 3749042"/>
              <a:gd name="connsiteX4" fmla="*/ 489014 w 2949677"/>
              <a:gd name="connsiteY4" fmla="*/ 0 h 3749042"/>
              <a:gd name="connsiteX0" fmla="*/ 607775 w 2949677"/>
              <a:gd name="connsiteY0" fmla="*/ 59982 h 3717511"/>
              <a:gd name="connsiteX1" fmla="*/ 2949677 w 2949677"/>
              <a:gd name="connsiteY1" fmla="*/ 0 h 3717511"/>
              <a:gd name="connsiteX2" fmla="*/ 2321888 w 2949677"/>
              <a:gd name="connsiteY2" fmla="*/ 3687006 h 3717511"/>
              <a:gd name="connsiteX3" fmla="*/ 0 w 2949677"/>
              <a:gd name="connsiteY3" fmla="*/ 3717511 h 3717511"/>
              <a:gd name="connsiteX4" fmla="*/ 607775 w 2949677"/>
              <a:gd name="connsiteY4" fmla="*/ 59982 h 3717511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21888 w 2935705"/>
              <a:gd name="connsiteY2" fmla="*/ 3627024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57529"/>
              <a:gd name="connsiteX1" fmla="*/ 2935705 w 2935705"/>
              <a:gd name="connsiteY1" fmla="*/ 21363 h 3657529"/>
              <a:gd name="connsiteX2" fmla="*/ 2335860 w 2935705"/>
              <a:gd name="connsiteY2" fmla="*/ 3647361 h 3657529"/>
              <a:gd name="connsiteX3" fmla="*/ 0 w 2935705"/>
              <a:gd name="connsiteY3" fmla="*/ 3657529 h 3657529"/>
              <a:gd name="connsiteX4" fmla="*/ 607775 w 2935705"/>
              <a:gd name="connsiteY4" fmla="*/ 0 h 3657529"/>
              <a:gd name="connsiteX0" fmla="*/ 607775 w 2935705"/>
              <a:gd name="connsiteY0" fmla="*/ 0 h 3647361"/>
              <a:gd name="connsiteX1" fmla="*/ 2935705 w 2935705"/>
              <a:gd name="connsiteY1" fmla="*/ 21363 h 3647361"/>
              <a:gd name="connsiteX2" fmla="*/ 2335860 w 2935705"/>
              <a:gd name="connsiteY2" fmla="*/ 3647361 h 3647361"/>
              <a:gd name="connsiteX3" fmla="*/ 0 w 2935705"/>
              <a:gd name="connsiteY3" fmla="*/ 3647361 h 3647361"/>
              <a:gd name="connsiteX4" fmla="*/ 607775 w 2935705"/>
              <a:gd name="connsiteY4" fmla="*/ 0 h 364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3647361">
                <a:moveTo>
                  <a:pt x="607775" y="0"/>
                </a:moveTo>
                <a:lnTo>
                  <a:pt x="2935705" y="21363"/>
                </a:lnTo>
                <a:lnTo>
                  <a:pt x="2335860" y="3647361"/>
                </a:lnTo>
                <a:lnTo>
                  <a:pt x="0" y="3647361"/>
                </a:lnTo>
                <a:lnTo>
                  <a:pt x="607775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  <p:sp>
        <p:nvSpPr>
          <p:cNvPr id="5" name="Parallélogramme 4"/>
          <p:cNvSpPr/>
          <p:nvPr userDrawn="1"/>
        </p:nvSpPr>
        <p:spPr>
          <a:xfrm>
            <a:off x="10992544" y="1196752"/>
            <a:ext cx="2572299" cy="2481520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DD2515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352" y="4014763"/>
            <a:ext cx="975445" cy="5182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6520" y="5085184"/>
            <a:ext cx="784928" cy="548688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232321" y="2245373"/>
            <a:ext cx="7552191" cy="822597"/>
          </a:xfrm>
          <a:prstGeom prst="rect">
            <a:avLst/>
          </a:prstGeom>
        </p:spPr>
        <p:txBody>
          <a:bodyPr/>
          <a:lstStyle>
            <a:lvl1pPr>
              <a:defRPr lang="fr-FR" sz="4800" i="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1" hasCustomPrompt="1"/>
          </p:nvPr>
        </p:nvSpPr>
        <p:spPr>
          <a:xfrm>
            <a:off x="1231962" y="412522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fr-FR" sz="4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0" y="2245372"/>
            <a:ext cx="2495601" cy="82259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48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Title04</a:t>
            </a:r>
          </a:p>
        </p:txBody>
      </p:sp>
    </p:spTree>
    <p:extLst>
      <p:ext uri="{BB962C8B-B14F-4D97-AF65-F5344CB8AC3E}">
        <p14:creationId xmlns:p14="http://schemas.microsoft.com/office/powerpoint/2010/main" val="38321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7" name="Parallélogramme 16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e 17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9" name="Parallélogramme 18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Parallélogramme 19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2" name="Parallélogramme 21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7307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 userDrawn="1"/>
        </p:nvGrpSpPr>
        <p:grpSpPr>
          <a:xfrm>
            <a:off x="10128448" y="0"/>
            <a:ext cx="3096344" cy="5733256"/>
            <a:chOff x="10128448" y="0"/>
            <a:chExt cx="3096344" cy="5733256"/>
          </a:xfrm>
        </p:grpSpPr>
        <p:sp>
          <p:nvSpPr>
            <p:cNvPr id="15" name="Parallélogramme 14"/>
            <p:cNvSpPr/>
            <p:nvPr userDrawn="1"/>
          </p:nvSpPr>
          <p:spPr>
            <a:xfrm>
              <a:off x="11474171" y="0"/>
              <a:ext cx="1534597" cy="720000"/>
            </a:xfrm>
            <a:prstGeom prst="parallelogram">
              <a:avLst/>
            </a:prstGeom>
            <a:solidFill>
              <a:srgbClr val="DD2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e 15"/>
            <p:cNvGrpSpPr/>
            <p:nvPr userDrawn="1"/>
          </p:nvGrpSpPr>
          <p:grpSpPr>
            <a:xfrm>
              <a:off x="10128448" y="1412776"/>
              <a:ext cx="3096344" cy="4320480"/>
              <a:chOff x="10128448" y="1412776"/>
              <a:chExt cx="3096344" cy="4320480"/>
            </a:xfrm>
          </p:grpSpPr>
          <p:sp>
            <p:nvSpPr>
              <p:cNvPr id="17" name="Parallélogramme 16"/>
              <p:cNvSpPr/>
              <p:nvPr userDrawn="1"/>
            </p:nvSpPr>
            <p:spPr>
              <a:xfrm>
                <a:off x="10128448" y="1412776"/>
                <a:ext cx="3096344" cy="4320480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Parallélogramme 17"/>
              <p:cNvSpPr/>
              <p:nvPr userDrawn="1"/>
            </p:nvSpPr>
            <p:spPr>
              <a:xfrm>
                <a:off x="11784632" y="4050054"/>
                <a:ext cx="1440160" cy="1683202"/>
              </a:xfrm>
              <a:prstGeom prst="parallelogram">
                <a:avLst>
                  <a:gd name="adj" fmla="val 3845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4" name="Parallélogramme 3"/>
          <p:cNvSpPr/>
          <p:nvPr userDrawn="1"/>
        </p:nvSpPr>
        <p:spPr>
          <a:xfrm>
            <a:off x="-384720" y="-27383"/>
            <a:ext cx="2592288" cy="1224135"/>
          </a:xfrm>
          <a:prstGeom prst="parallelogram">
            <a:avLst/>
          </a:prstGeom>
          <a:solidFill>
            <a:srgbClr val="DD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0" y="194057"/>
            <a:ext cx="1964824" cy="72000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fr-FR" sz="2000" i="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Chapter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07568" y="0"/>
            <a:ext cx="9410619" cy="720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07369" y="1722642"/>
            <a:ext cx="7200799" cy="6982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207567" y="836712"/>
            <a:ext cx="9410619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spc="100" baseline="0">
                <a:solidFill>
                  <a:srgbClr val="CC241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Subtitle</a:t>
            </a:r>
          </a:p>
          <a:p>
            <a:pPr lvl="0"/>
            <a:endParaRPr lang="en-US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2" hasCustomPrompt="1"/>
          </p:nvPr>
        </p:nvSpPr>
        <p:spPr>
          <a:xfrm>
            <a:off x="767408" y="2498366"/>
            <a:ext cx="6840760" cy="10026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sp>
        <p:nvSpPr>
          <p:cNvPr id="13" name="Espace réservé pour une image  2"/>
          <p:cNvSpPr>
            <a:spLocks noGrp="1"/>
          </p:cNvSpPr>
          <p:nvPr>
            <p:ph type="pic" idx="13" hasCustomPrompt="1"/>
          </p:nvPr>
        </p:nvSpPr>
        <p:spPr>
          <a:xfrm>
            <a:off x="8353844" y="1693893"/>
            <a:ext cx="3502796" cy="3679323"/>
          </a:xfrm>
          <a:custGeom>
            <a:avLst/>
            <a:gdLst>
              <a:gd name="connsiteX0" fmla="*/ 0 w 3924436"/>
              <a:gd name="connsiteY0" fmla="*/ 0 h 3679323"/>
              <a:gd name="connsiteX1" fmla="*/ 392443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5867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07876 w 3924436"/>
              <a:gd name="connsiteY1" fmla="*/ 2032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2819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18036 w 3924436"/>
              <a:gd name="connsiteY1" fmla="*/ 3048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51803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0787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10160 h 3689483"/>
              <a:gd name="connsiteX1" fmla="*/ 3487556 w 3924436"/>
              <a:gd name="connsiteY1" fmla="*/ 0 h 3689483"/>
              <a:gd name="connsiteX2" fmla="*/ 3924436 w 3924436"/>
              <a:gd name="connsiteY2" fmla="*/ 3689483 h 3689483"/>
              <a:gd name="connsiteX3" fmla="*/ 0 w 3924436"/>
              <a:gd name="connsiteY3" fmla="*/ 3689483 h 3689483"/>
              <a:gd name="connsiteX4" fmla="*/ 0 w 3924436"/>
              <a:gd name="connsiteY4" fmla="*/ 10160 h 368948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48516 w 3924436"/>
              <a:gd name="connsiteY1" fmla="*/ 1016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924436"/>
              <a:gd name="connsiteY0" fmla="*/ 0 h 3679323"/>
              <a:gd name="connsiteX1" fmla="*/ 3538356 w 3924436"/>
              <a:gd name="connsiteY1" fmla="*/ 0 h 3679323"/>
              <a:gd name="connsiteX2" fmla="*/ 3924436 w 3924436"/>
              <a:gd name="connsiteY2" fmla="*/ 3679323 h 3679323"/>
              <a:gd name="connsiteX3" fmla="*/ 0 w 3924436"/>
              <a:gd name="connsiteY3" fmla="*/ 3679323 h 3679323"/>
              <a:gd name="connsiteX4" fmla="*/ 0 w 3924436"/>
              <a:gd name="connsiteY4" fmla="*/ 0 h 3679323"/>
              <a:gd name="connsiteX0" fmla="*/ 0 w 3538356"/>
              <a:gd name="connsiteY0" fmla="*/ 0 h 3679323"/>
              <a:gd name="connsiteX1" fmla="*/ 3538356 w 3538356"/>
              <a:gd name="connsiteY1" fmla="*/ 0 h 3679323"/>
              <a:gd name="connsiteX2" fmla="*/ 2491876 w 3538356"/>
              <a:gd name="connsiteY2" fmla="*/ 3679323 h 3679323"/>
              <a:gd name="connsiteX3" fmla="*/ 0 w 3538356"/>
              <a:gd name="connsiteY3" fmla="*/ 3679323 h 3679323"/>
              <a:gd name="connsiteX4" fmla="*/ 0 w 3538356"/>
              <a:gd name="connsiteY4" fmla="*/ 0 h 3679323"/>
              <a:gd name="connsiteX0" fmla="*/ 0 w 3502796"/>
              <a:gd name="connsiteY0" fmla="*/ 0 h 3679323"/>
              <a:gd name="connsiteX1" fmla="*/ 3502796 w 3502796"/>
              <a:gd name="connsiteY1" fmla="*/ 5080 h 3679323"/>
              <a:gd name="connsiteX2" fmla="*/ 2491876 w 3502796"/>
              <a:gd name="connsiteY2" fmla="*/ 3679323 h 3679323"/>
              <a:gd name="connsiteX3" fmla="*/ 0 w 3502796"/>
              <a:gd name="connsiteY3" fmla="*/ 3679323 h 3679323"/>
              <a:gd name="connsiteX4" fmla="*/ 0 w 3502796"/>
              <a:gd name="connsiteY4" fmla="*/ 0 h 367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796" h="3679323">
                <a:moveTo>
                  <a:pt x="0" y="0"/>
                </a:moveTo>
                <a:lnTo>
                  <a:pt x="3502796" y="5080"/>
                </a:lnTo>
                <a:lnTo>
                  <a:pt x="2491876" y="3679323"/>
                </a:lnTo>
                <a:lnTo>
                  <a:pt x="0" y="367932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268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25" y="5562933"/>
            <a:ext cx="2865250" cy="695749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4173473" y="188640"/>
            <a:ext cx="780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Mastering interfaces between </a:t>
            </a:r>
            <a:r>
              <a:rPr lang="en-US" sz="2000" noProof="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Humans </a:t>
            </a:r>
            <a:r>
              <a:rPr lang="en-US" sz="2000" i="1" kern="1200" noProof="0" dirty="0">
                <a:solidFill>
                  <a:srgbClr val="C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Systems </a:t>
            </a:r>
            <a:r>
              <a:rPr lang="en-US" sz="2000" i="1" kern="1200" noProof="0" dirty="0">
                <a:solidFill>
                  <a:srgbClr val="C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lang="en-US" sz="2000" noProof="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 things</a:t>
            </a:r>
          </a:p>
        </p:txBody>
      </p:sp>
    </p:spTree>
    <p:extLst>
      <p:ext uri="{BB962C8B-B14F-4D97-AF65-F5344CB8AC3E}">
        <p14:creationId xmlns:p14="http://schemas.microsoft.com/office/powerpoint/2010/main" val="30604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4024" r:id="rId2"/>
    <p:sldLayoutId id="21474840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7104112" y="6597352"/>
            <a:ext cx="61926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>
                    <a:lumMod val="75000"/>
                  </a:prstClr>
                </a:solidFill>
              </a:rPr>
              <a:t>All marks or names of products mentioned in this document are the property of their respective owners.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6093296"/>
            <a:ext cx="1806540" cy="4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3" r:id="rId2"/>
    <p:sldLayoutId id="2147483977" r:id="rId3"/>
    <p:sldLayoutId id="2147483978" r:id="rId4"/>
    <p:sldLayoutId id="2147484021" r:id="rId5"/>
    <p:sldLayoutId id="2147484022" r:id="rId6"/>
    <p:sldLayoutId id="214748402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6093296"/>
            <a:ext cx="1806540" cy="438500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0044387" y="6580776"/>
            <a:ext cx="20162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</a:rPr>
              <a:t>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2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altLang="ja-JP" dirty="0"/>
              <a:t>Big</a:t>
            </a:r>
            <a:r>
              <a:rPr lang="ja-JP" altLang="en-US" dirty="0"/>
              <a:t> </a:t>
            </a:r>
            <a:r>
              <a:rPr lang="en-US" altLang="ja-JP" dirty="0"/>
              <a:t>Project improvement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Fight GENESYS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2020/12/09      Meeting with Cedric, Edouard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Motoyasu Nonomura PcVue Japan</a:t>
            </a:r>
          </a:p>
        </p:txBody>
      </p:sp>
    </p:spTree>
    <p:extLst>
      <p:ext uri="{BB962C8B-B14F-4D97-AF65-F5344CB8AC3E}">
        <p14:creationId xmlns:p14="http://schemas.microsoft.com/office/powerpoint/2010/main" val="327076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84494-C50B-4E28-9A0E-5F38913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5555E-5B4F-4EBB-82AD-118D1B09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F59352-21FE-41BA-A943-FB244904D1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861E2A-0571-4F0F-9A73-0DC096801FC9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E8037-6C49-40B4-9AFF-6024F7B6BCA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1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4033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1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5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/>
              <a:t>Position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2069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Azbil</a:t>
            </a:r>
            <a:r>
              <a:rPr lang="en-US" dirty="0"/>
              <a:t> strategy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Title03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04.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Title04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err="1"/>
              <a:t>Azbil</a:t>
            </a:r>
            <a:r>
              <a:rPr lang="en-US" dirty="0"/>
              <a:t> OEM purpose</a:t>
            </a:r>
          </a:p>
        </p:txBody>
      </p:sp>
    </p:spTree>
    <p:extLst>
      <p:ext uri="{BB962C8B-B14F-4D97-AF65-F5344CB8AC3E}">
        <p14:creationId xmlns:p14="http://schemas.microsoft.com/office/powerpoint/2010/main" val="21711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idx="23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idx="24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idx="25"/>
          </p:nvPr>
        </p:nvSpPr>
        <p:spPr/>
      </p:sp>
      <p:sp>
        <p:nvSpPr>
          <p:cNvPr id="12" name="Espace réservé pour une image  11"/>
          <p:cNvSpPr>
            <a:spLocks noGrp="1"/>
          </p:cNvSpPr>
          <p:nvPr>
            <p:ph type="pic" idx="26"/>
          </p:nvPr>
        </p:nvSpPr>
        <p:spPr/>
      </p:sp>
      <p:sp>
        <p:nvSpPr>
          <p:cNvPr id="13" name="Espace réservé pour une image  12"/>
          <p:cNvSpPr>
            <a:spLocks noGrp="1"/>
          </p:cNvSpPr>
          <p:nvPr>
            <p:ph type="pic" idx="27"/>
          </p:nvPr>
        </p:nvSpPr>
        <p:spPr/>
      </p:sp>
      <p:sp>
        <p:nvSpPr>
          <p:cNvPr id="14" name="Espace réservé pour une image  13"/>
          <p:cNvSpPr>
            <a:spLocks noGrp="1"/>
          </p:cNvSpPr>
          <p:nvPr>
            <p:ph type="pic" idx="28"/>
          </p:nvPr>
        </p:nvSpPr>
        <p:spPr/>
      </p:sp>
    </p:spTree>
    <p:extLst>
      <p:ext uri="{BB962C8B-B14F-4D97-AF65-F5344CB8AC3E}">
        <p14:creationId xmlns:p14="http://schemas.microsoft.com/office/powerpoint/2010/main" val="84732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ous-titre 13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8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次期グローバル計画への戦略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340768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次期計画達成に向けた戦略具現化の過渡期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07368" y="1945694"/>
            <a:ext cx="10009113" cy="20827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海外本格展開の幕開け」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3861048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STEP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2019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年～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2030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　中大規模システムへの挑戦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407368" y="4465974"/>
            <a:ext cx="11737304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「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savic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-net G5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で届かない大規模領域の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→ 棟当り売上げ拡大」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CB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・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DC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の多様化した顧客ニーズの刈取り → ビル管理アプリケーションを充実し対応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～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300K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ポイントの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Big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データ活用 → 日本流ソリューションビジネスで勝ち方程式見出す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⇒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ASG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ロールモデルを参考に、アプリとソリューションの連係した品揃えで市場に挑む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取組み</a:t>
              </a:r>
              <a:endPara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課題有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3A6AC220-EFCD-4318-9533-AF3C2637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279" y="1831881"/>
            <a:ext cx="2995782" cy="2736304"/>
          </a:xfrm>
          <a:prstGeom prst="rect">
            <a:avLst/>
          </a:prstGeom>
        </p:spPr>
      </p:pic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95CC082-3E69-448F-B678-92CE088750F2}"/>
              </a:ext>
            </a:extLst>
          </p:cNvPr>
          <p:cNvSpPr txBox="1">
            <a:spLocks/>
          </p:cNvSpPr>
          <p:nvPr/>
        </p:nvSpPr>
        <p:spPr>
          <a:xfrm>
            <a:off x="767408" y="6264836"/>
            <a:ext cx="9001000" cy="5047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i="0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既存 </a:t>
            </a:r>
            <a:r>
              <a:rPr lang="en-US" altLang="ja-JP" i="0" dirty="0" err="1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i="0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i="0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には 中大規模対応 に課題あり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8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既存 </a:t>
            </a:r>
            <a:r>
              <a:rPr lang="en-US" altLang="ja-JP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の課題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200K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ポイント対応の性能に課題あり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取組み</a:t>
              </a:r>
              <a:endPara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課題有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95CC082-3E69-448F-B678-92CE088750F2}"/>
              </a:ext>
            </a:extLst>
          </p:cNvPr>
          <p:cNvSpPr txBox="1">
            <a:spLocks/>
          </p:cNvSpPr>
          <p:nvPr/>
        </p:nvSpPr>
        <p:spPr>
          <a:xfrm>
            <a:off x="767408" y="6264836"/>
            <a:ext cx="9001000" cy="5047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既存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には 中大規模対応 に課題あり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92346ED-0D32-4818-BCC2-EC12252D17AE}"/>
              </a:ext>
            </a:extLst>
          </p:cNvPr>
          <p:cNvGrpSpPr/>
          <p:nvPr/>
        </p:nvGrpSpPr>
        <p:grpSpPr>
          <a:xfrm>
            <a:off x="191344" y="1844824"/>
            <a:ext cx="3024334" cy="2273989"/>
            <a:chOff x="263352" y="1677251"/>
            <a:chExt cx="3024334" cy="2273989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53CEF12-91B2-4A30-ACBB-B9695674F0AF}"/>
                </a:ext>
              </a:extLst>
            </p:cNvPr>
            <p:cNvCxnSpPr/>
            <p:nvPr/>
          </p:nvCxnSpPr>
          <p:spPr>
            <a:xfrm flipV="1">
              <a:off x="970287" y="1700808"/>
              <a:ext cx="0" cy="2160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E055368-6883-494C-ABB9-E0937766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76692" y="3645024"/>
              <a:ext cx="23762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space réservé du contenu 5">
              <a:extLst>
                <a:ext uri="{FF2B5EF4-FFF2-40B4-BE49-F238E27FC236}">
                  <a16:creationId xmlns:a16="http://schemas.microsoft.com/office/drawing/2014/main" id="{AEA3CBFC-EFC5-4DBF-B660-2DBC1AEE8F6B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1677251"/>
              <a:ext cx="792088" cy="719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高・多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機能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3" name="Espace réservé du contenu 5">
              <a:extLst>
                <a:ext uri="{FF2B5EF4-FFF2-40B4-BE49-F238E27FC236}">
                  <a16:creationId xmlns:a16="http://schemas.microsoft.com/office/drawing/2014/main" id="{92EEFFF6-367A-4FE0-B11C-AB4847CFF180}"/>
                </a:ext>
              </a:extLst>
            </p:cNvPr>
            <p:cNvSpPr txBox="1">
              <a:spLocks/>
            </p:cNvSpPr>
            <p:nvPr/>
          </p:nvSpPr>
          <p:spPr>
            <a:xfrm>
              <a:off x="2351584" y="3658774"/>
              <a:ext cx="936102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コスト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(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高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F6C8D8EB-58A0-4022-B8B9-A95431344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1061299" y="2974930"/>
              <a:ext cx="1231848" cy="2613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2" descr="PcVue Solutions website">
              <a:extLst>
                <a:ext uri="{FF2B5EF4-FFF2-40B4-BE49-F238E27FC236}">
                  <a16:creationId xmlns:a16="http://schemas.microsoft.com/office/drawing/2014/main" id="{DEC8A909-FAD8-41D1-A09D-7A3BF29A1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99" y="2616491"/>
              <a:ext cx="1237707" cy="2924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C063A91-77E1-4376-8EF5-2FA15DE51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236" y="2005792"/>
              <a:ext cx="1766728" cy="253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Espace réservé du contenu 5">
            <a:extLst>
              <a:ext uri="{FF2B5EF4-FFF2-40B4-BE49-F238E27FC236}">
                <a16:creationId xmlns:a16="http://schemas.microsoft.com/office/drawing/2014/main" id="{B1CA5A27-7CAC-4658-BB39-FEAD80BE12FB}"/>
              </a:ext>
            </a:extLst>
          </p:cNvPr>
          <p:cNvSpPr txBox="1">
            <a:spLocks/>
          </p:cNvSpPr>
          <p:nvPr/>
        </p:nvSpPr>
        <p:spPr>
          <a:xfrm>
            <a:off x="888001" y="1524090"/>
            <a:ext cx="2279463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中大規模に必要機能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3433C8C-3A3F-49CE-965E-2D517750AEB8}"/>
              </a:ext>
            </a:extLst>
          </p:cNvPr>
          <p:cNvCxnSpPr>
            <a:cxnSpLocks/>
          </p:cNvCxnSpPr>
          <p:nvPr/>
        </p:nvCxnSpPr>
        <p:spPr>
          <a:xfrm>
            <a:off x="2207567" y="2769972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A4A2313-2C8F-42F5-897D-E2C6E00205DF}"/>
              </a:ext>
            </a:extLst>
          </p:cNvPr>
          <p:cNvCxnSpPr/>
          <p:nvPr/>
        </p:nvCxnSpPr>
        <p:spPr>
          <a:xfrm>
            <a:off x="2589229" y="2426473"/>
            <a:ext cx="0" cy="35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1C6F32-D0C4-4603-96B0-A5972E97E783}"/>
              </a:ext>
            </a:extLst>
          </p:cNvPr>
          <p:cNvCxnSpPr>
            <a:cxnSpLocks/>
          </p:cNvCxnSpPr>
          <p:nvPr/>
        </p:nvCxnSpPr>
        <p:spPr>
          <a:xfrm>
            <a:off x="2207566" y="2955260"/>
            <a:ext cx="76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29D2A0A-3304-44CF-818F-E8907F9871A6}"/>
              </a:ext>
            </a:extLst>
          </p:cNvPr>
          <p:cNvCxnSpPr>
            <a:cxnSpLocks/>
          </p:cNvCxnSpPr>
          <p:nvPr/>
        </p:nvCxnSpPr>
        <p:spPr>
          <a:xfrm>
            <a:off x="2207567" y="3205267"/>
            <a:ext cx="76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5CCD24C-4157-465C-8B10-6F73614FBF7E}"/>
              </a:ext>
            </a:extLst>
          </p:cNvPr>
          <p:cNvCxnSpPr>
            <a:cxnSpLocks/>
          </p:cNvCxnSpPr>
          <p:nvPr/>
        </p:nvCxnSpPr>
        <p:spPr>
          <a:xfrm>
            <a:off x="2593961" y="2955260"/>
            <a:ext cx="0" cy="261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5">
            <a:extLst>
              <a:ext uri="{FF2B5EF4-FFF2-40B4-BE49-F238E27FC236}">
                <a16:creationId xmlns:a16="http://schemas.microsoft.com/office/drawing/2014/main" id="{5BD4B8FB-7111-4FEF-9812-E07BB5DFD2B8}"/>
              </a:ext>
            </a:extLst>
          </p:cNvPr>
          <p:cNvSpPr txBox="1">
            <a:spLocks/>
          </p:cNvSpPr>
          <p:nvPr/>
        </p:nvSpPr>
        <p:spPr>
          <a:xfrm>
            <a:off x="3359696" y="1521177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BM</a:t>
            </a: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表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52" name="Espace réservé du contenu 5">
            <a:extLst>
              <a:ext uri="{FF2B5EF4-FFF2-40B4-BE49-F238E27FC236}">
                <a16:creationId xmlns:a16="http://schemas.microsoft.com/office/drawing/2014/main" id="{43E0047D-A134-4C6E-B95B-CAE37328F4B5}"/>
              </a:ext>
            </a:extLst>
          </p:cNvPr>
          <p:cNvSpPr txBox="1">
            <a:spLocks/>
          </p:cNvSpPr>
          <p:nvPr/>
        </p:nvSpPr>
        <p:spPr>
          <a:xfrm>
            <a:off x="2502904" y="2451989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差は？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53" name="Espace réservé du contenu 5">
            <a:extLst>
              <a:ext uri="{FF2B5EF4-FFF2-40B4-BE49-F238E27FC236}">
                <a16:creationId xmlns:a16="http://schemas.microsoft.com/office/drawing/2014/main" id="{60732746-220F-44FF-9234-C9A2FE6D7628}"/>
              </a:ext>
            </a:extLst>
          </p:cNvPr>
          <p:cNvSpPr txBox="1">
            <a:spLocks/>
          </p:cNvSpPr>
          <p:nvPr/>
        </p:nvSpPr>
        <p:spPr>
          <a:xfrm>
            <a:off x="2512910" y="2948501"/>
            <a:ext cx="936104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差は？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0A7F7316-209F-4928-881C-0A9956AD1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21175"/>
              </p:ext>
            </p:extLst>
          </p:nvPr>
        </p:nvGraphicFramePr>
        <p:xfrm>
          <a:off x="3599307" y="1888170"/>
          <a:ext cx="10515601" cy="681454"/>
        </p:xfrm>
        <a:graphic>
          <a:graphicData uri="http://schemas.openxmlformats.org/drawingml/2006/table">
            <a:tbl>
              <a:tblPr/>
              <a:tblGrid>
                <a:gridCol w="395130">
                  <a:extLst>
                    <a:ext uri="{9D8B030D-6E8A-4147-A177-3AD203B41FA5}">
                      <a16:colId xmlns:a16="http://schemas.microsoft.com/office/drawing/2014/main" val="3823209442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724179067"/>
                    </a:ext>
                  </a:extLst>
                </a:gridCol>
                <a:gridCol w="865955">
                  <a:extLst>
                    <a:ext uri="{9D8B030D-6E8A-4147-A177-3AD203B41FA5}">
                      <a16:colId xmlns:a16="http://schemas.microsoft.com/office/drawing/2014/main" val="3002321465"/>
                    </a:ext>
                  </a:extLst>
                </a:gridCol>
                <a:gridCol w="1326183">
                  <a:extLst>
                    <a:ext uri="{9D8B030D-6E8A-4147-A177-3AD203B41FA5}">
                      <a16:colId xmlns:a16="http://schemas.microsoft.com/office/drawing/2014/main" val="1158948812"/>
                    </a:ext>
                  </a:extLst>
                </a:gridCol>
                <a:gridCol w="1392795">
                  <a:extLst>
                    <a:ext uri="{9D8B030D-6E8A-4147-A177-3AD203B41FA5}">
                      <a16:colId xmlns:a16="http://schemas.microsoft.com/office/drawing/2014/main" val="2553761708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183752952"/>
                    </a:ext>
                  </a:extLst>
                </a:gridCol>
                <a:gridCol w="1501796">
                  <a:extLst>
                    <a:ext uri="{9D8B030D-6E8A-4147-A177-3AD203B41FA5}">
                      <a16:colId xmlns:a16="http://schemas.microsoft.com/office/drawing/2014/main" val="2708350170"/>
                    </a:ext>
                  </a:extLst>
                </a:gridCol>
                <a:gridCol w="1011290">
                  <a:extLst>
                    <a:ext uri="{9D8B030D-6E8A-4147-A177-3AD203B41FA5}">
                      <a16:colId xmlns:a16="http://schemas.microsoft.com/office/drawing/2014/main" val="252628908"/>
                    </a:ext>
                  </a:extLst>
                </a:gridCol>
                <a:gridCol w="576799">
                  <a:extLst>
                    <a:ext uri="{9D8B030D-6E8A-4147-A177-3AD203B41FA5}">
                      <a16:colId xmlns:a16="http://schemas.microsoft.com/office/drawing/2014/main" val="2150159543"/>
                    </a:ext>
                  </a:extLst>
                </a:gridCol>
                <a:gridCol w="442061">
                  <a:extLst>
                    <a:ext uri="{9D8B030D-6E8A-4147-A177-3AD203B41FA5}">
                      <a16:colId xmlns:a16="http://schemas.microsoft.com/office/drawing/2014/main" val="2753422507"/>
                    </a:ext>
                  </a:extLst>
                </a:gridCol>
                <a:gridCol w="393616">
                  <a:extLst>
                    <a:ext uri="{9D8B030D-6E8A-4147-A177-3AD203B41FA5}">
                      <a16:colId xmlns:a16="http://schemas.microsoft.com/office/drawing/2014/main" val="570251679"/>
                    </a:ext>
                  </a:extLst>
                </a:gridCol>
                <a:gridCol w="720620">
                  <a:extLst>
                    <a:ext uri="{9D8B030D-6E8A-4147-A177-3AD203B41FA5}">
                      <a16:colId xmlns:a16="http://schemas.microsoft.com/office/drawing/2014/main" val="3530304743"/>
                    </a:ext>
                  </a:extLst>
                </a:gridCol>
              </a:tblGrid>
              <a:tr h="2271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Requirement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IO 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RealTime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HistoricalTime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Graphic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MobileApp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 Energy Analytics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Web Dashboard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FMS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Reference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Standarization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AZBIL internal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41746"/>
                  </a:ext>
                </a:extLst>
              </a:tr>
              <a:tr h="113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GENESYS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100K~300K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(ASG PrjRef)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(ASG PrjRef,Use Historian)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?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Energy AnalytX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ASG </a:t>
                      </a:r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16348"/>
                  </a:ext>
                </a:extLst>
              </a:tr>
              <a:tr h="227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PcVue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(Testing 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60KPoints (Testing Ref,Use HDS)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100p/sheet/File 100File-&gt;50KPoints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(Prj Ref)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Not Yet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CAD import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TouchVue But can not display all elements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Azbil EMS But max 5KPoints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DIMOMENT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41924"/>
                  </a:ext>
                </a:extLst>
              </a:tr>
              <a:tr h="113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Savic-G5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150KPoints 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60KPoints(Spec)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3D CAD import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4543" marR="4543" marT="45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1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6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PcVue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の中大規模への課題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484784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スタートアップが終盤となり次期構想具現化への過渡期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07368" y="2089710"/>
            <a:ext cx="10009113" cy="20827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海外本格展開の幕開け」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4005064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STEP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2019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年～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2030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年　中大規模システムへの挑戦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407368" y="4609990"/>
            <a:ext cx="11737304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「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savic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-net G5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で届かない大規模領域の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iBMS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</a:t>
            </a:r>
            <a:r>
              <a:rPr lang="ja-JP" altLang="en-US" sz="2000" i="0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 棟当り売上げ拡大」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CB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・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DC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の多様化した顧客ニーズの刈取り → ビル管理アプリケーションを充実し対応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200K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～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300K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ポイントの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Big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データ活用 → 日本流ソリューションビジネスで勝ち方程式見出す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⇒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ASG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rPr>
              <a:t>ロールモデルを参考に、アプリとソリューションの品揃えで次期構想に挑む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1FF34D2-5075-439E-A825-F4DD09080D65}"/>
              </a:ext>
            </a:extLst>
          </p:cNvPr>
          <p:cNvGrpSpPr/>
          <p:nvPr/>
        </p:nvGrpSpPr>
        <p:grpSpPr>
          <a:xfrm>
            <a:off x="12037630" y="5096175"/>
            <a:ext cx="3863752" cy="3523650"/>
            <a:chOff x="8328248" y="1561534"/>
            <a:chExt cx="3863752" cy="3523650"/>
          </a:xfrm>
        </p:grpSpPr>
        <p:pic>
          <p:nvPicPr>
            <p:cNvPr id="1026" name="Picture 2" descr="PcVue Solutions website">
              <a:extLst>
                <a:ext uri="{FF2B5EF4-FFF2-40B4-BE49-F238E27FC236}">
                  <a16:creationId xmlns:a16="http://schemas.microsoft.com/office/drawing/2014/main" id="{02B83A06-9DDC-4D69-9217-7F5645ABD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595" y="2519136"/>
              <a:ext cx="1712558" cy="41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62F05A-CE3D-4BB1-9CEA-E03025634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3" r="5831" b="22001"/>
            <a:stretch/>
          </p:blipFill>
          <p:spPr>
            <a:xfrm>
              <a:off x="9932610" y="3427094"/>
              <a:ext cx="1996038" cy="423402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E002A7F-7A72-494E-A84A-299294DC4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6" r="7363" b="24564"/>
            <a:stretch/>
          </p:blipFill>
          <p:spPr>
            <a:xfrm>
              <a:off x="9854845" y="1707865"/>
              <a:ext cx="1994484" cy="397135"/>
            </a:xfrm>
            <a:prstGeom prst="rect">
              <a:avLst/>
            </a:prstGeom>
          </p:spPr>
        </p:pic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44F816E6-B195-4490-AA75-D819F590DB21}"/>
                </a:ext>
              </a:extLst>
            </p:cNvPr>
            <p:cNvSpPr/>
            <p:nvPr/>
          </p:nvSpPr>
          <p:spPr>
            <a:xfrm>
              <a:off x="11141306" y="2143576"/>
              <a:ext cx="288032" cy="1244037"/>
            </a:xfrm>
            <a:prstGeom prst="downArrow">
              <a:avLst>
                <a:gd name="adj1" fmla="val 50000"/>
                <a:gd name="adj2" fmla="val 9070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BDB79A55-07BB-4EE5-B0C6-9986B163C4B3}"/>
                </a:ext>
              </a:extLst>
            </p:cNvPr>
            <p:cNvSpPr/>
            <p:nvPr/>
          </p:nvSpPr>
          <p:spPr>
            <a:xfrm>
              <a:off x="9525438" y="2982581"/>
              <a:ext cx="288032" cy="1426692"/>
            </a:xfrm>
            <a:prstGeom prst="downArrow">
              <a:avLst>
                <a:gd name="adj1" fmla="val 50000"/>
                <a:gd name="adj2" fmla="val 907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6" name="Espace réservé du contenu 5">
              <a:extLst>
                <a:ext uri="{FF2B5EF4-FFF2-40B4-BE49-F238E27FC236}">
                  <a16:creationId xmlns:a16="http://schemas.microsoft.com/office/drawing/2014/main" id="{953012E2-1C95-43B5-9130-E682F25837E2}"/>
                </a:ext>
              </a:extLst>
            </p:cNvPr>
            <p:cNvSpPr txBox="1">
              <a:spLocks/>
            </p:cNvSpPr>
            <p:nvPr/>
          </p:nvSpPr>
          <p:spPr>
            <a:xfrm>
              <a:off x="11351564" y="2399264"/>
              <a:ext cx="793108" cy="52568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BAS</a:t>
              </a:r>
            </a:p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進化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7" name="Espace réservé du contenu 5">
              <a:extLst>
                <a:ext uri="{FF2B5EF4-FFF2-40B4-BE49-F238E27FC236}">
                  <a16:creationId xmlns:a16="http://schemas.microsoft.com/office/drawing/2014/main" id="{C08D3577-DAEC-4E13-87E5-1A5274C6DDB9}"/>
                </a:ext>
              </a:extLst>
            </p:cNvPr>
            <p:cNvSpPr txBox="1">
              <a:spLocks/>
            </p:cNvSpPr>
            <p:nvPr/>
          </p:nvSpPr>
          <p:spPr>
            <a:xfrm>
              <a:off x="8328248" y="3262079"/>
              <a:ext cx="1281315" cy="383578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取組み</a:t>
              </a:r>
              <a:endPara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課題有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8" name="Espace réservé du contenu 5">
              <a:extLst>
                <a:ext uri="{FF2B5EF4-FFF2-40B4-BE49-F238E27FC236}">
                  <a16:creationId xmlns:a16="http://schemas.microsoft.com/office/drawing/2014/main" id="{29DA632A-F9CB-4FDC-96BC-B2634CE416B5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1700808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２００９年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9" name="Espace réservé du contenu 5">
              <a:extLst>
                <a:ext uri="{FF2B5EF4-FFF2-40B4-BE49-F238E27FC236}">
                  <a16:creationId xmlns:a16="http://schemas.microsoft.com/office/drawing/2014/main" id="{7EFF1F60-D953-4A7D-B2E7-F724977EDC51}"/>
                </a:ext>
              </a:extLst>
            </p:cNvPr>
            <p:cNvSpPr txBox="1">
              <a:spLocks/>
            </p:cNvSpPr>
            <p:nvPr/>
          </p:nvSpPr>
          <p:spPr>
            <a:xfrm>
              <a:off x="8755560" y="4168766"/>
              <a:ext cx="1183781" cy="292466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２０</a:t>
              </a:r>
              <a:r>
                <a:rPr kumimoji="0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20</a:t>
              </a:r>
              <a:r>
                <a:rPr kumimoji="0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年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30" name="Espace réservé du contenu 5">
              <a:extLst>
                <a:ext uri="{FF2B5EF4-FFF2-40B4-BE49-F238E27FC236}">
                  <a16:creationId xmlns:a16="http://schemas.microsoft.com/office/drawing/2014/main" id="{5A2AF987-4DC5-42DC-84B0-004642D53A28}"/>
                </a:ext>
              </a:extLst>
            </p:cNvPr>
            <p:cNvSpPr txBox="1">
              <a:spLocks/>
            </p:cNvSpPr>
            <p:nvPr/>
          </p:nvSpPr>
          <p:spPr>
            <a:xfrm>
              <a:off x="9347450" y="4533351"/>
              <a:ext cx="1281315" cy="3835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fr-FR" sz="2400" b="1" kern="1200" dirty="0" smtClean="0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0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1800" kern="12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fr-FR" sz="2400" kern="12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Segoe UI Semilight" panose="020B0402040204020203" pitchFamily="34" charset="0"/>
                </a:rPr>
                <a:t>中大規模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Segoe UI Semilight" panose="020B0402040204020203" pitchFamily="34" charset="0"/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B29257C-0A85-42A2-889F-C1EDDB86920A}"/>
                </a:ext>
              </a:extLst>
            </p:cNvPr>
            <p:cNvSpPr/>
            <p:nvPr/>
          </p:nvSpPr>
          <p:spPr>
            <a:xfrm>
              <a:off x="8688288" y="1561534"/>
              <a:ext cx="3503712" cy="3523650"/>
            </a:xfrm>
            <a:prstGeom prst="roundRect">
              <a:avLst>
                <a:gd name="adj" fmla="val 2874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3A6AC220-EFCD-4318-9533-AF3C2637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279" y="1831881"/>
            <a:ext cx="299578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6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ja-JP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の次期ステージ</a:t>
            </a:r>
            <a:endParaRPr 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07369" y="1484784"/>
            <a:ext cx="8424935" cy="698246"/>
          </a:xfrm>
        </p:spPr>
        <p:txBody>
          <a:bodyPr/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2018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統合システムの確立と展開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スタートアップが終盤となり次期構想具現化への過渡期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4EA9146-D4B7-413B-9E34-A65800DB46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67408" y="2089710"/>
            <a:ext cx="10009113" cy="20827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FX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で機能補完した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電気と空調衛生のシステム統合 → 多様な通信プロトコル対応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海外市場への対応を加速 → 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BTL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認定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のランドマークを攻略済み 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+@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製薬・工場・</a:t>
            </a:r>
            <a:r>
              <a:rPr lang="en-US" altLang="ja-JP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EMS</a:t>
            </a:r>
            <a:r>
              <a:rPr lang="ja-JP" altLang="en-US" sz="200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開拓も成功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EC36AB6C-93F6-4D47-A6C3-C4F58AC0B4BB}"/>
              </a:ext>
            </a:extLst>
          </p:cNvPr>
          <p:cNvSpPr txBox="1">
            <a:spLocks/>
          </p:cNvSpPr>
          <p:nvPr/>
        </p:nvSpPr>
        <p:spPr>
          <a:xfrm>
            <a:off x="407369" y="4077072"/>
            <a:ext cx="8424935" cy="6982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STEP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2019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年～</a:t>
            </a:r>
            <a:r>
              <a:rPr lang="en-US" altLang="ja-JP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2030</a:t>
            </a:r>
            <a:r>
              <a:rPr lang="ja-JP" altLang="en-US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中大規模システムへの挑戦</a:t>
            </a:r>
            <a:endParaRPr lang="en-US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コンテンツ プレースホルダー 10">
            <a:extLst>
              <a:ext uri="{FF2B5EF4-FFF2-40B4-BE49-F238E27FC236}">
                <a16:creationId xmlns:a16="http://schemas.microsoft.com/office/drawing/2014/main" id="{76E67E06-D21E-4073-AF45-1CCF4ACD1224}"/>
              </a:ext>
            </a:extLst>
          </p:cNvPr>
          <p:cNvSpPr txBox="1">
            <a:spLocks/>
          </p:cNvSpPr>
          <p:nvPr/>
        </p:nvSpPr>
        <p:spPr>
          <a:xfrm>
            <a:off x="767408" y="4681998"/>
            <a:ext cx="11737304" cy="208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lang="en-US" altLang="ja-JP" sz="2000" i="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savic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-net G5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で届かない大規模領域の</a:t>
            </a:r>
            <a:r>
              <a:rPr lang="en-US" altLang="ja-JP" sz="2000" i="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iBMS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－ 建物当りの売上拡大」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CB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DC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の多様化した顧客ニーズの刈取り → ビル管理アプリケーションを充実し対応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200K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300K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ポイントの</a:t>
            </a:r>
            <a:r>
              <a:rPr lang="en-US" altLang="ja-JP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Big</a:t>
            </a: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データ活用 → 日本流ソリューションビジネスで勝ち方程式見出す</a:t>
            </a:r>
            <a:endParaRPr lang="en-US" altLang="ja-JP" sz="200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ja-JP" altLang="en-US" sz="200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 </a:t>
            </a:r>
            <a:r>
              <a:rPr lang="en-US" altLang="ja-JP" sz="2000" i="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ASG</a:t>
            </a:r>
            <a:r>
              <a:rPr lang="ja-JP" altLang="en-US" sz="2000" i="0" dirty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のロールモデルを参考に、商材とソリューションの品揃えで次期構想に挑む</a:t>
            </a:r>
          </a:p>
        </p:txBody>
      </p:sp>
      <p:pic>
        <p:nvPicPr>
          <p:cNvPr id="1026" name="Picture 2" descr="PcVue Solutions website">
            <a:extLst>
              <a:ext uri="{FF2B5EF4-FFF2-40B4-BE49-F238E27FC236}">
                <a16:creationId xmlns:a16="http://schemas.microsoft.com/office/drawing/2014/main" id="{02B83A06-9DDC-4D69-9217-7F5645ABD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5" y="2519136"/>
            <a:ext cx="1712558" cy="41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A62F05A-CE3D-4BB1-9CEA-E03025634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r="5831" b="22001"/>
          <a:stretch/>
        </p:blipFill>
        <p:spPr>
          <a:xfrm>
            <a:off x="9932610" y="3427094"/>
            <a:ext cx="1996038" cy="42340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E002A7F-7A72-494E-A84A-299294DC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6" r="7363" b="24564"/>
          <a:stretch/>
        </p:blipFill>
        <p:spPr>
          <a:xfrm>
            <a:off x="9854845" y="1707865"/>
            <a:ext cx="1994484" cy="397135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44F816E6-B195-4490-AA75-D819F590DB21}"/>
              </a:ext>
            </a:extLst>
          </p:cNvPr>
          <p:cNvSpPr/>
          <p:nvPr/>
        </p:nvSpPr>
        <p:spPr>
          <a:xfrm>
            <a:off x="11141306" y="2143576"/>
            <a:ext cx="288032" cy="1244037"/>
          </a:xfrm>
          <a:prstGeom prst="downArrow">
            <a:avLst>
              <a:gd name="adj1" fmla="val 50000"/>
              <a:gd name="adj2" fmla="val 90700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BDB79A55-07BB-4EE5-B0C6-9986B163C4B3}"/>
              </a:ext>
            </a:extLst>
          </p:cNvPr>
          <p:cNvSpPr/>
          <p:nvPr/>
        </p:nvSpPr>
        <p:spPr>
          <a:xfrm>
            <a:off x="9525438" y="2982581"/>
            <a:ext cx="288032" cy="1426692"/>
          </a:xfrm>
          <a:prstGeom prst="downArrow">
            <a:avLst>
              <a:gd name="adj1" fmla="val 50000"/>
              <a:gd name="adj2" fmla="val 90700"/>
            </a:avLst>
          </a:prstGeom>
          <a:solidFill>
            <a:srgbClr val="FF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53012E2-1C95-43B5-9130-E682F25837E2}"/>
              </a:ext>
            </a:extLst>
          </p:cNvPr>
          <p:cNvSpPr txBox="1">
            <a:spLocks/>
          </p:cNvSpPr>
          <p:nvPr/>
        </p:nvSpPr>
        <p:spPr>
          <a:xfrm>
            <a:off x="11351564" y="2399264"/>
            <a:ext cx="793108" cy="5256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800" i="0" dirty="0">
                <a:solidFill>
                  <a:schemeClr val="accent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BAS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chemeClr val="accent2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進化</a:t>
            </a:r>
            <a:endParaRPr lang="en-US" sz="1800" i="0" dirty="0">
              <a:solidFill>
                <a:schemeClr val="accent2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Espace réservé du contenu 5">
            <a:extLst>
              <a:ext uri="{FF2B5EF4-FFF2-40B4-BE49-F238E27FC236}">
                <a16:creationId xmlns:a16="http://schemas.microsoft.com/office/drawing/2014/main" id="{C08D3577-DAEC-4E13-87E5-1A5274C6DDB9}"/>
              </a:ext>
            </a:extLst>
          </p:cNvPr>
          <p:cNvSpPr txBox="1">
            <a:spLocks/>
          </p:cNvSpPr>
          <p:nvPr/>
        </p:nvSpPr>
        <p:spPr>
          <a:xfrm>
            <a:off x="8328248" y="3262079"/>
            <a:ext cx="1281315" cy="3835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SCADA</a:t>
            </a:r>
          </a:p>
          <a:p>
            <a:pPr algn="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探索</a:t>
            </a:r>
            <a:endParaRPr lang="en-US" sz="1800" i="0" dirty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29DA632A-F9CB-4FDC-96BC-B2634CE416B5}"/>
              </a:ext>
            </a:extLst>
          </p:cNvPr>
          <p:cNvSpPr txBox="1">
            <a:spLocks/>
          </p:cNvSpPr>
          <p:nvPr/>
        </p:nvSpPr>
        <p:spPr>
          <a:xfrm>
            <a:off x="8755560" y="1700808"/>
            <a:ext cx="1183781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２００９年</a:t>
            </a:r>
            <a:endParaRPr lang="en-US" sz="1200" b="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Espace réservé du contenu 5">
            <a:extLst>
              <a:ext uri="{FF2B5EF4-FFF2-40B4-BE49-F238E27FC236}">
                <a16:creationId xmlns:a16="http://schemas.microsoft.com/office/drawing/2014/main" id="{7EFF1F60-D953-4A7D-B2E7-F724977EDC51}"/>
              </a:ext>
            </a:extLst>
          </p:cNvPr>
          <p:cNvSpPr txBox="1">
            <a:spLocks/>
          </p:cNvSpPr>
          <p:nvPr/>
        </p:nvSpPr>
        <p:spPr>
          <a:xfrm>
            <a:off x="8755560" y="4168766"/>
            <a:ext cx="1183781" cy="292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２０</a:t>
            </a:r>
            <a:r>
              <a:rPr lang="en-US" altLang="ja-JP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lang="ja-JP" altLang="en-US" sz="1200" b="0" i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endParaRPr lang="en-US" sz="1200" b="0" i="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Espace réservé du contenu 5">
            <a:extLst>
              <a:ext uri="{FF2B5EF4-FFF2-40B4-BE49-F238E27FC236}">
                <a16:creationId xmlns:a16="http://schemas.microsoft.com/office/drawing/2014/main" id="{5A2AF987-4DC5-42DC-84B0-004642D53A28}"/>
              </a:ext>
            </a:extLst>
          </p:cNvPr>
          <p:cNvSpPr txBox="1">
            <a:spLocks/>
          </p:cNvSpPr>
          <p:nvPr/>
        </p:nvSpPr>
        <p:spPr>
          <a:xfrm>
            <a:off x="9347450" y="4533351"/>
            <a:ext cx="1281315" cy="38357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b="1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800" i="0" dirty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？？？</a:t>
            </a:r>
            <a:endParaRPr lang="en-US" sz="1800" i="0" dirty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1332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- Intro - 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10E18D38-E5B1-4083-81A8-A59EDF3FB0F9}"/>
    </a:ext>
  </a:extLst>
</a:theme>
</file>

<file path=ppt/theme/theme2.xml><?xml version="1.0" encoding="utf-8"?>
<a:theme xmlns:a="http://schemas.openxmlformats.org/drawingml/2006/main" name="Public u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47994DD3-4067-4E73-8FDA-116F2AF70F32}"/>
    </a:ext>
  </a:extLst>
</a:theme>
</file>

<file path=ppt/theme/theme3.xml><?xml version="1.0" encoding="utf-8"?>
<a:theme xmlns:a="http://schemas.openxmlformats.org/drawingml/2006/main" name="Internal us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E00B8C6F-9636-4987-AAFF-0CC8643DE6C9}" vid="{E71F3927-7DEB-4C4D-A317-9FAEB15AC7F6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Slides_PcVueSolutions_Template2018_EN_Type1_v5</Template>
  <TotalTime>585</TotalTime>
  <Words>730</Words>
  <Application>Microsoft Office PowerPoint</Application>
  <PresentationFormat>ワイド画面</PresentationFormat>
  <Paragraphs>135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7" baseType="lpstr">
      <vt:lpstr>BIZ UDPゴシック</vt:lpstr>
      <vt:lpstr>Erie</vt:lpstr>
      <vt:lpstr>Gotham Light</vt:lpstr>
      <vt:lpstr>游ゴシック</vt:lpstr>
      <vt:lpstr>Arial</vt:lpstr>
      <vt:lpstr>Calibri</vt:lpstr>
      <vt:lpstr>Segoe UI</vt:lpstr>
      <vt:lpstr>Segoe UI Light</vt:lpstr>
      <vt:lpstr>Segoe UI Semilight</vt:lpstr>
      <vt:lpstr>Times New Roman</vt:lpstr>
      <vt:lpstr>First - Intro - Conclusion</vt:lpstr>
      <vt:lpstr>Public use</vt:lpstr>
      <vt:lpstr>Internal use only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Version 2016</dc:subject>
  <dc:creator>Nonomura Motoyasu</dc:creator>
  <dc:description>1.4</dc:description>
  <cp:lastModifiedBy>Nonomura Motoyasu</cp:lastModifiedBy>
  <cp:revision>15</cp:revision>
  <cp:lastPrinted>2000-09-22T10:04:48Z</cp:lastPrinted>
  <dcterms:created xsi:type="dcterms:W3CDTF">2020-12-08T11:46:42Z</dcterms:created>
  <dcterms:modified xsi:type="dcterms:W3CDTF">2020-12-08T21:32:36Z</dcterms:modified>
</cp:coreProperties>
</file>