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0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43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44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6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9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58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4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4AAA-786E-4A12-B968-E61B2EF2533D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8C39-7532-4BEE-A228-C4EB6EAD6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1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7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3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Motoyasu Nonomura (野々村 元靖)</dc:creator>
  <cp:lastModifiedBy>Motoyasu Nonomura (野々村 元靖)</cp:lastModifiedBy>
  <cp:revision>1</cp:revision>
  <dcterms:created xsi:type="dcterms:W3CDTF">2020-10-28T02:09:27Z</dcterms:created>
  <dcterms:modified xsi:type="dcterms:W3CDTF">2020-10-28T02:09:45Z</dcterms:modified>
</cp:coreProperties>
</file>