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9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9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0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01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8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1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6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020AF-B69C-4E3E-8E62-A32516DBBE39}" type="datetimeFigureOut">
              <a:rPr kumimoji="1" lang="ja-JP" altLang="en-US" smtClean="0"/>
              <a:t>2020/12/25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25AB-3A0F-42F3-B821-43C8B75530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24247" t="27276" r="57527" b="32007"/>
          <a:stretch/>
        </p:blipFill>
        <p:spPr>
          <a:xfrm>
            <a:off x="3797171" y="1145268"/>
            <a:ext cx="2773446" cy="348521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3340" y="5798820"/>
            <a:ext cx="3139440" cy="2514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977640" y="3901440"/>
            <a:ext cx="586740" cy="2514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l="44732" t="14050" r="15913" b="19965"/>
          <a:stretch/>
        </p:blipFill>
        <p:spPr>
          <a:xfrm>
            <a:off x="379034" y="2154711"/>
            <a:ext cx="3039104" cy="286628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1714734" y="2485073"/>
            <a:ext cx="1580916" cy="27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アーカイブユニット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456426" y="1237298"/>
            <a:ext cx="896749" cy="27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Bot</a:t>
            </a:r>
            <a:endParaRPr kumimoji="1" lang="ja-JP" altLang="en-US" sz="1200" dirty="0"/>
          </a:p>
        </p:txBody>
      </p:sp>
      <p:sp>
        <p:nvSpPr>
          <p:cNvPr id="11" name="右矢印 10"/>
          <p:cNvSpPr/>
          <p:nvPr/>
        </p:nvSpPr>
        <p:spPr>
          <a:xfrm rot="18411235">
            <a:off x="2770592" y="4778681"/>
            <a:ext cx="167412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35946" y="6050280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もらったプロジェクトから貼り付け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565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Narumi Fukui (福井 成美)</dc:creator>
  <cp:lastModifiedBy>Narumi Fukui (福井 成美)</cp:lastModifiedBy>
  <cp:revision>2</cp:revision>
  <dcterms:created xsi:type="dcterms:W3CDTF">2020-12-25T02:46:09Z</dcterms:created>
  <dcterms:modified xsi:type="dcterms:W3CDTF">2020-12-25T02:49:47Z</dcterms:modified>
</cp:coreProperties>
</file>