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abl\Desktop\로그인전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7391400" cy="53244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491880" y="125946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로그인전</a:t>
            </a:r>
            <a:r>
              <a:rPr lang="ko-KR" altLang="en-US" dirty="0"/>
              <a:t> 화면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077072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로그인 전 화면에서는 현재 등록된 글들이 보여진다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서블릿을</a:t>
            </a:r>
            <a:r>
              <a:rPr lang="ko-KR" altLang="en-US" dirty="0"/>
              <a:t> 적절히 활용하여 구현할 것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Home, </a:t>
            </a:r>
            <a:r>
              <a:rPr lang="ko-KR" altLang="en-US" dirty="0"/>
              <a:t>강좌</a:t>
            </a:r>
            <a:r>
              <a:rPr lang="en-US" altLang="ko-KR" dirty="0"/>
              <a:t>, </a:t>
            </a:r>
            <a:r>
              <a:rPr lang="ko-KR" altLang="en-US" dirty="0"/>
              <a:t>게시판</a:t>
            </a:r>
            <a:r>
              <a:rPr lang="en-US" altLang="ko-KR" dirty="0"/>
              <a:t>, </a:t>
            </a:r>
            <a:r>
              <a:rPr lang="ko-KR" altLang="en-US" dirty="0"/>
              <a:t>사이트 맵 등 메뉴는 구현하지 않는다</a:t>
            </a:r>
            <a:r>
              <a:rPr lang="en-US" altLang="ko-KR" dirty="0"/>
              <a:t>. </a:t>
            </a:r>
            <a:r>
              <a:rPr lang="ko-KR" altLang="en-US" dirty="0"/>
              <a:t>단 메뉴이름만 보여지는 형태로 구현한다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260648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5">
                    <a:lumMod val="75000"/>
                  </a:schemeClr>
                </a:solidFill>
              </a:rPr>
              <a:t>과제</a:t>
            </a:r>
            <a:endParaRPr lang="ko-KR" alt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2771800" y="548680"/>
            <a:ext cx="6192688" cy="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abl\Desktop\로그인후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295" y="290138"/>
            <a:ext cx="7391401" cy="53244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491880" y="40466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로그인후 화면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59" y="3398608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로그인 후 화면에서는 왼쪽에는 현재 </a:t>
            </a:r>
            <a:r>
              <a:rPr lang="ko-KR" altLang="en-US" dirty="0" err="1"/>
              <a:t>접속자</a:t>
            </a:r>
            <a:r>
              <a:rPr lang="ko-KR" altLang="en-US" dirty="0"/>
              <a:t> 이름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이름은 서버에 저장되었다고 가정</a:t>
            </a:r>
            <a:r>
              <a:rPr lang="en-US" altLang="ko-KR" dirty="0"/>
              <a:t>), </a:t>
            </a:r>
            <a:r>
              <a:rPr lang="ko-KR" altLang="en-US" dirty="0"/>
              <a:t>접속시간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ko-KR" altLang="en-US" dirty="0" err="1"/>
              <a:t>접속자</a:t>
            </a:r>
            <a:r>
              <a:rPr lang="ko-KR" altLang="en-US" dirty="0"/>
              <a:t> 수</a:t>
            </a:r>
            <a:r>
              <a:rPr lang="en-US" altLang="ko-KR" dirty="0"/>
              <a:t>, </a:t>
            </a:r>
            <a:r>
              <a:rPr lang="ko-KR" altLang="en-US" dirty="0"/>
              <a:t>오늘 </a:t>
            </a:r>
            <a:r>
              <a:rPr lang="ko-KR" altLang="en-US" dirty="0" err="1"/>
              <a:t>접속자</a:t>
            </a:r>
            <a:r>
              <a:rPr lang="ko-KR" altLang="en-US" dirty="0"/>
              <a:t> 수를 출력해 준다</a:t>
            </a:r>
            <a:r>
              <a:rPr lang="en-US" altLang="ko-KR" dirty="0"/>
              <a:t>. (</a:t>
            </a:r>
            <a:r>
              <a:rPr lang="ko-KR" altLang="en-US" dirty="0"/>
              <a:t>로그아웃 기능구현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로그인을</a:t>
            </a:r>
            <a:r>
              <a:rPr lang="ko-KR" altLang="en-US" dirty="0"/>
              <a:t> 하게 되면 내용을 입력할 수 있는 </a:t>
            </a:r>
            <a:r>
              <a:rPr lang="en-US" altLang="ko-KR" dirty="0"/>
              <a:t>text</a:t>
            </a:r>
            <a:r>
              <a:rPr lang="ko-KR" altLang="en-US" dirty="0"/>
              <a:t>박스가 나타나고 내용을 입력 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게시판의 닉네임은 접속자의 아이디</a:t>
            </a:r>
            <a:r>
              <a:rPr lang="en-US" altLang="ko-KR" dirty="0"/>
              <a:t>, </a:t>
            </a:r>
            <a:r>
              <a:rPr lang="ko-KR" altLang="en-US" dirty="0"/>
              <a:t>내용은 사용자가 입력한 내용</a:t>
            </a:r>
            <a:r>
              <a:rPr lang="en-US" altLang="ko-KR" dirty="0"/>
              <a:t>, </a:t>
            </a:r>
            <a:r>
              <a:rPr lang="ko-KR" altLang="en-US" dirty="0"/>
              <a:t>작성시간은 게시물을 입력한 시간을 저장해서 출력한다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같은 사용자가 글을 재 등록할 경우에도 글을 계속 추가한다</a:t>
            </a:r>
            <a:r>
              <a:rPr lang="en-US" altLang="ko-KR" dirty="0"/>
              <a:t>. (</a:t>
            </a:r>
            <a:r>
              <a:rPr lang="ko-KR" altLang="en-US" dirty="0"/>
              <a:t>기존 내용 수정</a:t>
            </a:r>
            <a:r>
              <a:rPr lang="en-US" altLang="ko-KR" dirty="0"/>
              <a:t>x, </a:t>
            </a:r>
            <a:r>
              <a:rPr lang="ko-KR" altLang="en-US" dirty="0"/>
              <a:t>추가등록</a:t>
            </a:r>
            <a:r>
              <a:rPr lang="en-US" altLang="ko-KR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84840" y="2952376"/>
            <a:ext cx="504056" cy="26161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입력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120</Words>
  <Application>Microsoft Office PowerPoint</Application>
  <PresentationFormat>화면 슬라이드 쇼(4:3)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kosta</cp:lastModifiedBy>
  <cp:revision>15</cp:revision>
  <dcterms:created xsi:type="dcterms:W3CDTF">2006-10-05T04:04:58Z</dcterms:created>
  <dcterms:modified xsi:type="dcterms:W3CDTF">2017-10-13T08:16:53Z</dcterms:modified>
</cp:coreProperties>
</file>