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9888A3-94DD-439D-A889-C52B036FF33B}" type="doc">
      <dgm:prSet loTypeId="urn:microsoft.com/office/officeart/2016/7/layout/LinearArrowProcessNumbered" loCatId="process" qsTypeId="urn:microsoft.com/office/officeart/2005/8/quickstyle/simple4" qsCatId="simple" csTypeId="urn:microsoft.com/office/officeart/2005/8/colors/colorful2" csCatId="colorful" phldr="1"/>
      <dgm:spPr/>
      <dgm:t>
        <a:bodyPr/>
        <a:lstStyle/>
        <a:p>
          <a:endParaRPr lang="en-US"/>
        </a:p>
      </dgm:t>
    </dgm:pt>
    <dgm:pt modelId="{F4A0B994-C5C7-430B-A544-DA111A6C8AA2}">
      <dgm:prSet custT="1"/>
      <dgm:spPr/>
      <dgm:t>
        <a:bodyPr/>
        <a:lstStyle/>
        <a:p>
          <a:pPr algn="ctr"/>
          <a:r>
            <a:rPr lang="es-ES" sz="3200" b="1" dirty="0"/>
            <a:t>Descripción del problema</a:t>
          </a:r>
          <a:endParaRPr lang="en-US" sz="3200" b="1" dirty="0"/>
        </a:p>
      </dgm:t>
    </dgm:pt>
    <dgm:pt modelId="{81D9B788-3752-4D49-928C-689115463E41}" type="parTrans" cxnId="{FEF7D57C-700F-4E7D-9C36-5E97A6A38343}">
      <dgm:prSet/>
      <dgm:spPr/>
      <dgm:t>
        <a:bodyPr/>
        <a:lstStyle/>
        <a:p>
          <a:endParaRPr lang="en-US"/>
        </a:p>
      </dgm:t>
    </dgm:pt>
    <dgm:pt modelId="{F0B15B56-F7A4-42E5-87F4-BF60CE15118F}" type="sibTrans" cxnId="{FEF7D57C-700F-4E7D-9C36-5E97A6A38343}">
      <dgm:prSet phldrT="1" phldr="0"/>
      <dgm:spPr/>
      <dgm:t>
        <a:bodyPr/>
        <a:lstStyle/>
        <a:p>
          <a:r>
            <a:rPr lang="en-US"/>
            <a:t>1</a:t>
          </a:r>
        </a:p>
      </dgm:t>
    </dgm:pt>
    <dgm:pt modelId="{831050BC-E9BC-4A65-80A9-2AE184BDCF22}">
      <dgm:prSet custT="1"/>
      <dgm:spPr/>
      <dgm:t>
        <a:bodyPr/>
        <a:lstStyle/>
        <a:p>
          <a:pPr algn="ctr"/>
          <a:r>
            <a:rPr lang="es-ES" sz="3200" b="1" kern="1200" dirty="0">
              <a:solidFill>
                <a:srgbClr val="000000">
                  <a:hueOff val="0"/>
                  <a:satOff val="0"/>
                  <a:lumOff val="0"/>
                  <a:alphaOff val="0"/>
                </a:srgbClr>
              </a:solidFill>
              <a:latin typeface="Corbel" panose="020B0503020204020204"/>
              <a:ea typeface="+mn-ea"/>
              <a:cs typeface="+mn-cs"/>
            </a:rPr>
            <a:t>Tecnologías empleadas</a:t>
          </a:r>
          <a:endParaRPr lang="en-US" sz="3200" b="1" kern="1200" dirty="0">
            <a:solidFill>
              <a:srgbClr val="000000">
                <a:hueOff val="0"/>
                <a:satOff val="0"/>
                <a:lumOff val="0"/>
                <a:alphaOff val="0"/>
              </a:srgbClr>
            </a:solidFill>
            <a:latin typeface="Corbel" panose="020B0503020204020204"/>
            <a:ea typeface="+mn-ea"/>
            <a:cs typeface="+mn-cs"/>
          </a:endParaRPr>
        </a:p>
      </dgm:t>
    </dgm:pt>
    <dgm:pt modelId="{274F0CB8-020B-4129-8829-18BF9AB706A7}" type="parTrans" cxnId="{3F0C9DE3-5FE3-485D-BB81-CD459953B3F3}">
      <dgm:prSet/>
      <dgm:spPr/>
      <dgm:t>
        <a:bodyPr/>
        <a:lstStyle/>
        <a:p>
          <a:endParaRPr lang="en-US"/>
        </a:p>
      </dgm:t>
    </dgm:pt>
    <dgm:pt modelId="{0C129CE4-A1E2-4D36-8C28-26B4CB24D72C}" type="sibTrans" cxnId="{3F0C9DE3-5FE3-485D-BB81-CD459953B3F3}">
      <dgm:prSet phldrT="2" phldr="0"/>
      <dgm:spPr/>
      <dgm:t>
        <a:bodyPr/>
        <a:lstStyle/>
        <a:p>
          <a:r>
            <a:rPr lang="en-US"/>
            <a:t>2</a:t>
          </a:r>
        </a:p>
      </dgm:t>
    </dgm:pt>
    <dgm:pt modelId="{37309A51-A2EE-4C13-BBF3-CEDFA7057939}">
      <dgm:prSet custT="1"/>
      <dgm:spPr/>
      <dgm:t>
        <a:bodyPr/>
        <a:lstStyle/>
        <a:p>
          <a:pPr marL="0" lvl="0" indent="0" algn="ctr" defTabSz="1422400">
            <a:lnSpc>
              <a:spcPct val="90000"/>
            </a:lnSpc>
            <a:spcBef>
              <a:spcPct val="0"/>
            </a:spcBef>
            <a:spcAft>
              <a:spcPct val="35000"/>
            </a:spcAft>
            <a:buNone/>
          </a:pPr>
          <a:r>
            <a:rPr lang="es-ES" sz="3200" b="1" kern="1200" dirty="0">
              <a:solidFill>
                <a:srgbClr val="000000">
                  <a:hueOff val="0"/>
                  <a:satOff val="0"/>
                  <a:lumOff val="0"/>
                  <a:alphaOff val="0"/>
                </a:srgbClr>
              </a:solidFill>
              <a:latin typeface="Corbel" panose="020B0503020204020204"/>
              <a:ea typeface="+mn-ea"/>
              <a:cs typeface="+mn-cs"/>
            </a:rPr>
            <a:t>Comunicación</a:t>
          </a:r>
          <a:endParaRPr lang="en-US" sz="3200" b="1" kern="1200" dirty="0">
            <a:solidFill>
              <a:srgbClr val="000000">
                <a:hueOff val="0"/>
                <a:satOff val="0"/>
                <a:lumOff val="0"/>
                <a:alphaOff val="0"/>
              </a:srgbClr>
            </a:solidFill>
            <a:latin typeface="Corbel" panose="020B0503020204020204"/>
            <a:ea typeface="+mn-ea"/>
            <a:cs typeface="+mn-cs"/>
          </a:endParaRPr>
        </a:p>
      </dgm:t>
    </dgm:pt>
    <dgm:pt modelId="{3E8420A7-2094-4C7F-B1AC-E3D840129A9C}" type="parTrans" cxnId="{308EAFB8-132F-40C0-91E1-C8111374875C}">
      <dgm:prSet/>
      <dgm:spPr/>
      <dgm:t>
        <a:bodyPr/>
        <a:lstStyle/>
        <a:p>
          <a:endParaRPr lang="en-US"/>
        </a:p>
      </dgm:t>
    </dgm:pt>
    <dgm:pt modelId="{4B82AB3C-23C0-4DC5-9999-79DA84D29248}" type="sibTrans" cxnId="{308EAFB8-132F-40C0-91E1-C8111374875C}">
      <dgm:prSet phldrT="3" phldr="0"/>
      <dgm:spPr/>
      <dgm:t>
        <a:bodyPr/>
        <a:lstStyle/>
        <a:p>
          <a:r>
            <a:rPr lang="en-US"/>
            <a:t>3</a:t>
          </a:r>
        </a:p>
      </dgm:t>
    </dgm:pt>
    <dgm:pt modelId="{5458608B-18DC-4633-9F85-89A3E3EAA05C}" type="pres">
      <dgm:prSet presAssocID="{429888A3-94DD-439D-A889-C52B036FF33B}" presName="linearFlow" presStyleCnt="0">
        <dgm:presLayoutVars>
          <dgm:dir/>
          <dgm:animLvl val="lvl"/>
          <dgm:resizeHandles val="exact"/>
        </dgm:presLayoutVars>
      </dgm:prSet>
      <dgm:spPr/>
    </dgm:pt>
    <dgm:pt modelId="{ADFD4090-6377-47F7-8CE9-DE93781B150F}" type="pres">
      <dgm:prSet presAssocID="{F4A0B994-C5C7-430B-A544-DA111A6C8AA2}" presName="compositeNode" presStyleCnt="0"/>
      <dgm:spPr/>
    </dgm:pt>
    <dgm:pt modelId="{3A3B7E84-DCE5-493C-ABE7-907C5127E1A8}" type="pres">
      <dgm:prSet presAssocID="{F4A0B994-C5C7-430B-A544-DA111A6C8AA2}" presName="parTx" presStyleLbl="node1" presStyleIdx="0" presStyleCnt="0">
        <dgm:presLayoutVars>
          <dgm:chMax val="0"/>
          <dgm:chPref val="0"/>
          <dgm:bulletEnabled val="1"/>
        </dgm:presLayoutVars>
      </dgm:prSet>
      <dgm:spPr/>
    </dgm:pt>
    <dgm:pt modelId="{D9366DB5-1CBB-4DC8-92CA-D6216C3D7F82}" type="pres">
      <dgm:prSet presAssocID="{F4A0B994-C5C7-430B-A544-DA111A6C8AA2}" presName="parSh" presStyleCnt="0"/>
      <dgm:spPr/>
    </dgm:pt>
    <dgm:pt modelId="{EFA6A719-7435-457D-9098-2BBEF775C05F}" type="pres">
      <dgm:prSet presAssocID="{F4A0B994-C5C7-430B-A544-DA111A6C8AA2}" presName="lineNode" presStyleLbl="alignAccFollowNode1" presStyleIdx="0" presStyleCnt="9"/>
      <dgm:spPr/>
    </dgm:pt>
    <dgm:pt modelId="{AA898C3B-C386-4B2D-BFEE-87CCC4398124}" type="pres">
      <dgm:prSet presAssocID="{F4A0B994-C5C7-430B-A544-DA111A6C8AA2}" presName="lineArrowNode" presStyleLbl="alignAccFollowNode1" presStyleIdx="1" presStyleCnt="9"/>
      <dgm:spPr/>
    </dgm:pt>
    <dgm:pt modelId="{AB7B9592-CDCC-4408-92ED-4F9BB95315F9}" type="pres">
      <dgm:prSet presAssocID="{F0B15B56-F7A4-42E5-87F4-BF60CE15118F}" presName="sibTransNodeCircle" presStyleLbl="alignNode1" presStyleIdx="0" presStyleCnt="3">
        <dgm:presLayoutVars>
          <dgm:chMax val="0"/>
          <dgm:bulletEnabled/>
        </dgm:presLayoutVars>
      </dgm:prSet>
      <dgm:spPr/>
    </dgm:pt>
    <dgm:pt modelId="{362D61F5-BDFE-4609-BD1C-72CA4977FE90}" type="pres">
      <dgm:prSet presAssocID="{F0B15B56-F7A4-42E5-87F4-BF60CE15118F}" presName="spacerBetweenCircleAndCallout" presStyleCnt="0">
        <dgm:presLayoutVars/>
      </dgm:prSet>
      <dgm:spPr/>
    </dgm:pt>
    <dgm:pt modelId="{4C04D748-726D-4FF7-8469-ADD593BC8255}" type="pres">
      <dgm:prSet presAssocID="{F4A0B994-C5C7-430B-A544-DA111A6C8AA2}" presName="nodeText" presStyleLbl="alignAccFollowNode1" presStyleIdx="2" presStyleCnt="9">
        <dgm:presLayoutVars>
          <dgm:bulletEnabled val="1"/>
        </dgm:presLayoutVars>
      </dgm:prSet>
      <dgm:spPr/>
    </dgm:pt>
    <dgm:pt modelId="{832E6455-33CD-494D-A5D1-013726EB0302}" type="pres">
      <dgm:prSet presAssocID="{F0B15B56-F7A4-42E5-87F4-BF60CE15118F}" presName="sibTransComposite" presStyleCnt="0"/>
      <dgm:spPr/>
    </dgm:pt>
    <dgm:pt modelId="{6C592E72-83AF-4D3E-80C5-8A1B8FA3AE99}" type="pres">
      <dgm:prSet presAssocID="{831050BC-E9BC-4A65-80A9-2AE184BDCF22}" presName="compositeNode" presStyleCnt="0"/>
      <dgm:spPr/>
    </dgm:pt>
    <dgm:pt modelId="{A03DBD88-4FDB-4C96-931D-9FF2C406A0FB}" type="pres">
      <dgm:prSet presAssocID="{831050BC-E9BC-4A65-80A9-2AE184BDCF22}" presName="parTx" presStyleLbl="node1" presStyleIdx="0" presStyleCnt="0">
        <dgm:presLayoutVars>
          <dgm:chMax val="0"/>
          <dgm:chPref val="0"/>
          <dgm:bulletEnabled val="1"/>
        </dgm:presLayoutVars>
      </dgm:prSet>
      <dgm:spPr/>
    </dgm:pt>
    <dgm:pt modelId="{06DED9F0-3C0B-4D6E-97B1-91E6C2C0ED61}" type="pres">
      <dgm:prSet presAssocID="{831050BC-E9BC-4A65-80A9-2AE184BDCF22}" presName="parSh" presStyleCnt="0"/>
      <dgm:spPr/>
    </dgm:pt>
    <dgm:pt modelId="{D2E99570-668F-45BD-8B0C-53E44A20C7BB}" type="pres">
      <dgm:prSet presAssocID="{831050BC-E9BC-4A65-80A9-2AE184BDCF22}" presName="lineNode" presStyleLbl="alignAccFollowNode1" presStyleIdx="3" presStyleCnt="9"/>
      <dgm:spPr/>
    </dgm:pt>
    <dgm:pt modelId="{860DAF5B-AF54-4AEB-820B-DB6376D25327}" type="pres">
      <dgm:prSet presAssocID="{831050BC-E9BC-4A65-80A9-2AE184BDCF22}" presName="lineArrowNode" presStyleLbl="alignAccFollowNode1" presStyleIdx="4" presStyleCnt="9"/>
      <dgm:spPr/>
    </dgm:pt>
    <dgm:pt modelId="{727DA142-24D6-4868-B015-6651C6874FA6}" type="pres">
      <dgm:prSet presAssocID="{0C129CE4-A1E2-4D36-8C28-26B4CB24D72C}" presName="sibTransNodeCircle" presStyleLbl="alignNode1" presStyleIdx="1" presStyleCnt="3">
        <dgm:presLayoutVars>
          <dgm:chMax val="0"/>
          <dgm:bulletEnabled/>
        </dgm:presLayoutVars>
      </dgm:prSet>
      <dgm:spPr/>
    </dgm:pt>
    <dgm:pt modelId="{391A9C65-C0F0-4009-A9AF-D7103B41D50E}" type="pres">
      <dgm:prSet presAssocID="{0C129CE4-A1E2-4D36-8C28-26B4CB24D72C}" presName="spacerBetweenCircleAndCallout" presStyleCnt="0">
        <dgm:presLayoutVars/>
      </dgm:prSet>
      <dgm:spPr/>
    </dgm:pt>
    <dgm:pt modelId="{622A476C-7FF2-4EE1-BDC7-41FB7FB88FD3}" type="pres">
      <dgm:prSet presAssocID="{831050BC-E9BC-4A65-80A9-2AE184BDCF22}" presName="nodeText" presStyleLbl="alignAccFollowNode1" presStyleIdx="5" presStyleCnt="9">
        <dgm:presLayoutVars>
          <dgm:bulletEnabled val="1"/>
        </dgm:presLayoutVars>
      </dgm:prSet>
      <dgm:spPr/>
    </dgm:pt>
    <dgm:pt modelId="{9886A859-162A-49DD-824A-A459CE886B0D}" type="pres">
      <dgm:prSet presAssocID="{0C129CE4-A1E2-4D36-8C28-26B4CB24D72C}" presName="sibTransComposite" presStyleCnt="0"/>
      <dgm:spPr/>
    </dgm:pt>
    <dgm:pt modelId="{58F9F814-480D-4C42-BE5C-3F04E70BD52B}" type="pres">
      <dgm:prSet presAssocID="{37309A51-A2EE-4C13-BBF3-CEDFA7057939}" presName="compositeNode" presStyleCnt="0"/>
      <dgm:spPr/>
    </dgm:pt>
    <dgm:pt modelId="{4EC1D7D7-BA1E-475C-9726-8CC3B7E6E4AD}" type="pres">
      <dgm:prSet presAssocID="{37309A51-A2EE-4C13-BBF3-CEDFA7057939}" presName="parTx" presStyleLbl="node1" presStyleIdx="0" presStyleCnt="0">
        <dgm:presLayoutVars>
          <dgm:chMax val="0"/>
          <dgm:chPref val="0"/>
          <dgm:bulletEnabled val="1"/>
        </dgm:presLayoutVars>
      </dgm:prSet>
      <dgm:spPr/>
    </dgm:pt>
    <dgm:pt modelId="{363ACA25-F1C6-46F9-A760-D47139251CC1}" type="pres">
      <dgm:prSet presAssocID="{37309A51-A2EE-4C13-BBF3-CEDFA7057939}" presName="parSh" presStyleCnt="0"/>
      <dgm:spPr/>
    </dgm:pt>
    <dgm:pt modelId="{C5027807-0D49-4173-BFBB-3751D2C5A681}" type="pres">
      <dgm:prSet presAssocID="{37309A51-A2EE-4C13-BBF3-CEDFA7057939}" presName="lineNode" presStyleLbl="alignAccFollowNode1" presStyleIdx="6" presStyleCnt="9"/>
      <dgm:spPr/>
    </dgm:pt>
    <dgm:pt modelId="{14023DAF-E14B-4EA6-8EE0-B9D8030E004A}" type="pres">
      <dgm:prSet presAssocID="{37309A51-A2EE-4C13-BBF3-CEDFA7057939}" presName="lineArrowNode" presStyleLbl="alignAccFollowNode1" presStyleIdx="7" presStyleCnt="9"/>
      <dgm:spPr/>
    </dgm:pt>
    <dgm:pt modelId="{D4F3F98E-2E4A-4D80-81EC-A36899CA5FC3}" type="pres">
      <dgm:prSet presAssocID="{4B82AB3C-23C0-4DC5-9999-79DA84D29248}" presName="sibTransNodeCircle" presStyleLbl="alignNode1" presStyleIdx="2" presStyleCnt="3">
        <dgm:presLayoutVars>
          <dgm:chMax val="0"/>
          <dgm:bulletEnabled/>
        </dgm:presLayoutVars>
      </dgm:prSet>
      <dgm:spPr/>
    </dgm:pt>
    <dgm:pt modelId="{AD8558BE-36A9-478A-9FAA-3ECD31BA7127}" type="pres">
      <dgm:prSet presAssocID="{4B82AB3C-23C0-4DC5-9999-79DA84D29248}" presName="spacerBetweenCircleAndCallout" presStyleCnt="0">
        <dgm:presLayoutVars/>
      </dgm:prSet>
      <dgm:spPr/>
    </dgm:pt>
    <dgm:pt modelId="{7545C2B4-C241-46D6-BEF3-73D65A449947}" type="pres">
      <dgm:prSet presAssocID="{37309A51-A2EE-4C13-BBF3-CEDFA7057939}" presName="nodeText" presStyleLbl="alignAccFollowNode1" presStyleIdx="8" presStyleCnt="9">
        <dgm:presLayoutVars>
          <dgm:bulletEnabled val="1"/>
        </dgm:presLayoutVars>
      </dgm:prSet>
      <dgm:spPr/>
    </dgm:pt>
  </dgm:ptLst>
  <dgm:cxnLst>
    <dgm:cxn modelId="{84DE833D-37AF-4DE9-B969-E257CA489F39}" type="presOf" srcId="{F4A0B994-C5C7-430B-A544-DA111A6C8AA2}" destId="{4C04D748-726D-4FF7-8469-ADD593BC8255}" srcOrd="0" destOrd="0" presId="urn:microsoft.com/office/officeart/2016/7/layout/LinearArrowProcessNumbered"/>
    <dgm:cxn modelId="{BC9B405D-5299-46CA-930F-6F4A8D0B3283}" type="presOf" srcId="{F0B15B56-F7A4-42E5-87F4-BF60CE15118F}" destId="{AB7B9592-CDCC-4408-92ED-4F9BB95315F9}" srcOrd="0" destOrd="0" presId="urn:microsoft.com/office/officeart/2016/7/layout/LinearArrowProcessNumbered"/>
    <dgm:cxn modelId="{21BA7150-5A6F-49C3-82A9-5AC67A130CFA}" type="presOf" srcId="{4B82AB3C-23C0-4DC5-9999-79DA84D29248}" destId="{D4F3F98E-2E4A-4D80-81EC-A36899CA5FC3}" srcOrd="0" destOrd="0" presId="urn:microsoft.com/office/officeart/2016/7/layout/LinearArrowProcessNumbered"/>
    <dgm:cxn modelId="{FEF7D57C-700F-4E7D-9C36-5E97A6A38343}" srcId="{429888A3-94DD-439D-A889-C52B036FF33B}" destId="{F4A0B994-C5C7-430B-A544-DA111A6C8AA2}" srcOrd="0" destOrd="0" parTransId="{81D9B788-3752-4D49-928C-689115463E41}" sibTransId="{F0B15B56-F7A4-42E5-87F4-BF60CE15118F}"/>
    <dgm:cxn modelId="{1A24AE81-0419-433F-A8E2-125F898674E5}" type="presOf" srcId="{0C129CE4-A1E2-4D36-8C28-26B4CB24D72C}" destId="{727DA142-24D6-4868-B015-6651C6874FA6}" srcOrd="0" destOrd="0" presId="urn:microsoft.com/office/officeart/2016/7/layout/LinearArrowProcessNumbered"/>
    <dgm:cxn modelId="{98B8BA99-0F3E-4587-9518-745D1E8206D2}" type="presOf" srcId="{37309A51-A2EE-4C13-BBF3-CEDFA7057939}" destId="{7545C2B4-C241-46D6-BEF3-73D65A449947}" srcOrd="0" destOrd="0" presId="urn:microsoft.com/office/officeart/2016/7/layout/LinearArrowProcessNumbered"/>
    <dgm:cxn modelId="{9829899D-43C4-4C7A-BC72-F77B7057F5D5}" type="presOf" srcId="{831050BC-E9BC-4A65-80A9-2AE184BDCF22}" destId="{622A476C-7FF2-4EE1-BDC7-41FB7FB88FD3}" srcOrd="0" destOrd="0" presId="urn:microsoft.com/office/officeart/2016/7/layout/LinearArrowProcessNumbered"/>
    <dgm:cxn modelId="{308EAFB8-132F-40C0-91E1-C8111374875C}" srcId="{429888A3-94DD-439D-A889-C52B036FF33B}" destId="{37309A51-A2EE-4C13-BBF3-CEDFA7057939}" srcOrd="2" destOrd="0" parTransId="{3E8420A7-2094-4C7F-B1AC-E3D840129A9C}" sibTransId="{4B82AB3C-23C0-4DC5-9999-79DA84D29248}"/>
    <dgm:cxn modelId="{A6D2C2C7-EEC1-4164-B47D-487A0D47459C}" type="presOf" srcId="{429888A3-94DD-439D-A889-C52B036FF33B}" destId="{5458608B-18DC-4633-9F85-89A3E3EAA05C}" srcOrd="0" destOrd="0" presId="urn:microsoft.com/office/officeart/2016/7/layout/LinearArrowProcessNumbered"/>
    <dgm:cxn modelId="{3F0C9DE3-5FE3-485D-BB81-CD459953B3F3}" srcId="{429888A3-94DD-439D-A889-C52B036FF33B}" destId="{831050BC-E9BC-4A65-80A9-2AE184BDCF22}" srcOrd="1" destOrd="0" parTransId="{274F0CB8-020B-4129-8829-18BF9AB706A7}" sibTransId="{0C129CE4-A1E2-4D36-8C28-26B4CB24D72C}"/>
    <dgm:cxn modelId="{6DAEE84B-9537-4413-B817-32A57C41316D}" type="presParOf" srcId="{5458608B-18DC-4633-9F85-89A3E3EAA05C}" destId="{ADFD4090-6377-47F7-8CE9-DE93781B150F}" srcOrd="0" destOrd="0" presId="urn:microsoft.com/office/officeart/2016/7/layout/LinearArrowProcessNumbered"/>
    <dgm:cxn modelId="{89322791-FEB6-40B2-A78B-A0FBA58F1B5A}" type="presParOf" srcId="{ADFD4090-6377-47F7-8CE9-DE93781B150F}" destId="{3A3B7E84-DCE5-493C-ABE7-907C5127E1A8}" srcOrd="0" destOrd="0" presId="urn:microsoft.com/office/officeart/2016/7/layout/LinearArrowProcessNumbered"/>
    <dgm:cxn modelId="{E9589D51-ADA7-410F-BDCF-7F4A4F545868}" type="presParOf" srcId="{ADFD4090-6377-47F7-8CE9-DE93781B150F}" destId="{D9366DB5-1CBB-4DC8-92CA-D6216C3D7F82}" srcOrd="1" destOrd="0" presId="urn:microsoft.com/office/officeart/2016/7/layout/LinearArrowProcessNumbered"/>
    <dgm:cxn modelId="{15422557-CE80-4CE1-8A22-B7920E9E7CC7}" type="presParOf" srcId="{D9366DB5-1CBB-4DC8-92CA-D6216C3D7F82}" destId="{EFA6A719-7435-457D-9098-2BBEF775C05F}" srcOrd="0" destOrd="0" presId="urn:microsoft.com/office/officeart/2016/7/layout/LinearArrowProcessNumbered"/>
    <dgm:cxn modelId="{BFA73EED-5813-4074-B839-D3111996FA68}" type="presParOf" srcId="{D9366DB5-1CBB-4DC8-92CA-D6216C3D7F82}" destId="{AA898C3B-C386-4B2D-BFEE-87CCC4398124}" srcOrd="1" destOrd="0" presId="urn:microsoft.com/office/officeart/2016/7/layout/LinearArrowProcessNumbered"/>
    <dgm:cxn modelId="{1729FFC4-348A-4A73-AD90-D9F162C2FC96}" type="presParOf" srcId="{D9366DB5-1CBB-4DC8-92CA-D6216C3D7F82}" destId="{AB7B9592-CDCC-4408-92ED-4F9BB95315F9}" srcOrd="2" destOrd="0" presId="urn:microsoft.com/office/officeart/2016/7/layout/LinearArrowProcessNumbered"/>
    <dgm:cxn modelId="{DC3F6BB9-9508-47A7-8712-4B1998BD22A8}" type="presParOf" srcId="{D9366DB5-1CBB-4DC8-92CA-D6216C3D7F82}" destId="{362D61F5-BDFE-4609-BD1C-72CA4977FE90}" srcOrd="3" destOrd="0" presId="urn:microsoft.com/office/officeart/2016/7/layout/LinearArrowProcessNumbered"/>
    <dgm:cxn modelId="{395A887C-4983-4F7A-BE26-CC9050A57510}" type="presParOf" srcId="{ADFD4090-6377-47F7-8CE9-DE93781B150F}" destId="{4C04D748-726D-4FF7-8469-ADD593BC8255}" srcOrd="2" destOrd="0" presId="urn:microsoft.com/office/officeart/2016/7/layout/LinearArrowProcessNumbered"/>
    <dgm:cxn modelId="{BC3D353D-4304-4C6A-A899-7F090223155A}" type="presParOf" srcId="{5458608B-18DC-4633-9F85-89A3E3EAA05C}" destId="{832E6455-33CD-494D-A5D1-013726EB0302}" srcOrd="1" destOrd="0" presId="urn:microsoft.com/office/officeart/2016/7/layout/LinearArrowProcessNumbered"/>
    <dgm:cxn modelId="{2825F96F-4BB0-48D8-A1CC-CFC7C67A56BD}" type="presParOf" srcId="{5458608B-18DC-4633-9F85-89A3E3EAA05C}" destId="{6C592E72-83AF-4D3E-80C5-8A1B8FA3AE99}" srcOrd="2" destOrd="0" presId="urn:microsoft.com/office/officeart/2016/7/layout/LinearArrowProcessNumbered"/>
    <dgm:cxn modelId="{6CFFE98E-44C6-44CB-BCA8-BED00F3F117C}" type="presParOf" srcId="{6C592E72-83AF-4D3E-80C5-8A1B8FA3AE99}" destId="{A03DBD88-4FDB-4C96-931D-9FF2C406A0FB}" srcOrd="0" destOrd="0" presId="urn:microsoft.com/office/officeart/2016/7/layout/LinearArrowProcessNumbered"/>
    <dgm:cxn modelId="{DA0FD20E-6B6C-4F91-8939-D35B2144B9EF}" type="presParOf" srcId="{6C592E72-83AF-4D3E-80C5-8A1B8FA3AE99}" destId="{06DED9F0-3C0B-4D6E-97B1-91E6C2C0ED61}" srcOrd="1" destOrd="0" presId="urn:microsoft.com/office/officeart/2016/7/layout/LinearArrowProcessNumbered"/>
    <dgm:cxn modelId="{5A2A4F62-2BC3-46AC-A1FF-53EC7EB8C3E4}" type="presParOf" srcId="{06DED9F0-3C0B-4D6E-97B1-91E6C2C0ED61}" destId="{D2E99570-668F-45BD-8B0C-53E44A20C7BB}" srcOrd="0" destOrd="0" presId="urn:microsoft.com/office/officeart/2016/7/layout/LinearArrowProcessNumbered"/>
    <dgm:cxn modelId="{693FEA50-FC42-4C8D-AE80-B46B56AD95EA}" type="presParOf" srcId="{06DED9F0-3C0B-4D6E-97B1-91E6C2C0ED61}" destId="{860DAF5B-AF54-4AEB-820B-DB6376D25327}" srcOrd="1" destOrd="0" presId="urn:microsoft.com/office/officeart/2016/7/layout/LinearArrowProcessNumbered"/>
    <dgm:cxn modelId="{FC9F34E0-500D-4ADA-BF7E-C2D54FF95BE1}" type="presParOf" srcId="{06DED9F0-3C0B-4D6E-97B1-91E6C2C0ED61}" destId="{727DA142-24D6-4868-B015-6651C6874FA6}" srcOrd="2" destOrd="0" presId="urn:microsoft.com/office/officeart/2016/7/layout/LinearArrowProcessNumbered"/>
    <dgm:cxn modelId="{4F17DF24-7D14-4C42-86CB-C184941CA207}" type="presParOf" srcId="{06DED9F0-3C0B-4D6E-97B1-91E6C2C0ED61}" destId="{391A9C65-C0F0-4009-A9AF-D7103B41D50E}" srcOrd="3" destOrd="0" presId="urn:microsoft.com/office/officeart/2016/7/layout/LinearArrowProcessNumbered"/>
    <dgm:cxn modelId="{095539C6-6E69-440B-8A06-F050C1AA0E33}" type="presParOf" srcId="{6C592E72-83AF-4D3E-80C5-8A1B8FA3AE99}" destId="{622A476C-7FF2-4EE1-BDC7-41FB7FB88FD3}" srcOrd="2" destOrd="0" presId="urn:microsoft.com/office/officeart/2016/7/layout/LinearArrowProcessNumbered"/>
    <dgm:cxn modelId="{62D5D2BC-657E-4E8C-A832-B1FFF12F16C0}" type="presParOf" srcId="{5458608B-18DC-4633-9F85-89A3E3EAA05C}" destId="{9886A859-162A-49DD-824A-A459CE886B0D}" srcOrd="3" destOrd="0" presId="urn:microsoft.com/office/officeart/2016/7/layout/LinearArrowProcessNumbered"/>
    <dgm:cxn modelId="{3CAF2E9F-AA3B-421E-83D5-329332ABD09B}" type="presParOf" srcId="{5458608B-18DC-4633-9F85-89A3E3EAA05C}" destId="{58F9F814-480D-4C42-BE5C-3F04E70BD52B}" srcOrd="4" destOrd="0" presId="urn:microsoft.com/office/officeart/2016/7/layout/LinearArrowProcessNumbered"/>
    <dgm:cxn modelId="{1EFFF146-AAA5-467F-B765-7D7199C57738}" type="presParOf" srcId="{58F9F814-480D-4C42-BE5C-3F04E70BD52B}" destId="{4EC1D7D7-BA1E-475C-9726-8CC3B7E6E4AD}" srcOrd="0" destOrd="0" presId="urn:microsoft.com/office/officeart/2016/7/layout/LinearArrowProcessNumbered"/>
    <dgm:cxn modelId="{942BE1A8-5546-4C43-806A-68E948C8E292}" type="presParOf" srcId="{58F9F814-480D-4C42-BE5C-3F04E70BD52B}" destId="{363ACA25-F1C6-46F9-A760-D47139251CC1}" srcOrd="1" destOrd="0" presId="urn:microsoft.com/office/officeart/2016/7/layout/LinearArrowProcessNumbered"/>
    <dgm:cxn modelId="{5D74D0D9-5B20-4C6B-B3EB-4A0FA868A205}" type="presParOf" srcId="{363ACA25-F1C6-46F9-A760-D47139251CC1}" destId="{C5027807-0D49-4173-BFBB-3751D2C5A681}" srcOrd="0" destOrd="0" presId="urn:microsoft.com/office/officeart/2016/7/layout/LinearArrowProcessNumbered"/>
    <dgm:cxn modelId="{6C7C1741-A476-41D5-A4EA-F827ADA7E5F6}" type="presParOf" srcId="{363ACA25-F1C6-46F9-A760-D47139251CC1}" destId="{14023DAF-E14B-4EA6-8EE0-B9D8030E004A}" srcOrd="1" destOrd="0" presId="urn:microsoft.com/office/officeart/2016/7/layout/LinearArrowProcessNumbered"/>
    <dgm:cxn modelId="{D195501E-E073-4316-AE05-D5C0A0BC3922}" type="presParOf" srcId="{363ACA25-F1C6-46F9-A760-D47139251CC1}" destId="{D4F3F98E-2E4A-4D80-81EC-A36899CA5FC3}" srcOrd="2" destOrd="0" presId="urn:microsoft.com/office/officeart/2016/7/layout/LinearArrowProcessNumbered"/>
    <dgm:cxn modelId="{A0912084-1F26-4DED-ADA1-7BDB44774075}" type="presParOf" srcId="{363ACA25-F1C6-46F9-A760-D47139251CC1}" destId="{AD8558BE-36A9-478A-9FAA-3ECD31BA7127}" srcOrd="3" destOrd="0" presId="urn:microsoft.com/office/officeart/2016/7/layout/LinearArrowProcessNumbered"/>
    <dgm:cxn modelId="{7930B215-D34D-469F-A044-2A40DFB63EFE}" type="presParOf" srcId="{58F9F814-480D-4C42-BE5C-3F04E70BD52B}" destId="{7545C2B4-C241-46D6-BEF3-73D65A449947}"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A6A719-7435-457D-9098-2BBEF775C05F}">
      <dsp:nvSpPr>
        <dsp:cNvPr id="0" name=""/>
        <dsp:cNvSpPr/>
      </dsp:nvSpPr>
      <dsp:spPr>
        <a:xfrm>
          <a:off x="1801268" y="759749"/>
          <a:ext cx="1436801" cy="71"/>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A898C3B-C386-4B2D-BFEE-87CCC4398124}">
      <dsp:nvSpPr>
        <dsp:cNvPr id="0" name=""/>
        <dsp:cNvSpPr/>
      </dsp:nvSpPr>
      <dsp:spPr>
        <a:xfrm>
          <a:off x="3324278" y="641849"/>
          <a:ext cx="165232" cy="302585"/>
        </a:xfrm>
        <a:prstGeom prst="chevron">
          <a:avLst>
            <a:gd name="adj" fmla="val 90000"/>
          </a:avLst>
        </a:prstGeom>
        <a:solidFill>
          <a:schemeClr val="accent2">
            <a:tint val="40000"/>
            <a:alpha val="90000"/>
            <a:hueOff val="30900"/>
            <a:satOff val="-2977"/>
            <a:lumOff val="-314"/>
            <a:alphaOff val="0"/>
          </a:schemeClr>
        </a:solidFill>
        <a:ln w="9525" cap="flat" cmpd="sng" algn="ctr">
          <a:solidFill>
            <a:schemeClr val="accent2">
              <a:tint val="40000"/>
              <a:alpha val="90000"/>
              <a:hueOff val="30900"/>
              <a:satOff val="-2977"/>
              <a:lumOff val="-314"/>
              <a:alphaOff val="0"/>
            </a:schemeClr>
          </a:solidFill>
          <a:prstDash val="solid"/>
        </a:ln>
        <a:effectLst/>
      </dsp:spPr>
      <dsp:style>
        <a:lnRef idx="1">
          <a:scrgbClr r="0" g="0" b="0"/>
        </a:lnRef>
        <a:fillRef idx="1">
          <a:scrgbClr r="0" g="0" b="0"/>
        </a:fillRef>
        <a:effectRef idx="0">
          <a:scrgbClr r="0" g="0" b="0"/>
        </a:effectRef>
        <a:fontRef idx="minor"/>
      </dsp:style>
    </dsp:sp>
    <dsp:sp modelId="{AB7B9592-CDCC-4408-92ED-4F9BB95315F9}">
      <dsp:nvSpPr>
        <dsp:cNvPr id="0" name=""/>
        <dsp:cNvSpPr/>
      </dsp:nvSpPr>
      <dsp:spPr>
        <a:xfrm>
          <a:off x="861883" y="0"/>
          <a:ext cx="1519570" cy="1519570"/>
        </a:xfrm>
        <a:prstGeom prst="ellipse">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58968" tIns="58968" rIns="58968" bIns="58968" numCol="1" spcCol="1270" anchor="ctr" anchorCtr="0">
          <a:noAutofit/>
        </a:bodyPr>
        <a:lstStyle/>
        <a:p>
          <a:pPr marL="0" lvl="0" indent="0" algn="ctr" defTabSz="2667000">
            <a:lnSpc>
              <a:spcPct val="90000"/>
            </a:lnSpc>
            <a:spcBef>
              <a:spcPct val="0"/>
            </a:spcBef>
            <a:spcAft>
              <a:spcPct val="35000"/>
            </a:spcAft>
            <a:buNone/>
          </a:pPr>
          <a:r>
            <a:rPr lang="en-US" sz="6000" kern="1200"/>
            <a:t>1</a:t>
          </a:r>
        </a:p>
      </dsp:txBody>
      <dsp:txXfrm>
        <a:off x="1084419" y="222536"/>
        <a:ext cx="1074498" cy="1074498"/>
      </dsp:txXfrm>
    </dsp:sp>
    <dsp:sp modelId="{4C04D748-726D-4FF7-8469-ADD593BC8255}">
      <dsp:nvSpPr>
        <dsp:cNvPr id="0" name=""/>
        <dsp:cNvSpPr/>
      </dsp:nvSpPr>
      <dsp:spPr>
        <a:xfrm>
          <a:off x="5266" y="1684800"/>
          <a:ext cx="3232803" cy="1759305"/>
        </a:xfrm>
        <a:prstGeom prst="upArrowCallout">
          <a:avLst>
            <a:gd name="adj1" fmla="val 50000"/>
            <a:gd name="adj2" fmla="val 20000"/>
            <a:gd name="adj3" fmla="val 20000"/>
            <a:gd name="adj4" fmla="val 100000"/>
          </a:avLst>
        </a:prstGeom>
        <a:solidFill>
          <a:schemeClr val="accent2">
            <a:tint val="40000"/>
            <a:alpha val="90000"/>
            <a:hueOff val="61800"/>
            <a:satOff val="-5954"/>
            <a:lumOff val="-628"/>
            <a:alphaOff val="0"/>
          </a:schemeClr>
        </a:solidFill>
        <a:ln w="9525" cap="flat" cmpd="sng" algn="ctr">
          <a:solidFill>
            <a:schemeClr val="accent2">
              <a:tint val="40000"/>
              <a:alpha val="90000"/>
              <a:hueOff val="61800"/>
              <a:satOff val="-5954"/>
              <a:lumOff val="-62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5007" tIns="165100" rIns="255007" bIns="165100" numCol="1" spcCol="1270" anchor="t" anchorCtr="0">
          <a:noAutofit/>
        </a:bodyPr>
        <a:lstStyle/>
        <a:p>
          <a:pPr marL="0" lvl="0" indent="0" algn="ctr" defTabSz="1422400">
            <a:lnSpc>
              <a:spcPct val="90000"/>
            </a:lnSpc>
            <a:spcBef>
              <a:spcPct val="0"/>
            </a:spcBef>
            <a:spcAft>
              <a:spcPct val="35000"/>
            </a:spcAft>
            <a:buNone/>
          </a:pPr>
          <a:r>
            <a:rPr lang="es-ES" sz="3200" b="1" kern="1200" dirty="0"/>
            <a:t>Descripción del problema</a:t>
          </a:r>
          <a:endParaRPr lang="en-US" sz="3200" b="1" kern="1200" dirty="0"/>
        </a:p>
      </dsp:txBody>
      <dsp:txXfrm>
        <a:off x="5266" y="2036661"/>
        <a:ext cx="3232803" cy="1407444"/>
      </dsp:txXfrm>
    </dsp:sp>
    <dsp:sp modelId="{D2E99570-668F-45BD-8B0C-53E44A20C7BB}">
      <dsp:nvSpPr>
        <dsp:cNvPr id="0" name=""/>
        <dsp:cNvSpPr/>
      </dsp:nvSpPr>
      <dsp:spPr>
        <a:xfrm>
          <a:off x="3597270" y="759582"/>
          <a:ext cx="3232803" cy="71"/>
        </a:xfrm>
        <a:prstGeom prst="rect">
          <a:avLst/>
        </a:prstGeom>
        <a:solidFill>
          <a:schemeClr val="accent2">
            <a:tint val="40000"/>
            <a:alpha val="90000"/>
            <a:hueOff val="92699"/>
            <a:satOff val="-8931"/>
            <a:lumOff val="-942"/>
            <a:alphaOff val="0"/>
          </a:schemeClr>
        </a:solidFill>
        <a:ln w="9525" cap="flat" cmpd="sng" algn="ctr">
          <a:solidFill>
            <a:schemeClr val="accent2">
              <a:tint val="40000"/>
              <a:alpha val="90000"/>
              <a:hueOff val="92699"/>
              <a:satOff val="-8931"/>
              <a:lumOff val="-942"/>
              <a:alphaOff val="0"/>
            </a:schemeClr>
          </a:solidFill>
          <a:prstDash val="solid"/>
        </a:ln>
        <a:effectLst/>
      </dsp:spPr>
      <dsp:style>
        <a:lnRef idx="1">
          <a:scrgbClr r="0" g="0" b="0"/>
        </a:lnRef>
        <a:fillRef idx="1">
          <a:scrgbClr r="0" g="0" b="0"/>
        </a:fillRef>
        <a:effectRef idx="0">
          <a:scrgbClr r="0" g="0" b="0"/>
        </a:effectRef>
        <a:fontRef idx="minor"/>
      </dsp:style>
    </dsp:sp>
    <dsp:sp modelId="{860DAF5B-AF54-4AEB-820B-DB6376D25327}">
      <dsp:nvSpPr>
        <dsp:cNvPr id="0" name=""/>
        <dsp:cNvSpPr/>
      </dsp:nvSpPr>
      <dsp:spPr>
        <a:xfrm>
          <a:off x="6916282" y="641682"/>
          <a:ext cx="165232" cy="303197"/>
        </a:xfrm>
        <a:prstGeom prst="chevron">
          <a:avLst>
            <a:gd name="adj" fmla="val 90000"/>
          </a:avLst>
        </a:prstGeom>
        <a:solidFill>
          <a:schemeClr val="accent2">
            <a:tint val="40000"/>
            <a:alpha val="90000"/>
            <a:hueOff val="123599"/>
            <a:satOff val="-11908"/>
            <a:lumOff val="-1255"/>
            <a:alphaOff val="0"/>
          </a:schemeClr>
        </a:solidFill>
        <a:ln w="9525" cap="flat" cmpd="sng" algn="ctr">
          <a:solidFill>
            <a:schemeClr val="accent2">
              <a:tint val="40000"/>
              <a:alpha val="90000"/>
              <a:hueOff val="123599"/>
              <a:satOff val="-11908"/>
              <a:lumOff val="-1255"/>
              <a:alphaOff val="0"/>
            </a:schemeClr>
          </a:solidFill>
          <a:prstDash val="solid"/>
        </a:ln>
        <a:effectLst/>
      </dsp:spPr>
      <dsp:style>
        <a:lnRef idx="1">
          <a:scrgbClr r="0" g="0" b="0"/>
        </a:lnRef>
        <a:fillRef idx="1">
          <a:scrgbClr r="0" g="0" b="0"/>
        </a:fillRef>
        <a:effectRef idx="0">
          <a:scrgbClr r="0" g="0" b="0"/>
        </a:effectRef>
        <a:fontRef idx="minor"/>
      </dsp:style>
    </dsp:sp>
    <dsp:sp modelId="{727DA142-24D6-4868-B015-6651C6874FA6}">
      <dsp:nvSpPr>
        <dsp:cNvPr id="0" name=""/>
        <dsp:cNvSpPr/>
      </dsp:nvSpPr>
      <dsp:spPr>
        <a:xfrm>
          <a:off x="4454054" y="0"/>
          <a:ext cx="1519236" cy="1519236"/>
        </a:xfrm>
        <a:prstGeom prst="ellipse">
          <a:avLst/>
        </a:prstGeom>
        <a:solidFill>
          <a:schemeClr val="accent2">
            <a:hueOff val="19519"/>
            <a:satOff val="-13438"/>
            <a:lumOff val="-3431"/>
            <a:alphaOff val="0"/>
          </a:schemeClr>
        </a:solidFill>
        <a:ln w="9525" cap="flat" cmpd="sng" algn="ctr">
          <a:solidFill>
            <a:schemeClr val="accent2">
              <a:hueOff val="19519"/>
              <a:satOff val="-13438"/>
              <a:lumOff val="-3431"/>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58955" tIns="58955" rIns="58955" bIns="58955" numCol="1" spcCol="1270" anchor="ctr" anchorCtr="0">
          <a:noAutofit/>
        </a:bodyPr>
        <a:lstStyle/>
        <a:p>
          <a:pPr marL="0" lvl="0" indent="0" algn="ctr" defTabSz="2667000">
            <a:lnSpc>
              <a:spcPct val="90000"/>
            </a:lnSpc>
            <a:spcBef>
              <a:spcPct val="0"/>
            </a:spcBef>
            <a:spcAft>
              <a:spcPct val="35000"/>
            </a:spcAft>
            <a:buNone/>
          </a:pPr>
          <a:r>
            <a:rPr lang="en-US" sz="6000" kern="1200"/>
            <a:t>2</a:t>
          </a:r>
        </a:p>
      </dsp:txBody>
      <dsp:txXfrm>
        <a:off x="4676541" y="222487"/>
        <a:ext cx="1074262" cy="1074262"/>
      </dsp:txXfrm>
    </dsp:sp>
    <dsp:sp modelId="{622A476C-7FF2-4EE1-BDC7-41FB7FB88FD3}">
      <dsp:nvSpPr>
        <dsp:cNvPr id="0" name=""/>
        <dsp:cNvSpPr/>
      </dsp:nvSpPr>
      <dsp:spPr>
        <a:xfrm>
          <a:off x="3597270" y="1684800"/>
          <a:ext cx="3232803" cy="1759305"/>
        </a:xfrm>
        <a:prstGeom prst="upArrowCallout">
          <a:avLst>
            <a:gd name="adj1" fmla="val 50000"/>
            <a:gd name="adj2" fmla="val 20000"/>
            <a:gd name="adj3" fmla="val 20000"/>
            <a:gd name="adj4" fmla="val 100000"/>
          </a:avLst>
        </a:prstGeom>
        <a:solidFill>
          <a:schemeClr val="accent2">
            <a:tint val="40000"/>
            <a:alpha val="90000"/>
            <a:hueOff val="154499"/>
            <a:satOff val="-14885"/>
            <a:lumOff val="-1569"/>
            <a:alphaOff val="0"/>
          </a:schemeClr>
        </a:solidFill>
        <a:ln w="9525" cap="flat" cmpd="sng" algn="ctr">
          <a:solidFill>
            <a:schemeClr val="accent2">
              <a:tint val="40000"/>
              <a:alpha val="90000"/>
              <a:hueOff val="154499"/>
              <a:satOff val="-14885"/>
              <a:lumOff val="-156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5007" tIns="165100" rIns="255007" bIns="165100" numCol="1" spcCol="1270" anchor="t" anchorCtr="0">
          <a:noAutofit/>
        </a:bodyPr>
        <a:lstStyle/>
        <a:p>
          <a:pPr marL="0" lvl="0" indent="0" algn="ctr" defTabSz="1422400">
            <a:lnSpc>
              <a:spcPct val="90000"/>
            </a:lnSpc>
            <a:spcBef>
              <a:spcPct val="0"/>
            </a:spcBef>
            <a:spcAft>
              <a:spcPct val="35000"/>
            </a:spcAft>
            <a:buNone/>
          </a:pPr>
          <a:r>
            <a:rPr lang="es-ES" sz="3200" b="1" kern="1200" dirty="0">
              <a:solidFill>
                <a:srgbClr val="000000">
                  <a:hueOff val="0"/>
                  <a:satOff val="0"/>
                  <a:lumOff val="0"/>
                  <a:alphaOff val="0"/>
                </a:srgbClr>
              </a:solidFill>
              <a:latin typeface="Corbel" panose="020B0503020204020204"/>
              <a:ea typeface="+mn-ea"/>
              <a:cs typeface="+mn-cs"/>
            </a:rPr>
            <a:t>Tecnologías empleadas</a:t>
          </a:r>
          <a:endParaRPr lang="en-US" sz="3200" b="1" kern="1200" dirty="0">
            <a:solidFill>
              <a:srgbClr val="000000">
                <a:hueOff val="0"/>
                <a:satOff val="0"/>
                <a:lumOff val="0"/>
                <a:alphaOff val="0"/>
              </a:srgbClr>
            </a:solidFill>
            <a:latin typeface="Corbel" panose="020B0503020204020204"/>
            <a:ea typeface="+mn-ea"/>
            <a:cs typeface="+mn-cs"/>
          </a:endParaRPr>
        </a:p>
      </dsp:txBody>
      <dsp:txXfrm>
        <a:off x="3597270" y="2036661"/>
        <a:ext cx="3232803" cy="1407444"/>
      </dsp:txXfrm>
    </dsp:sp>
    <dsp:sp modelId="{C5027807-0D49-4173-BFBB-3751D2C5A681}">
      <dsp:nvSpPr>
        <dsp:cNvPr id="0" name=""/>
        <dsp:cNvSpPr/>
      </dsp:nvSpPr>
      <dsp:spPr>
        <a:xfrm>
          <a:off x="7189275" y="761455"/>
          <a:ext cx="1616401" cy="70"/>
        </a:xfrm>
        <a:prstGeom prst="rect">
          <a:avLst/>
        </a:prstGeom>
        <a:solidFill>
          <a:schemeClr val="accent2">
            <a:tint val="40000"/>
            <a:alpha val="90000"/>
            <a:hueOff val="185399"/>
            <a:satOff val="-17862"/>
            <a:lumOff val="-1883"/>
            <a:alphaOff val="0"/>
          </a:schemeClr>
        </a:solidFill>
        <a:ln w="9525" cap="flat" cmpd="sng" algn="ctr">
          <a:solidFill>
            <a:schemeClr val="accent2">
              <a:tint val="40000"/>
              <a:alpha val="90000"/>
              <a:hueOff val="185399"/>
              <a:satOff val="-17862"/>
              <a:lumOff val="-1883"/>
              <a:alphaOff val="0"/>
            </a:schemeClr>
          </a:solidFill>
          <a:prstDash val="solid"/>
        </a:ln>
        <a:effectLst/>
      </dsp:spPr>
      <dsp:style>
        <a:lnRef idx="1">
          <a:scrgbClr r="0" g="0" b="0"/>
        </a:lnRef>
        <a:fillRef idx="1">
          <a:scrgbClr r="0" g="0" b="0"/>
        </a:fillRef>
        <a:effectRef idx="0">
          <a:scrgbClr r="0" g="0" b="0"/>
        </a:effectRef>
        <a:fontRef idx="minor"/>
      </dsp:style>
    </dsp:sp>
    <dsp:sp modelId="{D4F3F98E-2E4A-4D80-81EC-A36899CA5FC3}">
      <dsp:nvSpPr>
        <dsp:cNvPr id="0" name=""/>
        <dsp:cNvSpPr/>
      </dsp:nvSpPr>
      <dsp:spPr>
        <a:xfrm>
          <a:off x="8046058" y="1872"/>
          <a:ext cx="1519236" cy="1519236"/>
        </a:xfrm>
        <a:prstGeom prst="ellipse">
          <a:avLst/>
        </a:prstGeom>
        <a:solidFill>
          <a:schemeClr val="accent2">
            <a:hueOff val="39038"/>
            <a:satOff val="-26876"/>
            <a:lumOff val="-6863"/>
            <a:alphaOff val="0"/>
          </a:schemeClr>
        </a:solidFill>
        <a:ln w="9525" cap="flat" cmpd="sng" algn="ctr">
          <a:solidFill>
            <a:schemeClr val="accent2">
              <a:hueOff val="39038"/>
              <a:satOff val="-26876"/>
              <a:lumOff val="-6863"/>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58955" tIns="58955" rIns="58955" bIns="58955" numCol="1" spcCol="1270" anchor="ctr" anchorCtr="0">
          <a:noAutofit/>
        </a:bodyPr>
        <a:lstStyle/>
        <a:p>
          <a:pPr marL="0" lvl="0" indent="0" algn="ctr" defTabSz="2667000">
            <a:lnSpc>
              <a:spcPct val="90000"/>
            </a:lnSpc>
            <a:spcBef>
              <a:spcPct val="0"/>
            </a:spcBef>
            <a:spcAft>
              <a:spcPct val="35000"/>
            </a:spcAft>
            <a:buNone/>
          </a:pPr>
          <a:r>
            <a:rPr lang="en-US" sz="6000" kern="1200"/>
            <a:t>3</a:t>
          </a:r>
        </a:p>
      </dsp:txBody>
      <dsp:txXfrm>
        <a:off x="8268545" y="224359"/>
        <a:ext cx="1074262" cy="1074262"/>
      </dsp:txXfrm>
    </dsp:sp>
    <dsp:sp modelId="{7545C2B4-C241-46D6-BEF3-73D65A449947}">
      <dsp:nvSpPr>
        <dsp:cNvPr id="0" name=""/>
        <dsp:cNvSpPr/>
      </dsp:nvSpPr>
      <dsp:spPr>
        <a:xfrm>
          <a:off x="7189275" y="1684800"/>
          <a:ext cx="3232803" cy="1759305"/>
        </a:xfrm>
        <a:prstGeom prst="upArrowCallout">
          <a:avLst>
            <a:gd name="adj1" fmla="val 50000"/>
            <a:gd name="adj2" fmla="val 20000"/>
            <a:gd name="adj3" fmla="val 20000"/>
            <a:gd name="adj4" fmla="val 100000"/>
          </a:avLst>
        </a:prstGeom>
        <a:solidFill>
          <a:schemeClr val="accent2">
            <a:tint val="40000"/>
            <a:alpha val="90000"/>
            <a:hueOff val="247198"/>
            <a:satOff val="-23816"/>
            <a:lumOff val="-2511"/>
            <a:alphaOff val="0"/>
          </a:schemeClr>
        </a:solidFill>
        <a:ln w="9525" cap="flat" cmpd="sng" algn="ctr">
          <a:solidFill>
            <a:schemeClr val="accent2">
              <a:tint val="40000"/>
              <a:alpha val="90000"/>
              <a:hueOff val="247198"/>
              <a:satOff val="-23816"/>
              <a:lumOff val="-251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5007" tIns="165100" rIns="255007" bIns="165100" numCol="1" spcCol="1270" anchor="t" anchorCtr="0">
          <a:noAutofit/>
        </a:bodyPr>
        <a:lstStyle/>
        <a:p>
          <a:pPr marL="0" lvl="0" indent="0" algn="ctr" defTabSz="1422400">
            <a:lnSpc>
              <a:spcPct val="90000"/>
            </a:lnSpc>
            <a:spcBef>
              <a:spcPct val="0"/>
            </a:spcBef>
            <a:spcAft>
              <a:spcPct val="35000"/>
            </a:spcAft>
            <a:buNone/>
          </a:pPr>
          <a:r>
            <a:rPr lang="es-ES" sz="3200" b="1" kern="1200" dirty="0">
              <a:solidFill>
                <a:srgbClr val="000000">
                  <a:hueOff val="0"/>
                  <a:satOff val="0"/>
                  <a:lumOff val="0"/>
                  <a:alphaOff val="0"/>
                </a:srgbClr>
              </a:solidFill>
              <a:latin typeface="Corbel" panose="020B0503020204020204"/>
              <a:ea typeface="+mn-ea"/>
              <a:cs typeface="+mn-cs"/>
            </a:rPr>
            <a:t>Comunicación</a:t>
          </a:r>
          <a:endParaRPr lang="en-US" sz="3200" b="1" kern="1200" dirty="0">
            <a:solidFill>
              <a:srgbClr val="000000">
                <a:hueOff val="0"/>
                <a:satOff val="0"/>
                <a:lumOff val="0"/>
                <a:alphaOff val="0"/>
              </a:srgbClr>
            </a:solidFill>
            <a:latin typeface="Corbel" panose="020B0503020204020204"/>
            <a:ea typeface="+mn-ea"/>
            <a:cs typeface="+mn-cs"/>
          </a:endParaRPr>
        </a:p>
      </dsp:txBody>
      <dsp:txXfrm>
        <a:off x="7189275" y="2036661"/>
        <a:ext cx="3232803" cy="1407444"/>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C0D5251-7A41-4879-A2A1-A80C6B74A16A}" type="datetimeFigureOut">
              <a:rPr lang="es-ES" smtClean="0"/>
              <a:t>14/06/2018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FFD41FD-E056-4EF6-9861-91573516AFA4}" type="slidenum">
              <a:rPr lang="es-ES" smtClean="0"/>
              <a:t>‹Nº›</a:t>
            </a:fld>
            <a:endParaRPr lang="es-ES"/>
          </a:p>
        </p:txBody>
      </p:sp>
    </p:spTree>
    <p:extLst>
      <p:ext uri="{BB962C8B-B14F-4D97-AF65-F5344CB8AC3E}">
        <p14:creationId xmlns:p14="http://schemas.microsoft.com/office/powerpoint/2010/main" val="711886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C0D5251-7A41-4879-A2A1-A80C6B74A16A}" type="datetimeFigureOut">
              <a:rPr lang="es-ES" smtClean="0"/>
              <a:t>14/06/2018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9FFD41FD-E056-4EF6-9861-91573516AFA4}" type="slidenum">
              <a:rPr lang="es-ES" smtClean="0"/>
              <a:t>‹Nº›</a:t>
            </a:fld>
            <a:endParaRPr lang="es-ES"/>
          </a:p>
        </p:txBody>
      </p:sp>
    </p:spTree>
    <p:extLst>
      <p:ext uri="{BB962C8B-B14F-4D97-AF65-F5344CB8AC3E}">
        <p14:creationId xmlns:p14="http://schemas.microsoft.com/office/powerpoint/2010/main" val="2632498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C0D5251-7A41-4879-A2A1-A80C6B74A16A}" type="datetimeFigureOut">
              <a:rPr lang="es-ES" smtClean="0"/>
              <a:t>14/06/2018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9FFD41FD-E056-4EF6-9861-91573516AFA4}" type="slidenum">
              <a:rPr lang="es-ES" smtClean="0"/>
              <a:t>‹Nº›</a:t>
            </a:fld>
            <a:endParaRPr lang="es-ES"/>
          </a:p>
        </p:txBody>
      </p:sp>
    </p:spTree>
    <p:extLst>
      <p:ext uri="{BB962C8B-B14F-4D97-AF65-F5344CB8AC3E}">
        <p14:creationId xmlns:p14="http://schemas.microsoft.com/office/powerpoint/2010/main" val="2328625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C0D5251-7A41-4879-A2A1-A80C6B74A16A}" type="datetimeFigureOut">
              <a:rPr lang="es-ES" smtClean="0"/>
              <a:t>14/06/2018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FFD41FD-E056-4EF6-9861-91573516AFA4}" type="slidenum">
              <a:rPr lang="es-ES" smtClean="0"/>
              <a:t>‹Nº›</a:t>
            </a:fld>
            <a:endParaRPr lang="es-ES"/>
          </a:p>
        </p:txBody>
      </p:sp>
    </p:spTree>
    <p:extLst>
      <p:ext uri="{BB962C8B-B14F-4D97-AF65-F5344CB8AC3E}">
        <p14:creationId xmlns:p14="http://schemas.microsoft.com/office/powerpoint/2010/main" val="984713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FC0D5251-7A41-4879-A2A1-A80C6B74A16A}" type="datetimeFigureOut">
              <a:rPr lang="es-ES" smtClean="0"/>
              <a:t>14/06/2018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FFD41FD-E056-4EF6-9861-91573516AFA4}" type="slidenum">
              <a:rPr lang="es-ES" smtClean="0"/>
              <a:t>‹Nº›</a:t>
            </a:fld>
            <a:endParaRPr lang="es-ES"/>
          </a:p>
        </p:txBody>
      </p:sp>
    </p:spTree>
    <p:extLst>
      <p:ext uri="{BB962C8B-B14F-4D97-AF65-F5344CB8AC3E}">
        <p14:creationId xmlns:p14="http://schemas.microsoft.com/office/powerpoint/2010/main" val="2428245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FC0D5251-7A41-4879-A2A1-A80C6B74A16A}" type="datetimeFigureOut">
              <a:rPr lang="es-ES" smtClean="0"/>
              <a:t>14/06/2018</a:t>
            </a:fld>
            <a:endParaRPr lang="es-ES"/>
          </a:p>
        </p:txBody>
      </p:sp>
      <p:sp>
        <p:nvSpPr>
          <p:cNvPr id="9" name="Footer Placeholder 8"/>
          <p:cNvSpPr>
            <a:spLocks noGrp="1"/>
          </p:cNvSpPr>
          <p:nvPr>
            <p:ph type="ftr" sz="quarter" idx="11"/>
          </p:nvPr>
        </p:nvSpPr>
        <p:spPr/>
        <p:txBody>
          <a:bodyPr/>
          <a:lstStyle/>
          <a:p>
            <a:endParaRPr lang="es-ES"/>
          </a:p>
        </p:txBody>
      </p:sp>
      <p:sp>
        <p:nvSpPr>
          <p:cNvPr id="10" name="Slide Number Placeholder 9"/>
          <p:cNvSpPr>
            <a:spLocks noGrp="1"/>
          </p:cNvSpPr>
          <p:nvPr>
            <p:ph type="sldNum" sz="quarter" idx="12"/>
          </p:nvPr>
        </p:nvSpPr>
        <p:spPr/>
        <p:txBody>
          <a:bodyPr/>
          <a:lstStyle/>
          <a:p>
            <a:fld id="{9FFD41FD-E056-4EF6-9861-91573516AFA4}" type="slidenum">
              <a:rPr lang="es-ES" smtClean="0"/>
              <a:t>‹Nº›</a:t>
            </a:fld>
            <a:endParaRPr lang="es-ES"/>
          </a:p>
        </p:txBody>
      </p:sp>
    </p:spTree>
    <p:extLst>
      <p:ext uri="{BB962C8B-B14F-4D97-AF65-F5344CB8AC3E}">
        <p14:creationId xmlns:p14="http://schemas.microsoft.com/office/powerpoint/2010/main" val="3563798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FC0D5251-7A41-4879-A2A1-A80C6B74A16A}" type="datetimeFigureOut">
              <a:rPr lang="es-ES" smtClean="0"/>
              <a:t>14/06/2018</a:t>
            </a:fld>
            <a:endParaRPr lang="es-ES"/>
          </a:p>
        </p:txBody>
      </p:sp>
      <p:sp>
        <p:nvSpPr>
          <p:cNvPr id="11" name="Footer Placeholder 10"/>
          <p:cNvSpPr>
            <a:spLocks noGrp="1"/>
          </p:cNvSpPr>
          <p:nvPr>
            <p:ph type="ftr" sz="quarter" idx="11"/>
          </p:nvPr>
        </p:nvSpPr>
        <p:spPr/>
        <p:txBody>
          <a:bodyPr/>
          <a:lstStyle/>
          <a:p>
            <a:endParaRPr lang="es-ES"/>
          </a:p>
        </p:txBody>
      </p:sp>
      <p:sp>
        <p:nvSpPr>
          <p:cNvPr id="12" name="Slide Number Placeholder 11"/>
          <p:cNvSpPr>
            <a:spLocks noGrp="1"/>
          </p:cNvSpPr>
          <p:nvPr>
            <p:ph type="sldNum" sz="quarter" idx="12"/>
          </p:nvPr>
        </p:nvSpPr>
        <p:spPr/>
        <p:txBody>
          <a:bodyPr/>
          <a:lstStyle/>
          <a:p>
            <a:fld id="{9FFD41FD-E056-4EF6-9861-91573516AFA4}" type="slidenum">
              <a:rPr lang="es-ES" smtClean="0"/>
              <a:t>‹Nº›</a:t>
            </a:fld>
            <a:endParaRPr lang="es-ES"/>
          </a:p>
        </p:txBody>
      </p:sp>
    </p:spTree>
    <p:extLst>
      <p:ext uri="{BB962C8B-B14F-4D97-AF65-F5344CB8AC3E}">
        <p14:creationId xmlns:p14="http://schemas.microsoft.com/office/powerpoint/2010/main" val="317753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FC0D5251-7A41-4879-A2A1-A80C6B74A16A}" type="datetimeFigureOut">
              <a:rPr lang="es-ES" smtClean="0"/>
              <a:t>14/06/2018</a:t>
            </a:fld>
            <a:endParaRPr lang="es-ES"/>
          </a:p>
        </p:txBody>
      </p:sp>
      <p:sp>
        <p:nvSpPr>
          <p:cNvPr id="7" name="Footer Placeholder 6"/>
          <p:cNvSpPr>
            <a:spLocks noGrp="1"/>
          </p:cNvSpPr>
          <p:nvPr>
            <p:ph type="ftr" sz="quarter" idx="11"/>
          </p:nvPr>
        </p:nvSpPr>
        <p:spPr/>
        <p:txBody>
          <a:bodyPr/>
          <a:lstStyle/>
          <a:p>
            <a:endParaRPr lang="es-ES"/>
          </a:p>
        </p:txBody>
      </p:sp>
      <p:sp>
        <p:nvSpPr>
          <p:cNvPr id="8" name="Slide Number Placeholder 7"/>
          <p:cNvSpPr>
            <a:spLocks noGrp="1"/>
          </p:cNvSpPr>
          <p:nvPr>
            <p:ph type="sldNum" sz="quarter" idx="12"/>
          </p:nvPr>
        </p:nvSpPr>
        <p:spPr/>
        <p:txBody>
          <a:bodyPr/>
          <a:lstStyle/>
          <a:p>
            <a:fld id="{9FFD41FD-E056-4EF6-9861-91573516AFA4}" type="slidenum">
              <a:rPr lang="es-ES" smtClean="0"/>
              <a:t>‹Nº›</a:t>
            </a:fld>
            <a:endParaRPr lang="es-ES"/>
          </a:p>
        </p:txBody>
      </p:sp>
    </p:spTree>
    <p:extLst>
      <p:ext uri="{BB962C8B-B14F-4D97-AF65-F5344CB8AC3E}">
        <p14:creationId xmlns:p14="http://schemas.microsoft.com/office/powerpoint/2010/main" val="183535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C0D5251-7A41-4879-A2A1-A80C6B74A16A}" type="datetimeFigureOut">
              <a:rPr lang="es-ES" smtClean="0"/>
              <a:t>14/06/2018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9FFD41FD-E056-4EF6-9861-91573516AFA4}" type="slidenum">
              <a:rPr lang="es-ES" smtClean="0"/>
              <a:t>‹Nº›</a:t>
            </a:fld>
            <a:endParaRPr lang="es-ES"/>
          </a:p>
        </p:txBody>
      </p:sp>
    </p:spTree>
    <p:extLst>
      <p:ext uri="{BB962C8B-B14F-4D97-AF65-F5344CB8AC3E}">
        <p14:creationId xmlns:p14="http://schemas.microsoft.com/office/powerpoint/2010/main" val="1375961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8" name="Date Placeholder 7"/>
          <p:cNvSpPr>
            <a:spLocks noGrp="1"/>
          </p:cNvSpPr>
          <p:nvPr>
            <p:ph type="dt" sz="half" idx="10"/>
          </p:nvPr>
        </p:nvSpPr>
        <p:spPr/>
        <p:txBody>
          <a:bodyPr/>
          <a:lstStyle/>
          <a:p>
            <a:fld id="{FC0D5251-7A41-4879-A2A1-A80C6B74A16A}" type="datetimeFigureOut">
              <a:rPr lang="es-ES" smtClean="0"/>
              <a:t>14/06/2018</a:t>
            </a:fld>
            <a:endParaRPr lang="es-ES"/>
          </a:p>
        </p:txBody>
      </p:sp>
      <p:sp>
        <p:nvSpPr>
          <p:cNvPr id="9" name="Footer Placeholder 8"/>
          <p:cNvSpPr>
            <a:spLocks noGrp="1"/>
          </p:cNvSpPr>
          <p:nvPr>
            <p:ph type="ftr" sz="quarter" idx="11"/>
          </p:nvPr>
        </p:nvSpPr>
        <p:spPr/>
        <p:txBody>
          <a:bodyPr/>
          <a:lstStyle/>
          <a:p>
            <a:endParaRPr lang="es-ES"/>
          </a:p>
        </p:txBody>
      </p:sp>
      <p:sp>
        <p:nvSpPr>
          <p:cNvPr id="10" name="Slide Number Placeholder 9"/>
          <p:cNvSpPr>
            <a:spLocks noGrp="1"/>
          </p:cNvSpPr>
          <p:nvPr>
            <p:ph type="sldNum" sz="quarter" idx="12"/>
          </p:nvPr>
        </p:nvSpPr>
        <p:spPr/>
        <p:txBody>
          <a:bodyPr/>
          <a:lstStyle/>
          <a:p>
            <a:fld id="{9FFD41FD-E056-4EF6-9861-91573516AFA4}" type="slidenum">
              <a:rPr lang="es-ES" smtClean="0"/>
              <a:t>‹Nº›</a:t>
            </a:fld>
            <a:endParaRPr lang="es-ES"/>
          </a:p>
        </p:txBody>
      </p:sp>
    </p:spTree>
    <p:extLst>
      <p:ext uri="{BB962C8B-B14F-4D97-AF65-F5344CB8AC3E}">
        <p14:creationId xmlns:p14="http://schemas.microsoft.com/office/powerpoint/2010/main" val="2054977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8" name="Date Placeholder 7"/>
          <p:cNvSpPr>
            <a:spLocks noGrp="1"/>
          </p:cNvSpPr>
          <p:nvPr>
            <p:ph type="dt" sz="half" idx="10"/>
          </p:nvPr>
        </p:nvSpPr>
        <p:spPr/>
        <p:txBody>
          <a:bodyPr/>
          <a:lstStyle/>
          <a:p>
            <a:fld id="{FC0D5251-7A41-4879-A2A1-A80C6B74A16A}" type="datetimeFigureOut">
              <a:rPr lang="es-ES" smtClean="0"/>
              <a:t>14/06/2018</a:t>
            </a:fld>
            <a:endParaRPr lang="es-ES"/>
          </a:p>
        </p:txBody>
      </p:sp>
      <p:sp>
        <p:nvSpPr>
          <p:cNvPr id="9" name="Footer Placeholder 8"/>
          <p:cNvSpPr>
            <a:spLocks noGrp="1"/>
          </p:cNvSpPr>
          <p:nvPr>
            <p:ph type="ftr" sz="quarter" idx="11"/>
          </p:nvPr>
        </p:nvSpPr>
        <p:spPr>
          <a:xfrm>
            <a:off x="3499101" y="6356350"/>
            <a:ext cx="5911517" cy="365125"/>
          </a:xfrm>
        </p:spPr>
        <p:txBody>
          <a:bodyPr/>
          <a:lstStyle/>
          <a:p>
            <a:endParaRPr lang="es-ES"/>
          </a:p>
        </p:txBody>
      </p:sp>
      <p:sp>
        <p:nvSpPr>
          <p:cNvPr id="10" name="Slide Number Placeholder 9"/>
          <p:cNvSpPr>
            <a:spLocks noGrp="1"/>
          </p:cNvSpPr>
          <p:nvPr>
            <p:ph type="sldNum" sz="quarter" idx="12"/>
          </p:nvPr>
        </p:nvSpPr>
        <p:spPr/>
        <p:txBody>
          <a:bodyPr/>
          <a:lstStyle/>
          <a:p>
            <a:fld id="{9FFD41FD-E056-4EF6-9861-91573516AFA4}" type="slidenum">
              <a:rPr lang="es-ES" smtClean="0"/>
              <a:t>‹Nº›</a:t>
            </a:fld>
            <a:endParaRPr lang="es-ES"/>
          </a:p>
        </p:txBody>
      </p:sp>
    </p:spTree>
    <p:extLst>
      <p:ext uri="{BB962C8B-B14F-4D97-AF65-F5344CB8AC3E}">
        <p14:creationId xmlns:p14="http://schemas.microsoft.com/office/powerpoint/2010/main" val="2854390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C0D5251-7A41-4879-A2A1-A80C6B74A16A}" type="datetimeFigureOut">
              <a:rPr lang="es-ES" smtClean="0"/>
              <a:t>14/06/2018</a:t>
            </a:fld>
            <a:endParaRPr lang="es-E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s-E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FFD41FD-E056-4EF6-9861-91573516AFA4}" type="slidenum">
              <a:rPr lang="es-ES" smtClean="0"/>
              <a:t>‹Nº›</a:t>
            </a:fld>
            <a:endParaRPr lang="es-ES"/>
          </a:p>
        </p:txBody>
      </p:sp>
    </p:spTree>
    <p:extLst>
      <p:ext uri="{BB962C8B-B14F-4D97-AF65-F5344CB8AC3E}">
        <p14:creationId xmlns:p14="http://schemas.microsoft.com/office/powerpoint/2010/main" val="7185783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DE88202D-5C48-4535-BB66-DE86ACC4A91E}"/>
              </a:ext>
            </a:extLst>
          </p:cNvPr>
          <p:cNvSpPr>
            <a:spLocks noGrp="1"/>
          </p:cNvSpPr>
          <p:nvPr>
            <p:ph type="subTitle" idx="1"/>
          </p:nvPr>
        </p:nvSpPr>
        <p:spPr>
          <a:xfrm>
            <a:off x="1100015" y="4670246"/>
            <a:ext cx="7315200" cy="914400"/>
          </a:xfrm>
        </p:spPr>
        <p:txBody>
          <a:bodyPr/>
          <a:lstStyle/>
          <a:p>
            <a:endParaRPr lang="es-ES" dirty="0"/>
          </a:p>
        </p:txBody>
      </p:sp>
    </p:spTree>
    <p:extLst>
      <p:ext uri="{BB962C8B-B14F-4D97-AF65-F5344CB8AC3E}">
        <p14:creationId xmlns:p14="http://schemas.microsoft.com/office/powerpoint/2010/main" val="3268433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566E947-FB18-4E34-92A1-7AE6603498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E1FB687-F018-4798-90C8-38F1111E1A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228428" y="272368"/>
            <a:ext cx="1741251" cy="11430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99BAA161-AE24-467D-9AE2-A99E23CD7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7030" y="-5522982"/>
            <a:ext cx="384048" cy="1143001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11E2E29F-D74D-4F9A-9049-A7D3D8F484E9}"/>
              </a:ext>
            </a:extLst>
          </p:cNvPr>
          <p:cNvSpPr>
            <a:spLocks noGrp="1"/>
          </p:cNvSpPr>
          <p:nvPr>
            <p:ph type="title"/>
          </p:nvPr>
        </p:nvSpPr>
        <p:spPr>
          <a:xfrm>
            <a:off x="641667" y="5257630"/>
            <a:ext cx="10908667" cy="1021405"/>
          </a:xfrm>
        </p:spPr>
        <p:txBody>
          <a:bodyPr>
            <a:normAutofit/>
          </a:bodyPr>
          <a:lstStyle/>
          <a:p>
            <a:pPr algn="ctr"/>
            <a:r>
              <a:rPr lang="es-ES"/>
              <a:t>Contenido</a:t>
            </a:r>
          </a:p>
        </p:txBody>
      </p:sp>
      <p:graphicFrame>
        <p:nvGraphicFramePr>
          <p:cNvPr id="33" name="Marcador de contenido 2">
            <a:extLst>
              <a:ext uri="{FF2B5EF4-FFF2-40B4-BE49-F238E27FC236}">
                <a16:creationId xmlns:a16="http://schemas.microsoft.com/office/drawing/2014/main" id="{C488D4C7-E5FB-4E70-A033-A4BF2C54464B}"/>
              </a:ext>
            </a:extLst>
          </p:cNvPr>
          <p:cNvGraphicFramePr>
            <a:graphicFrameLocks noGrp="1"/>
          </p:cNvGraphicFramePr>
          <p:nvPr>
            <p:ph idx="1"/>
            <p:extLst>
              <p:ext uri="{D42A27DB-BD31-4B8C-83A1-F6EECF244321}">
                <p14:modId xmlns:p14="http://schemas.microsoft.com/office/powerpoint/2010/main" val="1943281198"/>
              </p:ext>
            </p:extLst>
          </p:nvPr>
        </p:nvGraphicFramePr>
        <p:xfrm>
          <a:off x="702727" y="1029176"/>
          <a:ext cx="10786546" cy="34441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1671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ítulo 1">
            <a:extLst>
              <a:ext uri="{FF2B5EF4-FFF2-40B4-BE49-F238E27FC236}">
                <a16:creationId xmlns:a16="http://schemas.microsoft.com/office/drawing/2014/main" id="{F40520DC-824E-41BA-92E3-5334E8EC4D83}"/>
              </a:ext>
            </a:extLst>
          </p:cNvPr>
          <p:cNvSpPr>
            <a:spLocks noGrp="1"/>
          </p:cNvSpPr>
          <p:nvPr>
            <p:ph type="title"/>
          </p:nvPr>
        </p:nvSpPr>
        <p:spPr>
          <a:xfrm>
            <a:off x="1600754" y="1087374"/>
            <a:ext cx="8983489" cy="1000978"/>
          </a:xfrm>
        </p:spPr>
        <p:txBody>
          <a:bodyPr>
            <a:normAutofit/>
          </a:bodyPr>
          <a:lstStyle/>
          <a:p>
            <a:r>
              <a:rPr lang="es-ES" sz="4800" dirty="0"/>
              <a:t>DESCRIPCIÓN DEL PROBLEMA</a:t>
            </a:r>
          </a:p>
        </p:txBody>
      </p:sp>
      <p:sp>
        <p:nvSpPr>
          <p:cNvPr id="3" name="Marcador de contenido 2">
            <a:extLst>
              <a:ext uri="{FF2B5EF4-FFF2-40B4-BE49-F238E27FC236}">
                <a16:creationId xmlns:a16="http://schemas.microsoft.com/office/drawing/2014/main" id="{9B028731-F3F7-4D08-A6DC-874F5E3170BD}"/>
              </a:ext>
            </a:extLst>
          </p:cNvPr>
          <p:cNvSpPr>
            <a:spLocks noGrp="1"/>
          </p:cNvSpPr>
          <p:nvPr>
            <p:ph idx="1"/>
          </p:nvPr>
        </p:nvSpPr>
        <p:spPr>
          <a:xfrm>
            <a:off x="1600754" y="2535446"/>
            <a:ext cx="9305224" cy="3554457"/>
          </a:xfrm>
        </p:spPr>
        <p:txBody>
          <a:bodyPr>
            <a:normAutofit/>
          </a:bodyPr>
          <a:lstStyle/>
          <a:p>
            <a:pPr marL="0" indent="0" algn="just">
              <a:buNone/>
            </a:pPr>
            <a:r>
              <a:rPr lang="es-ES" dirty="0">
                <a:latin typeface="Calibri" panose="020F0502020204030204" pitchFamily="34" charset="0"/>
                <a:cs typeface="Calibri" panose="020F0502020204030204" pitchFamily="34" charset="0"/>
              </a:rPr>
              <a:t>Plataforma social enfocada al ocio entre usuarios con un mismo interés. </a:t>
            </a:r>
          </a:p>
          <a:p>
            <a:pPr marL="0" indent="0" algn="just">
              <a:buNone/>
            </a:pPr>
            <a:r>
              <a:rPr lang="es-ES" dirty="0" err="1">
                <a:latin typeface="Calibri" panose="020F0502020204030204" pitchFamily="34" charset="0"/>
                <a:cs typeface="Calibri" panose="020F0502020204030204" pitchFamily="34" charset="0"/>
              </a:rPr>
              <a:t>Lynoda</a:t>
            </a:r>
            <a:r>
              <a:rPr lang="es-ES" dirty="0">
                <a:latin typeface="Calibri" panose="020F0502020204030204" pitchFamily="34" charset="0"/>
                <a:cs typeface="Calibri" panose="020F0502020204030204" pitchFamily="34" charset="0"/>
              </a:rPr>
              <a:t> pretende ser un punto de encuentro entre personas con intereses comunes, de tal forma que los usuarios pueden debatir sobre temas específicos, así como enviar si lo prefieren, mensajes privados entre ellos.</a:t>
            </a:r>
          </a:p>
          <a:p>
            <a:pPr marL="0" indent="0" algn="just">
              <a:buNone/>
            </a:pPr>
            <a:r>
              <a:rPr lang="es-ES" dirty="0">
                <a:latin typeface="Calibri" panose="020F0502020204030204" pitchFamily="34" charset="0"/>
                <a:cs typeface="Calibri" panose="020F0502020204030204" pitchFamily="34" charset="0"/>
              </a:rPr>
              <a:t>Los usuarios podrán realizar publicaciones, estas podrán ser votadas a favor o en contra por otros usuarios, a su vez podrán realizar comentarios de las publicaciones. </a:t>
            </a:r>
            <a:endParaRPr lang="es-ES"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99776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0D06D43-9D3E-48DE-AEB7-5E935478EEE4}"/>
              </a:ext>
            </a:extLst>
          </p:cNvPr>
          <p:cNvSpPr>
            <a:spLocks noGrp="1"/>
          </p:cNvSpPr>
          <p:nvPr>
            <p:ph type="title"/>
          </p:nvPr>
        </p:nvSpPr>
        <p:spPr>
          <a:xfrm>
            <a:off x="1539116" y="864108"/>
            <a:ext cx="3073914" cy="5120639"/>
          </a:xfrm>
        </p:spPr>
        <p:txBody>
          <a:bodyPr>
            <a:normAutofit/>
          </a:bodyPr>
          <a:lstStyle/>
          <a:p>
            <a:pPr algn="r"/>
            <a:r>
              <a:rPr lang="es-ES" sz="2800" dirty="0">
                <a:solidFill>
                  <a:schemeClr val="tx1">
                    <a:lumMod val="85000"/>
                    <a:lumOff val="15000"/>
                  </a:schemeClr>
                </a:solidFill>
              </a:rPr>
              <a:t>TECTONOLOGÍAS EMPLEADAS</a:t>
            </a:r>
          </a:p>
        </p:txBody>
      </p:sp>
      <p:pic>
        <p:nvPicPr>
          <p:cNvPr id="5" name="Imagen 4" descr="Imagen que contiene texto&#10;&#10;Descripción generada con confianza alta">
            <a:extLst>
              <a:ext uri="{FF2B5EF4-FFF2-40B4-BE49-F238E27FC236}">
                <a16:creationId xmlns:a16="http://schemas.microsoft.com/office/drawing/2014/main" id="{7B13A795-E4DA-497D-9072-B7A1D80DB3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2101" y="458300"/>
            <a:ext cx="1762588" cy="1762588"/>
          </a:xfrm>
          <a:prstGeom prst="rect">
            <a:avLst/>
          </a:prstGeom>
        </p:spPr>
      </p:pic>
      <p:pic>
        <p:nvPicPr>
          <p:cNvPr id="7" name="Imagen 6">
            <a:extLst>
              <a:ext uri="{FF2B5EF4-FFF2-40B4-BE49-F238E27FC236}">
                <a16:creationId xmlns:a16="http://schemas.microsoft.com/office/drawing/2014/main" id="{8CE9475F-D35D-4381-A156-A5BB83C40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7788" y="2192499"/>
            <a:ext cx="1247116" cy="1761799"/>
          </a:xfrm>
          <a:prstGeom prst="rect">
            <a:avLst/>
          </a:prstGeom>
        </p:spPr>
      </p:pic>
      <p:pic>
        <p:nvPicPr>
          <p:cNvPr id="11" name="Imagen 10">
            <a:extLst>
              <a:ext uri="{FF2B5EF4-FFF2-40B4-BE49-F238E27FC236}">
                <a16:creationId xmlns:a16="http://schemas.microsoft.com/office/drawing/2014/main" id="{599980AC-3F4D-41D7-BCEC-B95BB04889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5157" y="1018171"/>
            <a:ext cx="1054359" cy="1967279"/>
          </a:xfrm>
          <a:prstGeom prst="rect">
            <a:avLst/>
          </a:prstGeom>
        </p:spPr>
      </p:pic>
      <p:pic>
        <p:nvPicPr>
          <p:cNvPr id="15" name="Imagen 14" descr="Imagen que contiene imágenes prediseñadas&#10;&#10;Descripción generada con confianza muy alta">
            <a:extLst>
              <a:ext uri="{FF2B5EF4-FFF2-40B4-BE49-F238E27FC236}">
                <a16:creationId xmlns:a16="http://schemas.microsoft.com/office/drawing/2014/main" id="{A474243F-55F2-440B-BA33-5CF284049B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8805" y="920176"/>
            <a:ext cx="2245894" cy="1020861"/>
          </a:xfrm>
          <a:prstGeom prst="rect">
            <a:avLst/>
          </a:prstGeom>
        </p:spPr>
      </p:pic>
      <p:pic>
        <p:nvPicPr>
          <p:cNvPr id="18" name="Imagen 17">
            <a:extLst>
              <a:ext uri="{FF2B5EF4-FFF2-40B4-BE49-F238E27FC236}">
                <a16:creationId xmlns:a16="http://schemas.microsoft.com/office/drawing/2014/main" id="{600CB147-34BD-4096-B891-F413C1DD28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78284" y="3329678"/>
            <a:ext cx="1951642" cy="1951642"/>
          </a:xfrm>
          <a:prstGeom prst="rect">
            <a:avLst/>
          </a:prstGeom>
        </p:spPr>
      </p:pic>
      <p:pic>
        <p:nvPicPr>
          <p:cNvPr id="20" name="Imagen 19">
            <a:extLst>
              <a:ext uri="{FF2B5EF4-FFF2-40B4-BE49-F238E27FC236}">
                <a16:creationId xmlns:a16="http://schemas.microsoft.com/office/drawing/2014/main" id="{6DA931C3-26C7-419F-9AEF-65675D84BC8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14208" y="4728619"/>
            <a:ext cx="2207138" cy="1534330"/>
          </a:xfrm>
          <a:prstGeom prst="rect">
            <a:avLst/>
          </a:prstGeom>
        </p:spPr>
      </p:pic>
      <p:sp>
        <p:nvSpPr>
          <p:cNvPr id="22" name="CuadroTexto 21">
            <a:extLst>
              <a:ext uri="{FF2B5EF4-FFF2-40B4-BE49-F238E27FC236}">
                <a16:creationId xmlns:a16="http://schemas.microsoft.com/office/drawing/2014/main" id="{86722AC9-81B9-4FAA-8B79-E6B816EC2D59}"/>
              </a:ext>
            </a:extLst>
          </p:cNvPr>
          <p:cNvSpPr txBox="1"/>
          <p:nvPr/>
        </p:nvSpPr>
        <p:spPr>
          <a:xfrm>
            <a:off x="9811306" y="4337592"/>
            <a:ext cx="2207138" cy="707886"/>
          </a:xfrm>
          <a:prstGeom prst="rect">
            <a:avLst/>
          </a:prstGeom>
          <a:noFill/>
        </p:spPr>
        <p:txBody>
          <a:bodyPr wrap="square" rtlCol="0">
            <a:spAutoFit/>
          </a:bodyPr>
          <a:lstStyle/>
          <a:p>
            <a:r>
              <a:rPr lang="es-ES" sz="4000" dirty="0">
                <a:latin typeface="Arial Black" panose="020B0A04020102020204" pitchFamily="34" charset="0"/>
              </a:rPr>
              <a:t>JPQL</a:t>
            </a:r>
          </a:p>
        </p:txBody>
      </p:sp>
    </p:spTree>
    <p:extLst>
      <p:ext uri="{BB962C8B-B14F-4D97-AF65-F5344CB8AC3E}">
        <p14:creationId xmlns:p14="http://schemas.microsoft.com/office/powerpoint/2010/main" val="560099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ítulo 1">
            <a:extLst>
              <a:ext uri="{FF2B5EF4-FFF2-40B4-BE49-F238E27FC236}">
                <a16:creationId xmlns:a16="http://schemas.microsoft.com/office/drawing/2014/main" id="{4CDC4745-DC6F-4EDA-9114-E6DC23723570}"/>
              </a:ext>
            </a:extLst>
          </p:cNvPr>
          <p:cNvSpPr>
            <a:spLocks noGrp="1"/>
          </p:cNvSpPr>
          <p:nvPr>
            <p:ph type="title"/>
          </p:nvPr>
        </p:nvSpPr>
        <p:spPr>
          <a:xfrm>
            <a:off x="1600754" y="1087374"/>
            <a:ext cx="8983489" cy="1000978"/>
          </a:xfrm>
        </p:spPr>
        <p:txBody>
          <a:bodyPr>
            <a:normAutofit/>
          </a:bodyPr>
          <a:lstStyle/>
          <a:p>
            <a:pPr algn="ctr"/>
            <a:r>
              <a:rPr lang="es-ES" sz="4800"/>
              <a:t>COMUNICACIÓN</a:t>
            </a:r>
            <a:endParaRPr lang="es-ES" sz="4800" dirty="0"/>
          </a:p>
        </p:txBody>
      </p:sp>
      <p:pic>
        <p:nvPicPr>
          <p:cNvPr id="11" name="Imagen 10">
            <a:extLst>
              <a:ext uri="{FF2B5EF4-FFF2-40B4-BE49-F238E27FC236}">
                <a16:creationId xmlns:a16="http://schemas.microsoft.com/office/drawing/2014/main" id="{072216CB-7565-4552-907D-F6A82659DF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5592" y="2745918"/>
            <a:ext cx="3124592" cy="3124592"/>
          </a:xfrm>
          <a:prstGeom prst="rect">
            <a:avLst/>
          </a:prstGeom>
        </p:spPr>
      </p:pic>
      <p:pic>
        <p:nvPicPr>
          <p:cNvPr id="7" name="Imagen 6">
            <a:extLst>
              <a:ext uri="{FF2B5EF4-FFF2-40B4-BE49-F238E27FC236}">
                <a16:creationId xmlns:a16="http://schemas.microsoft.com/office/drawing/2014/main" id="{344216BA-5DC7-45FD-B64C-269D28BA26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3465" y="4564235"/>
            <a:ext cx="1602308" cy="1602308"/>
          </a:xfrm>
          <a:prstGeom prst="rect">
            <a:avLst/>
          </a:prstGeom>
        </p:spPr>
      </p:pic>
      <p:pic>
        <p:nvPicPr>
          <p:cNvPr id="19" name="Imagen 18">
            <a:extLst>
              <a:ext uri="{FF2B5EF4-FFF2-40B4-BE49-F238E27FC236}">
                <a16:creationId xmlns:a16="http://schemas.microsoft.com/office/drawing/2014/main" id="{B24B3BD8-0CDB-4B43-9338-1A4EC0ACBE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141" y="2745918"/>
            <a:ext cx="3124592" cy="3124592"/>
          </a:xfrm>
          <a:prstGeom prst="rect">
            <a:avLst/>
          </a:prstGeom>
        </p:spPr>
      </p:pic>
      <p:pic>
        <p:nvPicPr>
          <p:cNvPr id="18" name="Imagen 17" descr="Imagen que contiene objeto&#10;&#10;Descripción generada con confianza alta">
            <a:extLst>
              <a:ext uri="{FF2B5EF4-FFF2-40B4-BE49-F238E27FC236}">
                <a16:creationId xmlns:a16="http://schemas.microsoft.com/office/drawing/2014/main" id="{B78B53CD-3CEC-4D33-A8CD-C8467E0F90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6227" y="4075211"/>
            <a:ext cx="3124592" cy="2234084"/>
          </a:xfrm>
          <a:prstGeom prst="rect">
            <a:avLst/>
          </a:prstGeom>
        </p:spPr>
      </p:pic>
      <p:cxnSp>
        <p:nvCxnSpPr>
          <p:cNvPr id="21" name="Conector recto de flecha 20">
            <a:extLst>
              <a:ext uri="{FF2B5EF4-FFF2-40B4-BE49-F238E27FC236}">
                <a16:creationId xmlns:a16="http://schemas.microsoft.com/office/drawing/2014/main" id="{C12BFC2F-0F99-43DD-8284-5F29FDDE133D}"/>
              </a:ext>
            </a:extLst>
          </p:cNvPr>
          <p:cNvCxnSpPr/>
          <p:nvPr/>
        </p:nvCxnSpPr>
        <p:spPr>
          <a:xfrm>
            <a:off x="4783015" y="3429000"/>
            <a:ext cx="3812345" cy="0"/>
          </a:xfrm>
          <a:prstGeom prst="straightConnector1">
            <a:avLst/>
          </a:prstGeom>
          <a:ln w="762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Conector recto de flecha 21">
            <a:extLst>
              <a:ext uri="{FF2B5EF4-FFF2-40B4-BE49-F238E27FC236}">
                <a16:creationId xmlns:a16="http://schemas.microsoft.com/office/drawing/2014/main" id="{18FB694E-92EC-4B7A-98D4-5ED069F11BAC}"/>
              </a:ext>
            </a:extLst>
          </p:cNvPr>
          <p:cNvCxnSpPr>
            <a:cxnSpLocks/>
          </p:cNvCxnSpPr>
          <p:nvPr/>
        </p:nvCxnSpPr>
        <p:spPr>
          <a:xfrm flipH="1">
            <a:off x="5143941" y="4308214"/>
            <a:ext cx="3451420" cy="23261"/>
          </a:xfrm>
          <a:prstGeom prst="straightConnector1">
            <a:avLst/>
          </a:prstGeom>
          <a:ln w="762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7" name="Imagen 26">
            <a:extLst>
              <a:ext uri="{FF2B5EF4-FFF2-40B4-BE49-F238E27FC236}">
                <a16:creationId xmlns:a16="http://schemas.microsoft.com/office/drawing/2014/main" id="{D3BFA0A7-BEA5-4E36-AC72-BD71B45E57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4184" y="2661848"/>
            <a:ext cx="589022" cy="589022"/>
          </a:xfrm>
          <a:prstGeom prst="rect">
            <a:avLst/>
          </a:prstGeom>
        </p:spPr>
      </p:pic>
      <p:pic>
        <p:nvPicPr>
          <p:cNvPr id="28" name="Imagen 27">
            <a:extLst>
              <a:ext uri="{FF2B5EF4-FFF2-40B4-BE49-F238E27FC236}">
                <a16:creationId xmlns:a16="http://schemas.microsoft.com/office/drawing/2014/main" id="{3D512189-E2DD-4ABF-8057-1B3AE7F396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41152" y="3611349"/>
            <a:ext cx="589022" cy="589022"/>
          </a:xfrm>
          <a:prstGeom prst="rect">
            <a:avLst/>
          </a:prstGeom>
        </p:spPr>
      </p:pic>
      <p:sp>
        <p:nvSpPr>
          <p:cNvPr id="29" name="CuadroTexto 28">
            <a:extLst>
              <a:ext uri="{FF2B5EF4-FFF2-40B4-BE49-F238E27FC236}">
                <a16:creationId xmlns:a16="http://schemas.microsoft.com/office/drawing/2014/main" id="{BEDB7FC5-4EF3-465D-88B1-6D7D96DA351E}"/>
              </a:ext>
            </a:extLst>
          </p:cNvPr>
          <p:cNvSpPr txBox="1"/>
          <p:nvPr/>
        </p:nvSpPr>
        <p:spPr>
          <a:xfrm>
            <a:off x="1123792" y="6206343"/>
            <a:ext cx="4579757" cy="584775"/>
          </a:xfrm>
          <a:prstGeom prst="rect">
            <a:avLst/>
          </a:prstGeom>
          <a:noFill/>
        </p:spPr>
        <p:txBody>
          <a:bodyPr wrap="square" rtlCol="0">
            <a:spAutoFit/>
          </a:bodyPr>
          <a:lstStyle/>
          <a:p>
            <a:r>
              <a:rPr lang="es-ES" sz="3200" b="1" dirty="0"/>
              <a:t>Servidor de aplicaciones</a:t>
            </a:r>
          </a:p>
        </p:txBody>
      </p:sp>
      <p:sp>
        <p:nvSpPr>
          <p:cNvPr id="30" name="CuadroTexto 29">
            <a:extLst>
              <a:ext uri="{FF2B5EF4-FFF2-40B4-BE49-F238E27FC236}">
                <a16:creationId xmlns:a16="http://schemas.microsoft.com/office/drawing/2014/main" id="{18E1F3EF-7DEB-483C-927E-0447A9D6C26A}"/>
              </a:ext>
            </a:extLst>
          </p:cNvPr>
          <p:cNvSpPr txBox="1"/>
          <p:nvPr/>
        </p:nvSpPr>
        <p:spPr>
          <a:xfrm>
            <a:off x="7681352" y="6206342"/>
            <a:ext cx="3925870" cy="584775"/>
          </a:xfrm>
          <a:prstGeom prst="rect">
            <a:avLst/>
          </a:prstGeom>
          <a:noFill/>
        </p:spPr>
        <p:txBody>
          <a:bodyPr wrap="square" rtlCol="0">
            <a:spAutoFit/>
          </a:bodyPr>
          <a:lstStyle/>
          <a:p>
            <a:r>
              <a:rPr lang="es-ES" sz="3200" b="1" dirty="0"/>
              <a:t>Servidor Web </a:t>
            </a:r>
            <a:r>
              <a:rPr lang="es-ES" sz="3200" b="1" dirty="0" err="1"/>
              <a:t>Service</a:t>
            </a:r>
            <a:endParaRPr lang="es-ES" sz="3200" b="1" dirty="0"/>
          </a:p>
        </p:txBody>
      </p:sp>
    </p:spTree>
    <p:extLst>
      <p:ext uri="{BB962C8B-B14F-4D97-AF65-F5344CB8AC3E}">
        <p14:creationId xmlns:p14="http://schemas.microsoft.com/office/powerpoint/2010/main" val="2342976013"/>
      </p:ext>
    </p:extLst>
  </p:cSld>
  <p:clrMapOvr>
    <a:masterClrMapping/>
  </p:clrMapOvr>
</p:sld>
</file>

<file path=ppt/theme/theme1.xml><?xml version="1.0" encoding="utf-8"?>
<a:theme xmlns:a="http://schemas.openxmlformats.org/drawingml/2006/main" name="Marco">
  <a:themeElements>
    <a:clrScheme name="Naranj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Marco">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rco">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TM03457475[[fn=Marco]]</Template>
  <TotalTime>46</TotalTime>
  <Words>101</Words>
  <Application>Microsoft Office PowerPoint</Application>
  <PresentationFormat>Panorámica</PresentationFormat>
  <Paragraphs>16</Paragraphs>
  <Slides>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Arial Black</vt:lpstr>
      <vt:lpstr>Calibri</vt:lpstr>
      <vt:lpstr>Corbel</vt:lpstr>
      <vt:lpstr>Wingdings 2</vt:lpstr>
      <vt:lpstr>Marco</vt:lpstr>
      <vt:lpstr>Presentación de PowerPoint</vt:lpstr>
      <vt:lpstr>Contenido</vt:lpstr>
      <vt:lpstr>DESCRIPCIÓN DEL PROBLEMA</vt:lpstr>
      <vt:lpstr>TECTONOLOGÍAS EMPLEADAS</vt:lpstr>
      <vt:lpstr>COMUNICACIÓN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reina</dc:creator>
  <cp:lastModifiedBy>reina</cp:lastModifiedBy>
  <cp:revision>6</cp:revision>
  <dcterms:created xsi:type="dcterms:W3CDTF">2018-06-14T12:10:31Z</dcterms:created>
  <dcterms:modified xsi:type="dcterms:W3CDTF">2018-06-14T12:56:32Z</dcterms:modified>
</cp:coreProperties>
</file>