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4"/>
  </p:sldMasterIdLst>
  <p:notesMasterIdLst>
    <p:notesMasterId r:id="rId10"/>
  </p:notesMasterIdLst>
  <p:sldIdLst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5" autoAdjust="0"/>
    <p:restoredTop sz="96925"/>
  </p:normalViewPr>
  <p:slideViewPr>
    <p:cSldViewPr snapToGrid="0">
      <p:cViewPr varScale="1">
        <p:scale>
          <a:sx n="84" d="100"/>
          <a:sy n="84" d="100"/>
        </p:scale>
        <p:origin x="62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CD59-705E-454B-AEA6-F5CC58A0EC5A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5446-7237-5343-8D47-CE22B5247D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351" y="3714941"/>
            <a:ext cx="12188825" cy="3138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540" y="1526100"/>
            <a:ext cx="11246709" cy="219696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540" y="391208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i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7520-97A9-DF42-BE73-5A016584FCE4}" type="datetime1">
              <a:rPr lang="fr-BE" smtClean="0"/>
              <a:t>11-10-21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AF757-851A-464D-A521-1355D7D23D0B}"/>
              </a:ext>
            </a:extLst>
          </p:cNvPr>
          <p:cNvSpPr/>
          <p:nvPr userDrawn="1"/>
        </p:nvSpPr>
        <p:spPr>
          <a:xfrm>
            <a:off x="0" y="3714941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56D6-D01F-4AF8-A068-3F0AA1EC9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" y="38109"/>
            <a:ext cx="5327265" cy="1236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7B1A0-D92F-4722-9193-6095CDD36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73" y="137331"/>
            <a:ext cx="1316115" cy="8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1D9B-CC9D-274F-8796-96907CB8C4CD}" type="datetime1">
              <a:rPr lang="fr-BE" smtClean="0"/>
              <a:t>11-10-21</a:t>
            </a:fld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994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65B1AD-EA7F-4F8A-BEC0-D897E61A46B7}"/>
              </a:ext>
            </a:extLst>
          </p:cNvPr>
          <p:cNvSpPr/>
          <p:nvPr userDrawn="1"/>
        </p:nvSpPr>
        <p:spPr>
          <a:xfrm>
            <a:off x="-1" y="0"/>
            <a:ext cx="12188825" cy="6792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792906"/>
            <a:ext cx="12188825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062-5A4F-1C49-BC17-9F005E0BD4DD}" type="datetime1">
              <a:rPr lang="fr-BE" smtClean="0"/>
              <a:t>11-10-21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64C5E-8725-4D3D-BD34-FE02AB276CC9}"/>
              </a:ext>
            </a:extLst>
          </p:cNvPr>
          <p:cNvSpPr/>
          <p:nvPr userDrawn="1"/>
        </p:nvSpPr>
        <p:spPr>
          <a:xfrm>
            <a:off x="-2" y="4343399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47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1AB-5E76-4E4D-B781-DC8DCE34B051}" type="datetime1">
              <a:rPr lang="fr-BE" smtClean="0"/>
              <a:t>11-10-21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70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DF0C-92F0-A546-BB42-2835D4DC1866}" type="datetime1">
              <a:rPr lang="fr-BE" smtClean="0"/>
              <a:t>11-10-21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18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27EE-352A-A04C-A7FA-5B71E89E07CA}" type="datetime1">
              <a:rPr lang="fr-BE" smtClean="0"/>
              <a:t>11-10-21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69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08A-4880-1142-A38B-10746A300F08}" type="datetime1">
              <a:rPr lang="fr-BE" smtClean="0"/>
              <a:t>11-10-21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27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38B1C2-C5DA-D648-862D-C943C7CB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925-D0E4-6142-A34D-F42F063BFB93}" type="datetime1">
              <a:rPr lang="fr-BE" smtClean="0"/>
              <a:t>11-10-21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B45DD1-0AF2-4B40-870E-AFD30A59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0AF0D-EDD7-1D4F-B04E-58044FFB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8AB-DC43-E74C-BA32-5A4A8E7B9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97FC01-7154-45A3-897A-F00D654BD825}"/>
              </a:ext>
            </a:extLst>
          </p:cNvPr>
          <p:cNvSpPr/>
          <p:nvPr userDrawn="1"/>
        </p:nvSpPr>
        <p:spPr>
          <a:xfrm>
            <a:off x="0" y="1"/>
            <a:ext cx="12192000" cy="85817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96622-731A-405F-9334-97868DDC445C}"/>
              </a:ext>
            </a:extLst>
          </p:cNvPr>
          <p:cNvSpPr/>
          <p:nvPr userDrawn="1"/>
        </p:nvSpPr>
        <p:spPr>
          <a:xfrm>
            <a:off x="1" y="805952"/>
            <a:ext cx="7086600" cy="813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791911"/>
            <a:ext cx="12192001" cy="659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-6386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75673"/>
            <a:ext cx="10660380" cy="4593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957" y="644635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61D6459A-42E6-E444-BD95-FE66E0EC98DA}" type="datetime1">
              <a:rPr lang="fr-BE" smtClean="0"/>
              <a:t>11-10-21</a:t>
            </a:fld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2744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622F79A-7C1D-41EC-9D20-AEBC6F34A30A}" type="slidenum">
              <a:rPr lang="en-BE" smtClean="0"/>
              <a:pPr/>
              <a:t>‹#›</a:t>
            </a:fld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045ED-2248-47A1-A68F-DE2731ACDA9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1" y="79142"/>
            <a:ext cx="1080654" cy="6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7" r:id="rId7"/>
    <p:sldLayoutId id="2147483688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E4767-E771-EA4E-A4FD-19E3DE494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[Report #2]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07A870-BA4B-1646-8963-92C551015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 #[</a:t>
            </a:r>
            <a:r>
              <a:rPr lang="fr-FR" dirty="0" err="1"/>
              <a:t>group_number</a:t>
            </a:r>
            <a:r>
              <a:rPr lang="fr-FR" dirty="0"/>
              <a:t>]</a:t>
            </a:r>
          </a:p>
          <a:p>
            <a:r>
              <a:rPr lang="fr-FR" dirty="0"/>
              <a:t>[</a:t>
            </a:r>
            <a:r>
              <a:rPr lang="fr-FR" dirty="0" err="1"/>
              <a:t>members</a:t>
            </a:r>
            <a:r>
              <a:rPr lang="fr-FR" dirty="0"/>
              <a:t> full 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8586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5BCE3-B7CD-834E-9641-6F0771B3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Raw</a:t>
            </a:r>
            <a:r>
              <a:rPr lang="fr-FR" sz="4000" dirty="0"/>
              <a:t> </a:t>
            </a:r>
            <a:r>
              <a:rPr lang="fr-FR" sz="4000" dirty="0" err="1"/>
              <a:t>sensor</a:t>
            </a:r>
            <a:r>
              <a:rPr lang="fr-FR" sz="4000" dirty="0"/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98BBA6-368E-2540-A7E6-D88651FD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 smtClean="0"/>
              <a:t>raw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r>
              <a:rPr lang="fr-FR" dirty="0" smtClean="0"/>
              <a:t> model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parameters</a:t>
            </a:r>
            <a:r>
              <a:rPr lang="fr-FR" dirty="0" smtClean="0"/>
              <a:t> values</a:t>
            </a:r>
            <a:endParaRPr lang="fr-FR" dirty="0"/>
          </a:p>
          <a:p>
            <a:r>
              <a:rPr lang="fr-FR" dirty="0" err="1"/>
              <a:t>Describe</a:t>
            </a:r>
            <a:r>
              <a:rPr lang="fr-FR" dirty="0"/>
              <a:t> how the </a:t>
            </a:r>
            <a:r>
              <a:rPr lang="fr-FR" dirty="0" err="1"/>
              <a:t>parameters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determined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7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6952B-93CB-A646-8773-2A8AC2E9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Conditioning</a:t>
            </a:r>
            <a:r>
              <a:rPr lang="fr-FR" sz="4000" dirty="0"/>
              <a:t> interface: </a:t>
            </a:r>
            <a:r>
              <a:rPr lang="fr-FR" sz="4000" dirty="0" err="1"/>
              <a:t>selection</a:t>
            </a:r>
            <a:r>
              <a:rPr lang="fr-FR" sz="40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E68520-26E9-DA4D-AC7D-567809BB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the </a:t>
            </a:r>
            <a:r>
              <a:rPr lang="fr-FR" dirty="0" err="1"/>
              <a:t>schematics</a:t>
            </a:r>
            <a:r>
              <a:rPr lang="fr-FR" dirty="0"/>
              <a:t> of the </a:t>
            </a:r>
            <a:r>
              <a:rPr lang="fr-FR" dirty="0" err="1"/>
              <a:t>conditioning</a:t>
            </a:r>
            <a:r>
              <a:rPr lang="fr-FR" dirty="0"/>
              <a:t> interface</a:t>
            </a:r>
          </a:p>
          <a:p>
            <a:r>
              <a:rPr lang="fr-FR" dirty="0" err="1"/>
              <a:t>Discuss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Identify</a:t>
            </a:r>
            <a:r>
              <a:rPr lang="fr-FR" dirty="0"/>
              <a:t> the </a:t>
            </a:r>
            <a:r>
              <a:rPr lang="fr-FR" dirty="0" err="1" smtClean="0"/>
              <a:t>primary</a:t>
            </a:r>
            <a:r>
              <a:rPr lang="fr-FR" dirty="0" smtClean="0"/>
              <a:t> noise sources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00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806EB-2B2C-5D4F-AD3E-951558A1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Conditioning</a:t>
            </a:r>
            <a:r>
              <a:rPr lang="fr-FR" sz="4000" dirty="0"/>
              <a:t> interface: </a:t>
            </a:r>
            <a:r>
              <a:rPr lang="fr-FR" sz="4000" dirty="0" err="1"/>
              <a:t>sizing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737E2-FDDD-AA46-9B04-50742A41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of the circuit</a:t>
            </a:r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smtClean="0"/>
              <a:t>the values of the components </a:t>
            </a:r>
            <a:r>
              <a:rPr lang="fr-FR" dirty="0"/>
              <a:t>of the circuit</a:t>
            </a:r>
          </a:p>
        </p:txBody>
      </p:sp>
    </p:spTree>
    <p:extLst>
      <p:ext uri="{BB962C8B-B14F-4D97-AF65-F5344CB8AC3E}">
        <p14:creationId xmlns:p14="http://schemas.microsoft.com/office/powerpoint/2010/main" val="164912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7AE1C-179E-9A46-A17B-9E740FFE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Conditioning</a:t>
            </a:r>
            <a:r>
              <a:rPr lang="fr-FR" sz="4000" dirty="0"/>
              <a:t> interface: 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84A7A-3189-014D-9F87-C9E3392B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a validation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conditioning</a:t>
            </a:r>
            <a:r>
              <a:rPr lang="fr-FR" dirty="0"/>
              <a:t> interface in </a:t>
            </a:r>
            <a:r>
              <a:rPr lang="fr-FR" dirty="0" err="1"/>
              <a:t>LTSpice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07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_epl" id="{D111E100-94D6-934E-B661-32989E98639F}" vid="{00C3674F-5C80-BC4F-A075-FDBD407E4D7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4181092E994429F355A24CA98BC3C" ma:contentTypeVersion="6" ma:contentTypeDescription="Crée un document." ma:contentTypeScope="" ma:versionID="b1bed1064a71a83752c72785f1a3bcbd">
  <xsd:schema xmlns:xsd="http://www.w3.org/2001/XMLSchema" xmlns:xs="http://www.w3.org/2001/XMLSchema" xmlns:p="http://schemas.microsoft.com/office/2006/metadata/properties" xmlns:ns2="40707c61-0535-4343-b0a2-507973f4f3a5" targetNamespace="http://schemas.microsoft.com/office/2006/metadata/properties" ma:root="true" ma:fieldsID="7c76578bfc4d0a264accaf1f45b1bed5" ns2:_="">
    <xsd:import namespace="40707c61-0535-4343-b0a2-507973f4f3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07c61-0535-4343-b0a2-507973f4f3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4EE26-4705-403C-9618-62713AF5B739}">
  <ds:schemaRefs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40707c61-0535-4343-b0a2-507973f4f3a5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12B922-E3D0-4F6B-8EBA-297BC228F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707c61-0535-4343-b0a2-507973f4f3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2FFDD1-9475-49F4-9391-F1F07069C8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</TotalTime>
  <Words>84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[Report #2] </vt:lpstr>
      <vt:lpstr>Raw sensor model</vt:lpstr>
      <vt:lpstr>Conditioning interface: selection </vt:lpstr>
      <vt:lpstr>Conditioning interface: sizing</vt:lpstr>
      <vt:lpstr>Conditioning interface: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Roisin</dc:creator>
  <cp:lastModifiedBy>Martin Lefebvre</cp:lastModifiedBy>
  <cp:revision>297</cp:revision>
  <cp:lastPrinted>2021-09-14T18:38:01Z</cp:lastPrinted>
  <dcterms:created xsi:type="dcterms:W3CDTF">2021-04-02T14:00:08Z</dcterms:created>
  <dcterms:modified xsi:type="dcterms:W3CDTF">2021-10-11T21:16:33Z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0x010100E6A4181092E994429F355A24CA98BC3C</vt:lpwstr>
  </property>
</Properties>
</file>