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4"/>
  </p:sldMasterIdLst>
  <p:notesMasterIdLst>
    <p:notesMasterId r:id="rId10"/>
  </p:notesMasterIdLst>
  <p:sldIdLst>
    <p:sldId id="264" r:id="rId5"/>
    <p:sldId id="265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DEE09-305B-4748-988C-4289506A2DC2}" v="2" dt="2024-11-12T13:58:33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5" autoAdjust="0"/>
    <p:restoredTop sz="96925"/>
  </p:normalViewPr>
  <p:slideViewPr>
    <p:cSldViewPr snapToGrid="0">
      <p:cViewPr varScale="1">
        <p:scale>
          <a:sx n="82" d="100"/>
          <a:sy n="82" d="100"/>
        </p:scale>
        <p:origin x="7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Dessain" userId="7a53fdb4-422e-4220-af70-ec1af435258c" providerId="ADAL" clId="{788DEE09-305B-4748-988C-4289506A2DC2}"/>
    <pc:docChg chg="undo redo custSel addSld delSld modSld">
      <pc:chgData name="Quentin Dessain" userId="7a53fdb4-422e-4220-af70-ec1af435258c" providerId="ADAL" clId="{788DEE09-305B-4748-988C-4289506A2DC2}" dt="2024-11-14T22:30:15.880" v="110" actId="20577"/>
      <pc:docMkLst>
        <pc:docMk/>
      </pc:docMkLst>
      <pc:sldChg chg="modSp mod">
        <pc:chgData name="Quentin Dessain" userId="7a53fdb4-422e-4220-af70-ec1af435258c" providerId="ADAL" clId="{788DEE09-305B-4748-988C-4289506A2DC2}" dt="2024-11-12T13:51:57.320" v="9" actId="20577"/>
        <pc:sldMkLst>
          <pc:docMk/>
          <pc:sldMk cId="1084954368" sldId="265"/>
        </pc:sldMkLst>
        <pc:spChg chg="mod">
          <ac:chgData name="Quentin Dessain" userId="7a53fdb4-422e-4220-af70-ec1af435258c" providerId="ADAL" clId="{788DEE09-305B-4748-988C-4289506A2DC2}" dt="2024-11-12T13:51:57.320" v="9" actId="20577"/>
          <ac:spMkLst>
            <pc:docMk/>
            <pc:sldMk cId="1084954368" sldId="265"/>
            <ac:spMk id="3" creationId="{9B84B698-B794-E94A-9113-914B672930AE}"/>
          </ac:spMkLst>
        </pc:spChg>
      </pc:sldChg>
      <pc:sldChg chg="delSp modSp add del mod">
        <pc:chgData name="Quentin Dessain" userId="7a53fdb4-422e-4220-af70-ec1af435258c" providerId="ADAL" clId="{788DEE09-305B-4748-988C-4289506A2DC2}" dt="2024-11-12T13:59:22.603" v="46" actId="47"/>
        <pc:sldMkLst>
          <pc:docMk/>
          <pc:sldMk cId="4092832534" sldId="267"/>
        </pc:sldMkLst>
        <pc:spChg chg="mod">
          <ac:chgData name="Quentin Dessain" userId="7a53fdb4-422e-4220-af70-ec1af435258c" providerId="ADAL" clId="{788DEE09-305B-4748-988C-4289506A2DC2}" dt="2024-11-12T13:58:38.084" v="41" actId="6549"/>
          <ac:spMkLst>
            <pc:docMk/>
            <pc:sldMk cId="4092832534" sldId="267"/>
            <ac:spMk id="2" creationId="{01B3887C-A0C2-4C46-81B5-CF77320FC1A6}"/>
          </ac:spMkLst>
        </pc:spChg>
        <pc:spChg chg="mod">
          <ac:chgData name="Quentin Dessain" userId="7a53fdb4-422e-4220-af70-ec1af435258c" providerId="ADAL" clId="{788DEE09-305B-4748-988C-4289506A2DC2}" dt="2024-11-12T13:59:09.656" v="45" actId="20577"/>
          <ac:spMkLst>
            <pc:docMk/>
            <pc:sldMk cId="4092832534" sldId="267"/>
            <ac:spMk id="3" creationId="{4477F6F4-05DA-944B-BBD2-3A44446E3B0F}"/>
          </ac:spMkLst>
        </pc:spChg>
        <pc:picChg chg="del">
          <ac:chgData name="Quentin Dessain" userId="7a53fdb4-422e-4220-af70-ec1af435258c" providerId="ADAL" clId="{788DEE09-305B-4748-988C-4289506A2DC2}" dt="2024-11-12T13:59:01.232" v="43" actId="478"/>
          <ac:picMkLst>
            <pc:docMk/>
            <pc:sldMk cId="4092832534" sldId="267"/>
            <ac:picMk id="4" creationId="{00000000-0000-0000-0000-000000000000}"/>
          </ac:picMkLst>
        </pc:picChg>
      </pc:sldChg>
      <pc:sldChg chg="modSp mod">
        <pc:chgData name="Quentin Dessain" userId="7a53fdb4-422e-4220-af70-ec1af435258c" providerId="ADAL" clId="{788DEE09-305B-4748-988C-4289506A2DC2}" dt="2024-11-14T22:30:15.880" v="110" actId="20577"/>
        <pc:sldMkLst>
          <pc:docMk/>
          <pc:sldMk cId="1657607417" sldId="268"/>
        </pc:sldMkLst>
        <pc:spChg chg="mod">
          <ac:chgData name="Quentin Dessain" userId="7a53fdb4-422e-4220-af70-ec1af435258c" providerId="ADAL" clId="{788DEE09-305B-4748-988C-4289506A2DC2}" dt="2024-11-12T13:58:53.037" v="42"/>
          <ac:spMkLst>
            <pc:docMk/>
            <pc:sldMk cId="1657607417" sldId="268"/>
            <ac:spMk id="2" creationId="{01B3887C-A0C2-4C46-81B5-CF77320FC1A6}"/>
          </ac:spMkLst>
        </pc:spChg>
        <pc:spChg chg="mod">
          <ac:chgData name="Quentin Dessain" userId="7a53fdb4-422e-4220-af70-ec1af435258c" providerId="ADAL" clId="{788DEE09-305B-4748-988C-4289506A2DC2}" dt="2024-11-14T22:30:15.880" v="110" actId="20577"/>
          <ac:spMkLst>
            <pc:docMk/>
            <pc:sldMk cId="1657607417" sldId="268"/>
            <ac:spMk id="3" creationId="{4477F6F4-05DA-944B-BBD2-3A44446E3B0F}"/>
          </ac:spMkLst>
        </pc:spChg>
      </pc:sldChg>
      <pc:sldChg chg="del">
        <pc:chgData name="Quentin Dessain" userId="7a53fdb4-422e-4220-af70-ec1af435258c" providerId="ADAL" clId="{788DEE09-305B-4748-988C-4289506A2DC2}" dt="2024-11-12T13:54:39.645" v="29" actId="47"/>
        <pc:sldMkLst>
          <pc:docMk/>
          <pc:sldMk cId="1192324551" sldId="269"/>
        </pc:sldMkLst>
      </pc:sldChg>
      <pc:sldChg chg="modSp add mod">
        <pc:chgData name="Quentin Dessain" userId="7a53fdb4-422e-4220-af70-ec1af435258c" providerId="ADAL" clId="{788DEE09-305B-4748-988C-4289506A2DC2}" dt="2024-11-12T13:52:16.891" v="25" actId="20577"/>
        <pc:sldMkLst>
          <pc:docMk/>
          <pc:sldMk cId="207151342" sldId="270"/>
        </pc:sldMkLst>
        <pc:spChg chg="mod">
          <ac:chgData name="Quentin Dessain" userId="7a53fdb4-422e-4220-af70-ec1af435258c" providerId="ADAL" clId="{788DEE09-305B-4748-988C-4289506A2DC2}" dt="2024-11-12T13:52:16.891" v="25" actId="20577"/>
          <ac:spMkLst>
            <pc:docMk/>
            <pc:sldMk cId="207151342" sldId="270"/>
            <ac:spMk id="2" creationId="{09709753-8617-8C43-76A6-DB50DF6E46BB}"/>
          </ac:spMkLst>
        </pc:spChg>
        <pc:spChg chg="mod">
          <ac:chgData name="Quentin Dessain" userId="7a53fdb4-422e-4220-af70-ec1af435258c" providerId="ADAL" clId="{788DEE09-305B-4748-988C-4289506A2DC2}" dt="2024-11-12T13:52:13.600" v="15"/>
          <ac:spMkLst>
            <pc:docMk/>
            <pc:sldMk cId="207151342" sldId="270"/>
            <ac:spMk id="3" creationId="{C88C7A0E-3B60-25A9-5859-BB26B7CFEA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CD59-705E-454B-AEA6-F5CC58A0EC5A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446-7237-5343-8D47-CE22B5247D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1" y="3714941"/>
            <a:ext cx="12188825" cy="3138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40" y="1526100"/>
            <a:ext cx="11246709" cy="21969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i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7520-97A9-DF42-BE73-5A016584FCE4}" type="datetime1">
              <a:rPr lang="fr-BE" smtClean="0"/>
              <a:t>15-11-24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AF757-851A-464D-A521-1355D7D23D0B}"/>
              </a:ext>
            </a:extLst>
          </p:cNvPr>
          <p:cNvSpPr/>
          <p:nvPr userDrawn="1"/>
        </p:nvSpPr>
        <p:spPr>
          <a:xfrm>
            <a:off x="0" y="3714941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56D6-D01F-4AF8-A068-3F0AA1EC9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109"/>
            <a:ext cx="5327265" cy="1236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7B1A0-D92F-4722-9193-6095CDD36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3" y="137331"/>
            <a:ext cx="1316115" cy="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1D9B-CC9D-274F-8796-96907CB8C4CD}" type="datetime1">
              <a:rPr lang="fr-BE" smtClean="0"/>
              <a:t>15-11-24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5B1AD-EA7F-4F8A-BEC0-D897E61A46B7}"/>
              </a:ext>
            </a:extLst>
          </p:cNvPr>
          <p:cNvSpPr/>
          <p:nvPr userDrawn="1"/>
        </p:nvSpPr>
        <p:spPr>
          <a:xfrm>
            <a:off x="-1" y="0"/>
            <a:ext cx="12188825" cy="6792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792906"/>
            <a:ext cx="12188825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062-5A4F-1C49-BC17-9F005E0BD4DD}" type="datetime1">
              <a:rPr lang="fr-BE" smtClean="0"/>
              <a:t>15-11-24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4C5E-8725-4D3D-BD34-FE02AB276CC9}"/>
              </a:ext>
            </a:extLst>
          </p:cNvPr>
          <p:cNvSpPr/>
          <p:nvPr userDrawn="1"/>
        </p:nvSpPr>
        <p:spPr>
          <a:xfrm>
            <a:off x="-2" y="4343399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1AB-5E76-4E4D-B781-DC8DCE34B051}" type="datetime1">
              <a:rPr lang="fr-BE" smtClean="0"/>
              <a:t>15-11-24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7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F0C-92F0-A546-BB42-2835D4DC1866}" type="datetime1">
              <a:rPr lang="fr-BE" smtClean="0"/>
              <a:t>15-11-24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7EE-352A-A04C-A7FA-5B71E89E07CA}" type="datetime1">
              <a:rPr lang="fr-BE" smtClean="0"/>
              <a:t>15-11-24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9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08A-4880-1142-A38B-10746A300F08}" type="datetime1">
              <a:rPr lang="fr-BE" smtClean="0"/>
              <a:t>15-11-24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7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B1C2-C5DA-D648-862D-C943C7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925-D0E4-6142-A34D-F42F063BFB93}" type="datetime1">
              <a:rPr lang="fr-BE" smtClean="0"/>
              <a:t>15-11-24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45DD1-0AF2-4B40-870E-AFD30A5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0AF0D-EDD7-1D4F-B04E-58044FF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8AB-DC43-E74C-BA32-5A4A8E7B9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7FC01-7154-45A3-897A-F00D654BD825}"/>
              </a:ext>
            </a:extLst>
          </p:cNvPr>
          <p:cNvSpPr/>
          <p:nvPr userDrawn="1"/>
        </p:nvSpPr>
        <p:spPr>
          <a:xfrm>
            <a:off x="0" y="1"/>
            <a:ext cx="12192000" cy="85817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6622-731A-405F-9334-97868DDC445C}"/>
              </a:ext>
            </a:extLst>
          </p:cNvPr>
          <p:cNvSpPr/>
          <p:nvPr userDrawn="1"/>
        </p:nvSpPr>
        <p:spPr>
          <a:xfrm>
            <a:off x="1" y="805952"/>
            <a:ext cx="7086600" cy="81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91911"/>
            <a:ext cx="12192001" cy="65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-6386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75673"/>
            <a:ext cx="10660380" cy="459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7" y="644635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1D6459A-42E6-E444-BD95-FE66E0EC98DA}" type="datetime1">
              <a:rPr lang="fr-BE" smtClean="0"/>
              <a:t>15-11-24</a:t>
            </a:fld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744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622F79A-7C1D-41EC-9D20-AEBC6F34A30A}" type="slidenum">
              <a:rPr lang="en-BE" smtClean="0"/>
              <a:pPr/>
              <a:t>‹#›</a:t>
            </a:fld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45ED-2248-47A1-A68F-DE2731ACDA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79142"/>
            <a:ext cx="1080654" cy="6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7" r:id="rId7"/>
    <p:sldLayoutId id="2147483688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E4767-E771-EA4E-A4FD-19E3DE49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[Report #3]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7A870-BA4B-1646-8963-92C551015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 #[</a:t>
            </a:r>
            <a:r>
              <a:rPr lang="fr-FR" dirty="0" err="1"/>
              <a:t>group_number</a:t>
            </a:r>
            <a:r>
              <a:rPr lang="fr-FR" dirty="0"/>
              <a:t>]</a:t>
            </a:r>
          </a:p>
          <a:p>
            <a:r>
              <a:rPr lang="fr-FR" dirty="0"/>
              <a:t>[</a:t>
            </a:r>
            <a:r>
              <a:rPr lang="fr-FR" dirty="0" err="1"/>
              <a:t>members</a:t>
            </a:r>
            <a:r>
              <a:rPr lang="fr-FR" dirty="0"/>
              <a:t> full 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64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D1041-5D9C-4344-A3E4-48305C60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Analog</a:t>
            </a:r>
            <a:r>
              <a:rPr lang="fr-FR" sz="4000" dirty="0"/>
              <a:t> </a:t>
            </a:r>
            <a:r>
              <a:rPr lang="fr-FR" sz="4000" dirty="0" err="1"/>
              <a:t>filter</a:t>
            </a:r>
            <a:r>
              <a:rPr lang="fr-FR" sz="4000" dirty="0"/>
              <a:t>: </a:t>
            </a:r>
            <a:r>
              <a:rPr lang="fr-FR" sz="4000" dirty="0" err="1"/>
              <a:t>selection</a:t>
            </a:r>
            <a:r>
              <a:rPr lang="fr-FR" sz="4000" dirty="0"/>
              <a:t> and </a:t>
            </a:r>
            <a:r>
              <a:rPr lang="fr-FR" sz="4000" dirty="0" err="1"/>
              <a:t>sizing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4B698-B794-E94A-9113-914B6729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schematics</a:t>
            </a:r>
            <a:r>
              <a:rPr lang="fr-FR" dirty="0"/>
              <a:t> of the </a:t>
            </a:r>
            <a:r>
              <a:rPr lang="fr-FR" dirty="0" err="1"/>
              <a:t>filter</a:t>
            </a:r>
            <a:r>
              <a:rPr lang="fr-FR" dirty="0"/>
              <a:t> </a:t>
            </a:r>
          </a:p>
          <a:p>
            <a:r>
              <a:rPr lang="fr-FR" dirty="0" err="1"/>
              <a:t>Provide</a:t>
            </a:r>
            <a:r>
              <a:rPr lang="fr-FR" dirty="0"/>
              <a:t> the values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10849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D45A-BB3C-FEAC-9212-0E461D93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09753-8617-8C43-76A6-DB50DF6E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C7A0E-3B60-25A9-5859-BB26B7CF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filter frequency response using </a:t>
            </a:r>
            <a:r>
              <a:rPr lang="en-US" dirty="0" err="1"/>
              <a:t>LTSpice</a:t>
            </a:r>
            <a:endParaRPr lang="en-US" dirty="0"/>
          </a:p>
          <a:p>
            <a:r>
              <a:rPr lang="en-US" dirty="0"/>
              <a:t>Simulate the whole instrumentation chain using </a:t>
            </a:r>
            <a:r>
              <a:rPr lang="en-US" dirty="0" err="1"/>
              <a:t>LTSpice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Whole</a:t>
            </a:r>
            <a:r>
              <a:rPr lang="fr-FR" sz="4000" dirty="0"/>
              <a:t> </a:t>
            </a:r>
            <a:r>
              <a:rPr lang="fr-FR" sz="4000" dirty="0" err="1"/>
              <a:t>chain</a:t>
            </a:r>
            <a:r>
              <a:rPr lang="fr-FR" sz="4000" dirty="0"/>
              <a:t> noise </a:t>
            </a:r>
            <a:r>
              <a:rPr lang="fr-FR" sz="4000" dirty="0" err="1"/>
              <a:t>analysis</a:t>
            </a:r>
            <a:r>
              <a:rPr lang="fr-FR" sz="4000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7F6F4-05DA-944B-BBD2-3A44446E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61069"/>
            <a:ext cx="11807112" cy="5358392"/>
          </a:xfrm>
        </p:spPr>
        <p:txBody>
          <a:bodyPr/>
          <a:lstStyle/>
          <a:p>
            <a:r>
              <a:rPr lang="en-US" dirty="0"/>
              <a:t>Evaluate the impact of each noise source on the performance of the whole chain.</a:t>
            </a:r>
          </a:p>
          <a:p>
            <a:r>
              <a:rPr lang="en-US" dirty="0"/>
              <a:t>- Use the final expression of the noise analysis document Part 1 for the charge amplifier block. </a:t>
            </a:r>
          </a:p>
          <a:p>
            <a:r>
              <a:rPr lang="en-US" dirty="0"/>
              <a:t>- Consider only the noise of the TLV354 for the filter block (do not account for noise coming from the resistors).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6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E95A9-C946-10EC-3332-B1B3EDFF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21145-168A-163A-BFA0-77582F58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Whole</a:t>
            </a:r>
            <a:r>
              <a:rPr lang="fr-FR" sz="4000" dirty="0"/>
              <a:t> </a:t>
            </a:r>
            <a:r>
              <a:rPr lang="fr-FR" sz="4000" dirty="0" err="1"/>
              <a:t>chain</a:t>
            </a:r>
            <a:r>
              <a:rPr lang="fr-FR" sz="4000" dirty="0"/>
              <a:t> noise </a:t>
            </a:r>
            <a:r>
              <a:rPr lang="fr-FR" sz="4000" dirty="0" err="1"/>
              <a:t>analysis</a:t>
            </a:r>
            <a:r>
              <a:rPr lang="fr-FR" sz="4000" dirty="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2B1A4-22A5-1705-7DEB-A09BA6C7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16" y="1061069"/>
            <a:ext cx="10660380" cy="5358392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equivalent</a:t>
            </a:r>
            <a:r>
              <a:rPr lang="fr-FR" dirty="0"/>
              <a:t> charge noise of </a:t>
            </a:r>
            <a:r>
              <a:rPr lang="fr-FR" dirty="0" err="1"/>
              <a:t>each</a:t>
            </a:r>
            <a:r>
              <a:rPr lang="fr-FR" dirty="0"/>
              <a:t> block of the </a:t>
            </a:r>
            <a:r>
              <a:rPr lang="fr-FR" dirty="0" err="1"/>
              <a:t>chain</a:t>
            </a:r>
            <a:r>
              <a:rPr lang="fr-FR" dirty="0"/>
              <a:t> and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impact.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23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epl" id="{D111E100-94D6-934E-B661-32989E98639F}" vid="{00C3674F-5C80-BC4F-A075-FDBD407E4D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4181092E994429F355A24CA98BC3C" ma:contentTypeVersion="6" ma:contentTypeDescription="Crée un document." ma:contentTypeScope="" ma:versionID="b1bed1064a71a83752c72785f1a3bcbd">
  <xsd:schema xmlns:xsd="http://www.w3.org/2001/XMLSchema" xmlns:xs="http://www.w3.org/2001/XMLSchema" xmlns:p="http://schemas.microsoft.com/office/2006/metadata/properties" xmlns:ns2="40707c61-0535-4343-b0a2-507973f4f3a5" targetNamespace="http://schemas.microsoft.com/office/2006/metadata/properties" ma:root="true" ma:fieldsID="7c76578bfc4d0a264accaf1f45b1bed5" ns2:_="">
    <xsd:import namespace="40707c61-0535-4343-b0a2-507973f4f3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07c61-0535-4343-b0a2-507973f4f3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FFDD1-9475-49F4-9391-F1F07069C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12B922-E3D0-4F6B-8EBA-297BC228F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07c61-0535-4343-b0a2-507973f4f3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4EE26-4705-403C-9618-62713AF5B739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40707c61-0535-4343-b0a2-507973f4f3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136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[Report #3] </vt:lpstr>
      <vt:lpstr>Analog filter: selection and sizing</vt:lpstr>
      <vt:lpstr>Simulation</vt:lpstr>
      <vt:lpstr>Whole chain noise analysis (1/2)</vt:lpstr>
      <vt:lpstr>Whole chain noise analysis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Roisin;Quentin Dessain</dc:creator>
  <cp:lastModifiedBy>Quentin Dessain</cp:lastModifiedBy>
  <cp:revision>303</cp:revision>
  <cp:lastPrinted>2021-09-14T18:38:01Z</cp:lastPrinted>
  <dcterms:created xsi:type="dcterms:W3CDTF">2021-04-02T14:00:08Z</dcterms:created>
  <dcterms:modified xsi:type="dcterms:W3CDTF">2024-11-15T12:40:00Z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0x010100E6A4181092E994429F355A24CA98BC3C</vt:lpwstr>
  </property>
</Properties>
</file>