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diagrams/data5.xml" ContentType="application/vnd.openxmlformats-officedocument.drawingml.diagramData+xml"/>
  <Override PartName="/ppt/diagrams/colors7.xml" ContentType="application/vnd.openxmlformats-officedocument.drawingml.diagramColor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60" r:id="rId3"/>
    <p:sldId id="294" r:id="rId4"/>
    <p:sldId id="281" r:id="rId5"/>
    <p:sldId id="280" r:id="rId6"/>
    <p:sldId id="292" r:id="rId7"/>
    <p:sldId id="262" r:id="rId8"/>
    <p:sldId id="267" r:id="rId9"/>
    <p:sldId id="271" r:id="rId10"/>
    <p:sldId id="291" r:id="rId11"/>
    <p:sldId id="290" r:id="rId12"/>
    <p:sldId id="297" r:id="rId13"/>
    <p:sldId id="274" r:id="rId14"/>
    <p:sldId id="289" r:id="rId15"/>
    <p:sldId id="275" r:id="rId16"/>
    <p:sldId id="276" r:id="rId17"/>
    <p:sldId id="264" r:id="rId18"/>
    <p:sldId id="283" r:id="rId19"/>
    <p:sldId id="284" r:id="rId20"/>
    <p:sldId id="285" r:id="rId21"/>
    <p:sldId id="298" r:id="rId22"/>
    <p:sldId id="295" r:id="rId23"/>
    <p:sldId id="299" r:id="rId24"/>
    <p:sldId id="300" r:id="rId25"/>
    <p:sldId id="301" r:id="rId26"/>
    <p:sldId id="302" r:id="rId27"/>
    <p:sldId id="263" r:id="rId28"/>
    <p:sldId id="287" r:id="rId29"/>
    <p:sldId id="282" r:id="rId30"/>
    <p:sldId id="303" r:id="rId31"/>
    <p:sldId id="286" r:id="rId32"/>
    <p:sldId id="25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2" autoAdjust="0"/>
  </p:normalViewPr>
  <p:slideViewPr>
    <p:cSldViewPr>
      <p:cViewPr>
        <p:scale>
          <a:sx n="100" d="100"/>
          <a:sy n="100" d="100"/>
        </p:scale>
        <p:origin x="-129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r>
            <a:rPr lang="en-PH" dirty="0" smtClean="0"/>
            <a:t>History</a:t>
          </a:r>
          <a:endParaRPr lang="en-US" dirty="0"/>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872A9E33-1D7E-4EEE-8B7D-C485EB0BB9F8}">
      <dgm:prSet phldrT="[Text]"/>
      <dgm:spPr/>
      <dgm:t>
        <a:bodyPr/>
        <a:lstStyle/>
        <a:p>
          <a:r>
            <a:rPr lang="en-PH" dirty="0" smtClean="0"/>
            <a:t>Definition</a:t>
          </a:r>
          <a:endParaRPr lang="en-US" dirty="0"/>
        </a:p>
      </dgm:t>
    </dgm:pt>
    <dgm:pt modelId="{0796EDC8-B3AF-45AB-8760-BAF69B8F1AD8}" type="parTrans" cxnId="{0D0183B7-0EEF-4106-94AC-DD6CFBEBC82D}">
      <dgm:prSet/>
      <dgm:spPr/>
      <dgm:t>
        <a:bodyPr/>
        <a:lstStyle/>
        <a:p>
          <a:endParaRPr lang="en-US"/>
        </a:p>
      </dgm:t>
    </dgm:pt>
    <dgm:pt modelId="{C1DF1FB4-FB69-4809-8BB2-519A658FC0FA}" type="sibTrans" cxnId="{0D0183B7-0EEF-4106-94AC-DD6CFBEBC82D}">
      <dgm:prSet/>
      <dgm:spPr/>
      <dgm:t>
        <a:bodyPr/>
        <a:lstStyle/>
        <a:p>
          <a:endParaRPr lang="en-US"/>
        </a:p>
      </dgm:t>
    </dgm:pt>
    <dgm:pt modelId="{51FB2EFF-F73E-4787-8BD7-930292B18DFA}">
      <dgm:prSet phldrT="[Text]"/>
      <dgm:spPr/>
      <dgm:t>
        <a:bodyPr/>
        <a:lstStyle/>
        <a:p>
          <a:r>
            <a:rPr lang="en-PH" dirty="0" smtClean="0"/>
            <a:t>Process</a:t>
          </a:r>
          <a:endParaRPr lang="en-US" dirty="0"/>
        </a:p>
      </dgm:t>
    </dgm:pt>
    <dgm:pt modelId="{4D24F1AB-3609-4360-93D6-DACC89CD5562}" type="parTrans" cxnId="{38B01120-54A8-425C-B1EC-47BC52FCEECF}">
      <dgm:prSet/>
      <dgm:spPr/>
      <dgm:t>
        <a:bodyPr/>
        <a:lstStyle/>
        <a:p>
          <a:endParaRPr lang="en-US"/>
        </a:p>
      </dgm:t>
    </dgm:pt>
    <dgm:pt modelId="{F8CA9F22-38E3-4115-875B-18A98714D001}" type="sibTrans" cxnId="{38B01120-54A8-425C-B1EC-47BC52FCEECF}">
      <dgm:prSet/>
      <dgm:spPr/>
      <dgm:t>
        <a:bodyPr/>
        <a:lstStyle/>
        <a:p>
          <a:endParaRPr lang="en-US"/>
        </a:p>
      </dgm:t>
    </dgm:pt>
    <dgm:pt modelId="{04835C17-0007-4B1E-A5D8-1C5DA3058962}">
      <dgm:prSet phldrT="[Text]"/>
      <dgm:spPr/>
      <dgm:t>
        <a:bodyPr/>
        <a:lstStyle/>
        <a:p>
          <a:r>
            <a:rPr lang="en-PH" dirty="0" smtClean="0"/>
            <a:t>Demo</a:t>
          </a:r>
          <a:endParaRPr lang="en-US" dirty="0"/>
        </a:p>
      </dgm:t>
    </dgm:pt>
    <dgm:pt modelId="{EEE635A2-5183-4704-AC77-A92623512166}" type="parTrans" cxnId="{74BE076A-EF9F-4F17-91B6-3C7D1681A548}">
      <dgm:prSet/>
      <dgm:spPr/>
      <dgm:t>
        <a:bodyPr/>
        <a:lstStyle/>
        <a:p>
          <a:endParaRPr lang="en-US"/>
        </a:p>
      </dgm:t>
    </dgm:pt>
    <dgm:pt modelId="{009DDEF2-D888-49C6-83CF-7C1BC1847BCF}" type="sibTrans" cxnId="{74BE076A-EF9F-4F17-91B6-3C7D1681A548}">
      <dgm:prSet/>
      <dgm:spPr/>
      <dgm:t>
        <a:bodyPr/>
        <a:lstStyle/>
        <a:p>
          <a:endParaRPr lang="en-US"/>
        </a:p>
      </dgm:t>
    </dgm:pt>
    <dgm:pt modelId="{CFE311CB-66CB-41AF-9E8A-0384A9600565}">
      <dgm:prSet phldrT="[Text]"/>
      <dgm:spPr/>
      <dgm:t>
        <a:bodyPr/>
        <a:lstStyle/>
        <a:p>
          <a:r>
            <a:rPr lang="en-PH" dirty="0" smtClean="0"/>
            <a:t>Benefits</a:t>
          </a:r>
          <a:endParaRPr lang="en-US" dirty="0"/>
        </a:p>
      </dgm:t>
    </dgm:pt>
    <dgm:pt modelId="{A40D677C-A696-434A-A713-579E680F66FF}" type="parTrans" cxnId="{BBD093DA-F6D7-4CAA-9E84-C41E650036D1}">
      <dgm:prSet/>
      <dgm:spPr/>
      <dgm:t>
        <a:bodyPr/>
        <a:lstStyle/>
        <a:p>
          <a:endParaRPr lang="en-US"/>
        </a:p>
      </dgm:t>
    </dgm:pt>
    <dgm:pt modelId="{ECF0F6EA-D08A-4F8F-817C-4DB526DF5348}" type="sibTrans" cxnId="{BBD093DA-F6D7-4CAA-9E84-C41E650036D1}">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5">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82729030-4858-42B9-945D-5BF4D56E26E4}" type="pres">
      <dgm:prSet presAssocID="{872A9E33-1D7E-4EEE-8B7D-C485EB0BB9F8}" presName="parTxOnly" presStyleLbl="node1" presStyleIdx="1" presStyleCnt="5">
        <dgm:presLayoutVars>
          <dgm:bulletEnabled val="1"/>
        </dgm:presLayoutVars>
      </dgm:prSet>
      <dgm:spPr/>
      <dgm:t>
        <a:bodyPr/>
        <a:lstStyle/>
        <a:p>
          <a:endParaRPr lang="en-US"/>
        </a:p>
      </dgm:t>
    </dgm:pt>
    <dgm:pt modelId="{7FE2B539-F112-4FEA-A37C-2DD4FE975089}" type="pres">
      <dgm:prSet presAssocID="{C1DF1FB4-FB69-4809-8BB2-519A658FC0FA}" presName="parSpace" presStyleCnt="0"/>
      <dgm:spPr/>
    </dgm:pt>
    <dgm:pt modelId="{25A29C6C-9849-48AE-9EF2-47560D9A9BE4}" type="pres">
      <dgm:prSet presAssocID="{51FB2EFF-F73E-4787-8BD7-930292B18DFA}" presName="parTxOnly" presStyleLbl="node1" presStyleIdx="2" presStyleCnt="5">
        <dgm:presLayoutVars>
          <dgm:bulletEnabled val="1"/>
        </dgm:presLayoutVars>
      </dgm:prSet>
      <dgm:spPr/>
      <dgm:t>
        <a:bodyPr/>
        <a:lstStyle/>
        <a:p>
          <a:endParaRPr lang="en-US"/>
        </a:p>
      </dgm:t>
    </dgm:pt>
    <dgm:pt modelId="{DF109794-586E-4D5D-AF2B-8074FD63E313}" type="pres">
      <dgm:prSet presAssocID="{F8CA9F22-38E3-4115-875B-18A98714D001}" presName="parSpace" presStyleCnt="0"/>
      <dgm:spPr/>
    </dgm:pt>
    <dgm:pt modelId="{D7881209-B164-4F66-8DCA-45A13AD391FA}" type="pres">
      <dgm:prSet presAssocID="{04835C17-0007-4B1E-A5D8-1C5DA3058962}" presName="parTxOnly" presStyleLbl="node1" presStyleIdx="3" presStyleCnt="5">
        <dgm:presLayoutVars>
          <dgm:bulletEnabled val="1"/>
        </dgm:presLayoutVars>
      </dgm:prSet>
      <dgm:spPr/>
      <dgm:t>
        <a:bodyPr/>
        <a:lstStyle/>
        <a:p>
          <a:endParaRPr lang="en-US"/>
        </a:p>
      </dgm:t>
    </dgm:pt>
    <dgm:pt modelId="{3290D807-6941-4677-954C-EF510E1E74D2}" type="pres">
      <dgm:prSet presAssocID="{009DDEF2-D888-49C6-83CF-7C1BC1847BCF}" presName="parSpace" presStyleCnt="0"/>
      <dgm:spPr/>
    </dgm:pt>
    <dgm:pt modelId="{D8304536-349D-4556-B953-B46F74FDCD7F}" type="pres">
      <dgm:prSet presAssocID="{CFE311CB-66CB-41AF-9E8A-0384A9600565}" presName="parTxOnly" presStyleLbl="node1" presStyleIdx="4" presStyleCnt="5">
        <dgm:presLayoutVars>
          <dgm:bulletEnabled val="1"/>
        </dgm:presLayoutVars>
      </dgm:prSet>
      <dgm:spPr/>
      <dgm:t>
        <a:bodyPr/>
        <a:lstStyle/>
        <a:p>
          <a:endParaRPr lang="en-US"/>
        </a:p>
      </dgm:t>
    </dgm:pt>
  </dgm:ptLst>
  <dgm:cxnLst>
    <dgm:cxn modelId="{74BE076A-EF9F-4F17-91B6-3C7D1681A548}" srcId="{80A58113-0413-47E2-B1CB-423BF0F05E28}" destId="{04835C17-0007-4B1E-A5D8-1C5DA3058962}" srcOrd="3" destOrd="0" parTransId="{EEE635A2-5183-4704-AC77-A92623512166}" sibTransId="{009DDEF2-D888-49C6-83CF-7C1BC1847BCF}"/>
    <dgm:cxn modelId="{08ECBD3E-F3AE-41E1-8B83-C7E8C1AC3976}" type="presOf" srcId="{872A9E33-1D7E-4EEE-8B7D-C485EB0BB9F8}" destId="{82729030-4858-42B9-945D-5BF4D56E26E4}"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38B01120-54A8-425C-B1EC-47BC52FCEECF}" srcId="{80A58113-0413-47E2-B1CB-423BF0F05E28}" destId="{51FB2EFF-F73E-4787-8BD7-930292B18DFA}" srcOrd="2" destOrd="0" parTransId="{4D24F1AB-3609-4360-93D6-DACC89CD5562}" sibTransId="{F8CA9F22-38E3-4115-875B-18A98714D001}"/>
    <dgm:cxn modelId="{13264519-9467-407F-A310-FBC0B780EE3A}" type="presOf" srcId="{04835C17-0007-4B1E-A5D8-1C5DA3058962}" destId="{D7881209-B164-4F66-8DCA-45A13AD391FA}" srcOrd="0" destOrd="0" presId="urn:microsoft.com/office/officeart/2005/8/layout/hChevron3"/>
    <dgm:cxn modelId="{00FB3719-1590-4915-8D57-6A3DA9120E87}" type="presOf" srcId="{51FB2EFF-F73E-4787-8BD7-930292B18DFA}" destId="{25A29C6C-9849-48AE-9EF2-47560D9A9BE4}" srcOrd="0" destOrd="0" presId="urn:microsoft.com/office/officeart/2005/8/layout/hChevron3"/>
    <dgm:cxn modelId="{A46F7141-3AB6-4713-A709-2903A1F56D28}" type="presOf" srcId="{80A58113-0413-47E2-B1CB-423BF0F05E28}" destId="{3CC0E4BC-DBC8-43BB-B1E3-2CB6EEBCDA7E}" srcOrd="0" destOrd="0" presId="urn:microsoft.com/office/officeart/2005/8/layout/hChevron3"/>
    <dgm:cxn modelId="{BBD093DA-F6D7-4CAA-9E84-C41E650036D1}" srcId="{80A58113-0413-47E2-B1CB-423BF0F05E28}" destId="{CFE311CB-66CB-41AF-9E8A-0384A9600565}" srcOrd="4" destOrd="0" parTransId="{A40D677C-A696-434A-A713-579E680F66FF}" sibTransId="{ECF0F6EA-D08A-4F8F-817C-4DB526DF5348}"/>
    <dgm:cxn modelId="{0D0183B7-0EEF-4106-94AC-DD6CFBEBC82D}" srcId="{80A58113-0413-47E2-B1CB-423BF0F05E28}" destId="{872A9E33-1D7E-4EEE-8B7D-C485EB0BB9F8}" srcOrd="1" destOrd="0" parTransId="{0796EDC8-B3AF-45AB-8760-BAF69B8F1AD8}" sibTransId="{C1DF1FB4-FB69-4809-8BB2-519A658FC0FA}"/>
    <dgm:cxn modelId="{0F4D57CB-F88B-42B2-B35B-3AECAECCD8FD}" type="presOf" srcId="{CFE311CB-66CB-41AF-9E8A-0384A9600565}" destId="{D8304536-349D-4556-B953-B46F74FDCD7F}" srcOrd="0" destOrd="0" presId="urn:microsoft.com/office/officeart/2005/8/layout/hChevron3"/>
    <dgm:cxn modelId="{D0C09927-66B3-4302-920D-01FFC7800B6D}" type="presOf" srcId="{FE323D02-9D8C-442D-9ABE-F9C04079D14C}" destId="{C9B5244F-6758-442E-893D-FABFB44D9911}" srcOrd="0" destOrd="0" presId="urn:microsoft.com/office/officeart/2005/8/layout/hChevron3"/>
    <dgm:cxn modelId="{F8D08EC9-555A-4A88-A303-74463A22F615}" type="presParOf" srcId="{3CC0E4BC-DBC8-43BB-B1E3-2CB6EEBCDA7E}" destId="{C9B5244F-6758-442E-893D-FABFB44D9911}" srcOrd="0" destOrd="0" presId="urn:microsoft.com/office/officeart/2005/8/layout/hChevron3"/>
    <dgm:cxn modelId="{48B233DC-7664-4B57-8862-7A4148CA755E}" type="presParOf" srcId="{3CC0E4BC-DBC8-43BB-B1E3-2CB6EEBCDA7E}" destId="{563CFFEE-BE57-48B3-9CA9-28248F383789}" srcOrd="1" destOrd="0" presId="urn:microsoft.com/office/officeart/2005/8/layout/hChevron3"/>
    <dgm:cxn modelId="{559A1636-A3F6-472F-AACD-E89E0FCE3127}" type="presParOf" srcId="{3CC0E4BC-DBC8-43BB-B1E3-2CB6EEBCDA7E}" destId="{82729030-4858-42B9-945D-5BF4D56E26E4}" srcOrd="2" destOrd="0" presId="urn:microsoft.com/office/officeart/2005/8/layout/hChevron3"/>
    <dgm:cxn modelId="{537E0642-6E18-47D7-AA9D-BF5C977C80C9}" type="presParOf" srcId="{3CC0E4BC-DBC8-43BB-B1E3-2CB6EEBCDA7E}" destId="{7FE2B539-F112-4FEA-A37C-2DD4FE975089}" srcOrd="3" destOrd="0" presId="urn:microsoft.com/office/officeart/2005/8/layout/hChevron3"/>
    <dgm:cxn modelId="{F79CD712-082D-444B-8E34-8F6991365863}" type="presParOf" srcId="{3CC0E4BC-DBC8-43BB-B1E3-2CB6EEBCDA7E}" destId="{25A29C6C-9849-48AE-9EF2-47560D9A9BE4}" srcOrd="4" destOrd="0" presId="urn:microsoft.com/office/officeart/2005/8/layout/hChevron3"/>
    <dgm:cxn modelId="{71D451A1-9FC9-4920-ADD1-65E656D60009}" type="presParOf" srcId="{3CC0E4BC-DBC8-43BB-B1E3-2CB6EEBCDA7E}" destId="{DF109794-586E-4D5D-AF2B-8074FD63E313}" srcOrd="5" destOrd="0" presId="urn:microsoft.com/office/officeart/2005/8/layout/hChevron3"/>
    <dgm:cxn modelId="{3F4588E3-70B9-4545-B5F9-3F98080C97C0}" type="presParOf" srcId="{3CC0E4BC-DBC8-43BB-B1E3-2CB6EEBCDA7E}" destId="{D7881209-B164-4F66-8DCA-45A13AD391FA}" srcOrd="6" destOrd="0" presId="urn:microsoft.com/office/officeart/2005/8/layout/hChevron3"/>
    <dgm:cxn modelId="{FC919698-8EA9-4999-BA78-439F5CBF40F0}" type="presParOf" srcId="{3CC0E4BC-DBC8-43BB-B1E3-2CB6EEBCDA7E}" destId="{3290D807-6941-4677-954C-EF510E1E74D2}" srcOrd="7" destOrd="0" presId="urn:microsoft.com/office/officeart/2005/8/layout/hChevron3"/>
    <dgm:cxn modelId="{8C73308D-6B49-4712-96A1-698C87F2E668}" type="presParOf" srcId="{3CC0E4BC-DBC8-43BB-B1E3-2CB6EEBCDA7E}" destId="{D8304536-349D-4556-B953-B46F74FDCD7F}" srcOrd="8" destOrd="0" presId="urn:microsoft.com/office/officeart/2005/8/layout/hChevro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r>
            <a:rPr lang="en-PH" dirty="0" smtClean="0">
              <a:solidFill>
                <a:schemeClr val="bg1"/>
              </a:solidFill>
            </a:rPr>
            <a:t>History</a:t>
          </a:r>
          <a:endParaRPr lang="en-US" dirty="0">
            <a:solidFill>
              <a:schemeClr val="bg1"/>
            </a:solidFill>
          </a:endParaRPr>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872A9E33-1D7E-4EEE-8B7D-C485EB0BB9F8}">
      <dgm:prSet phldrT="[Text]"/>
      <dgm:spPr/>
      <dgm:t>
        <a:bodyPr/>
        <a:lstStyle/>
        <a:p>
          <a:r>
            <a:rPr lang="en-PH" dirty="0" smtClean="0">
              <a:solidFill>
                <a:schemeClr val="tx2">
                  <a:lumMod val="60000"/>
                  <a:lumOff val="40000"/>
                </a:schemeClr>
              </a:solidFill>
            </a:rPr>
            <a:t>Definition</a:t>
          </a:r>
          <a:endParaRPr lang="en-US" dirty="0">
            <a:solidFill>
              <a:schemeClr val="tx2">
                <a:lumMod val="60000"/>
                <a:lumOff val="40000"/>
              </a:schemeClr>
            </a:solidFill>
          </a:endParaRPr>
        </a:p>
      </dgm:t>
    </dgm:pt>
    <dgm:pt modelId="{0796EDC8-B3AF-45AB-8760-BAF69B8F1AD8}" type="parTrans" cxnId="{0D0183B7-0EEF-4106-94AC-DD6CFBEBC82D}">
      <dgm:prSet/>
      <dgm:spPr/>
      <dgm:t>
        <a:bodyPr/>
        <a:lstStyle/>
        <a:p>
          <a:endParaRPr lang="en-US"/>
        </a:p>
      </dgm:t>
    </dgm:pt>
    <dgm:pt modelId="{C1DF1FB4-FB69-4809-8BB2-519A658FC0FA}" type="sibTrans" cxnId="{0D0183B7-0EEF-4106-94AC-DD6CFBEBC82D}">
      <dgm:prSet/>
      <dgm:spPr/>
      <dgm:t>
        <a:bodyPr/>
        <a:lstStyle/>
        <a:p>
          <a:endParaRPr lang="en-US"/>
        </a:p>
      </dgm:t>
    </dgm:pt>
    <dgm:pt modelId="{51FB2EFF-F73E-4787-8BD7-930292B18DFA}">
      <dgm:prSet phldrT="[Text]"/>
      <dgm:spPr/>
      <dgm:t>
        <a:bodyPr/>
        <a:lstStyle/>
        <a:p>
          <a:r>
            <a:rPr lang="en-PH" dirty="0" smtClean="0">
              <a:solidFill>
                <a:schemeClr val="tx2">
                  <a:lumMod val="60000"/>
                  <a:lumOff val="40000"/>
                </a:schemeClr>
              </a:solidFill>
            </a:rPr>
            <a:t>Process</a:t>
          </a:r>
          <a:endParaRPr lang="en-US" dirty="0">
            <a:solidFill>
              <a:schemeClr val="tx2">
                <a:lumMod val="60000"/>
                <a:lumOff val="40000"/>
              </a:schemeClr>
            </a:solidFill>
          </a:endParaRPr>
        </a:p>
      </dgm:t>
    </dgm:pt>
    <dgm:pt modelId="{4D24F1AB-3609-4360-93D6-DACC89CD5562}" type="parTrans" cxnId="{38B01120-54A8-425C-B1EC-47BC52FCEECF}">
      <dgm:prSet/>
      <dgm:spPr/>
      <dgm:t>
        <a:bodyPr/>
        <a:lstStyle/>
        <a:p>
          <a:endParaRPr lang="en-US"/>
        </a:p>
      </dgm:t>
    </dgm:pt>
    <dgm:pt modelId="{F8CA9F22-38E3-4115-875B-18A98714D001}" type="sibTrans" cxnId="{38B01120-54A8-425C-B1EC-47BC52FCEECF}">
      <dgm:prSet/>
      <dgm:spPr/>
      <dgm:t>
        <a:bodyPr/>
        <a:lstStyle/>
        <a:p>
          <a:endParaRPr lang="en-US"/>
        </a:p>
      </dgm:t>
    </dgm:pt>
    <dgm:pt modelId="{04835C17-0007-4B1E-A5D8-1C5DA3058962}">
      <dgm:prSet phldrT="[Text]"/>
      <dgm:spPr/>
      <dgm:t>
        <a:bodyPr/>
        <a:lstStyle/>
        <a:p>
          <a:r>
            <a:rPr lang="en-PH" dirty="0" smtClean="0">
              <a:solidFill>
                <a:schemeClr val="tx2">
                  <a:lumMod val="60000"/>
                  <a:lumOff val="40000"/>
                </a:schemeClr>
              </a:solidFill>
            </a:rPr>
            <a:t>Benefits</a:t>
          </a:r>
          <a:endParaRPr lang="en-US" dirty="0">
            <a:solidFill>
              <a:schemeClr val="tx2">
                <a:lumMod val="60000"/>
                <a:lumOff val="40000"/>
              </a:schemeClr>
            </a:solidFill>
          </a:endParaRPr>
        </a:p>
      </dgm:t>
    </dgm:pt>
    <dgm:pt modelId="{EEE635A2-5183-4704-AC77-A92623512166}" type="parTrans" cxnId="{74BE076A-EF9F-4F17-91B6-3C7D1681A548}">
      <dgm:prSet/>
      <dgm:spPr/>
      <dgm:t>
        <a:bodyPr/>
        <a:lstStyle/>
        <a:p>
          <a:endParaRPr lang="en-US"/>
        </a:p>
      </dgm:t>
    </dgm:pt>
    <dgm:pt modelId="{009DDEF2-D888-49C6-83CF-7C1BC1847BCF}" type="sibTrans" cxnId="{74BE076A-EF9F-4F17-91B6-3C7D1681A548}">
      <dgm:prSet/>
      <dgm:spPr/>
      <dgm:t>
        <a:bodyPr/>
        <a:lstStyle/>
        <a:p>
          <a:endParaRPr lang="en-US"/>
        </a:p>
      </dgm:t>
    </dgm:pt>
    <dgm:pt modelId="{CFE311CB-66CB-41AF-9E8A-0384A9600565}">
      <dgm:prSet phldrT="[Text]"/>
      <dgm:spPr/>
      <dgm:t>
        <a:bodyPr/>
        <a:lstStyle/>
        <a:p>
          <a:r>
            <a:rPr lang="en-PH" dirty="0" smtClean="0">
              <a:solidFill>
                <a:schemeClr val="tx2">
                  <a:lumMod val="60000"/>
                  <a:lumOff val="40000"/>
                </a:schemeClr>
              </a:solidFill>
            </a:rPr>
            <a:t>Demo</a:t>
          </a:r>
          <a:endParaRPr lang="en-US" dirty="0">
            <a:solidFill>
              <a:schemeClr val="tx2">
                <a:lumMod val="60000"/>
                <a:lumOff val="40000"/>
              </a:schemeClr>
            </a:solidFill>
          </a:endParaRPr>
        </a:p>
      </dgm:t>
    </dgm:pt>
    <dgm:pt modelId="{A40D677C-A696-434A-A713-579E680F66FF}" type="parTrans" cxnId="{BBD093DA-F6D7-4CAA-9E84-C41E650036D1}">
      <dgm:prSet/>
      <dgm:spPr/>
      <dgm:t>
        <a:bodyPr/>
        <a:lstStyle/>
        <a:p>
          <a:endParaRPr lang="en-US"/>
        </a:p>
      </dgm:t>
    </dgm:pt>
    <dgm:pt modelId="{ECF0F6EA-D08A-4F8F-817C-4DB526DF5348}" type="sibTrans" cxnId="{BBD093DA-F6D7-4CAA-9E84-C41E650036D1}">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5">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82729030-4858-42B9-945D-5BF4D56E26E4}" type="pres">
      <dgm:prSet presAssocID="{872A9E33-1D7E-4EEE-8B7D-C485EB0BB9F8}" presName="parTxOnly" presStyleLbl="node1" presStyleIdx="1" presStyleCnt="5">
        <dgm:presLayoutVars>
          <dgm:bulletEnabled val="1"/>
        </dgm:presLayoutVars>
      </dgm:prSet>
      <dgm:spPr/>
      <dgm:t>
        <a:bodyPr/>
        <a:lstStyle/>
        <a:p>
          <a:endParaRPr lang="en-US"/>
        </a:p>
      </dgm:t>
    </dgm:pt>
    <dgm:pt modelId="{7FE2B539-F112-4FEA-A37C-2DD4FE975089}" type="pres">
      <dgm:prSet presAssocID="{C1DF1FB4-FB69-4809-8BB2-519A658FC0FA}" presName="parSpace" presStyleCnt="0"/>
      <dgm:spPr/>
    </dgm:pt>
    <dgm:pt modelId="{25A29C6C-9849-48AE-9EF2-47560D9A9BE4}" type="pres">
      <dgm:prSet presAssocID="{51FB2EFF-F73E-4787-8BD7-930292B18DFA}" presName="parTxOnly" presStyleLbl="node1" presStyleIdx="2" presStyleCnt="5">
        <dgm:presLayoutVars>
          <dgm:bulletEnabled val="1"/>
        </dgm:presLayoutVars>
      </dgm:prSet>
      <dgm:spPr/>
      <dgm:t>
        <a:bodyPr/>
        <a:lstStyle/>
        <a:p>
          <a:endParaRPr lang="en-US"/>
        </a:p>
      </dgm:t>
    </dgm:pt>
    <dgm:pt modelId="{DF109794-586E-4D5D-AF2B-8074FD63E313}" type="pres">
      <dgm:prSet presAssocID="{F8CA9F22-38E3-4115-875B-18A98714D001}" presName="parSpace" presStyleCnt="0"/>
      <dgm:spPr/>
    </dgm:pt>
    <dgm:pt modelId="{D7881209-B164-4F66-8DCA-45A13AD391FA}" type="pres">
      <dgm:prSet presAssocID="{04835C17-0007-4B1E-A5D8-1C5DA3058962}" presName="parTxOnly" presStyleLbl="node1" presStyleIdx="3" presStyleCnt="5">
        <dgm:presLayoutVars>
          <dgm:bulletEnabled val="1"/>
        </dgm:presLayoutVars>
      </dgm:prSet>
      <dgm:spPr/>
      <dgm:t>
        <a:bodyPr/>
        <a:lstStyle/>
        <a:p>
          <a:endParaRPr lang="en-US"/>
        </a:p>
      </dgm:t>
    </dgm:pt>
    <dgm:pt modelId="{3290D807-6941-4677-954C-EF510E1E74D2}" type="pres">
      <dgm:prSet presAssocID="{009DDEF2-D888-49C6-83CF-7C1BC1847BCF}" presName="parSpace" presStyleCnt="0"/>
      <dgm:spPr/>
    </dgm:pt>
    <dgm:pt modelId="{D8304536-349D-4556-B953-B46F74FDCD7F}" type="pres">
      <dgm:prSet presAssocID="{CFE311CB-66CB-41AF-9E8A-0384A9600565}" presName="parTxOnly" presStyleLbl="node1" presStyleIdx="4" presStyleCnt="5">
        <dgm:presLayoutVars>
          <dgm:bulletEnabled val="1"/>
        </dgm:presLayoutVars>
      </dgm:prSet>
      <dgm:spPr/>
      <dgm:t>
        <a:bodyPr/>
        <a:lstStyle/>
        <a:p>
          <a:endParaRPr lang="en-US"/>
        </a:p>
      </dgm:t>
    </dgm:pt>
  </dgm:ptLst>
  <dgm:cxnLst>
    <dgm:cxn modelId="{74BE076A-EF9F-4F17-91B6-3C7D1681A548}" srcId="{80A58113-0413-47E2-B1CB-423BF0F05E28}" destId="{04835C17-0007-4B1E-A5D8-1C5DA3058962}" srcOrd="3" destOrd="0" parTransId="{EEE635A2-5183-4704-AC77-A92623512166}" sibTransId="{009DDEF2-D888-49C6-83CF-7C1BC1847BCF}"/>
    <dgm:cxn modelId="{906AB37A-2A19-4AFF-8615-9CAF42B7FF65}" srcId="{80A58113-0413-47E2-B1CB-423BF0F05E28}" destId="{FE323D02-9D8C-442D-9ABE-F9C04079D14C}" srcOrd="0" destOrd="0" parTransId="{9729BBEF-5DE6-49F6-8D09-D27951DDBCD0}" sibTransId="{DC18EE5A-E347-4E42-B6D9-B7455FDED54F}"/>
    <dgm:cxn modelId="{367A9246-8016-4885-A830-67723D57063F}" type="presOf" srcId="{FE323D02-9D8C-442D-9ABE-F9C04079D14C}" destId="{C9B5244F-6758-442E-893D-FABFB44D9911}" srcOrd="0" destOrd="0" presId="urn:microsoft.com/office/officeart/2005/8/layout/hChevron3"/>
    <dgm:cxn modelId="{38B01120-54A8-425C-B1EC-47BC52FCEECF}" srcId="{80A58113-0413-47E2-B1CB-423BF0F05E28}" destId="{51FB2EFF-F73E-4787-8BD7-930292B18DFA}" srcOrd="2" destOrd="0" parTransId="{4D24F1AB-3609-4360-93D6-DACC89CD5562}" sibTransId="{F8CA9F22-38E3-4115-875B-18A98714D001}"/>
    <dgm:cxn modelId="{2BD4F7DE-1E67-4783-9C15-308B70DF72BC}" type="presOf" srcId="{51FB2EFF-F73E-4787-8BD7-930292B18DFA}" destId="{25A29C6C-9849-48AE-9EF2-47560D9A9BE4}" srcOrd="0" destOrd="0" presId="urn:microsoft.com/office/officeart/2005/8/layout/hChevron3"/>
    <dgm:cxn modelId="{31325B65-3E25-459C-9936-403B4E5BE8AD}" type="presOf" srcId="{CFE311CB-66CB-41AF-9E8A-0384A9600565}" destId="{D8304536-349D-4556-B953-B46F74FDCD7F}" srcOrd="0" destOrd="0" presId="urn:microsoft.com/office/officeart/2005/8/layout/hChevron3"/>
    <dgm:cxn modelId="{39A2BA16-C6F8-4AD7-9FFD-7AA4374092D8}" type="presOf" srcId="{872A9E33-1D7E-4EEE-8B7D-C485EB0BB9F8}" destId="{82729030-4858-42B9-945D-5BF4D56E26E4}" srcOrd="0" destOrd="0" presId="urn:microsoft.com/office/officeart/2005/8/layout/hChevron3"/>
    <dgm:cxn modelId="{BBD093DA-F6D7-4CAA-9E84-C41E650036D1}" srcId="{80A58113-0413-47E2-B1CB-423BF0F05E28}" destId="{CFE311CB-66CB-41AF-9E8A-0384A9600565}" srcOrd="4" destOrd="0" parTransId="{A40D677C-A696-434A-A713-579E680F66FF}" sibTransId="{ECF0F6EA-D08A-4F8F-817C-4DB526DF5348}"/>
    <dgm:cxn modelId="{A284DA91-B13D-4D94-8232-1F180CA9C8E9}" type="presOf" srcId="{04835C17-0007-4B1E-A5D8-1C5DA3058962}" destId="{D7881209-B164-4F66-8DCA-45A13AD391FA}" srcOrd="0" destOrd="0" presId="urn:microsoft.com/office/officeart/2005/8/layout/hChevron3"/>
    <dgm:cxn modelId="{75BD6560-7F52-4FAA-A8EC-975436E41BD5}" type="presOf" srcId="{80A58113-0413-47E2-B1CB-423BF0F05E28}" destId="{3CC0E4BC-DBC8-43BB-B1E3-2CB6EEBCDA7E}" srcOrd="0" destOrd="0" presId="urn:microsoft.com/office/officeart/2005/8/layout/hChevron3"/>
    <dgm:cxn modelId="{0D0183B7-0EEF-4106-94AC-DD6CFBEBC82D}" srcId="{80A58113-0413-47E2-B1CB-423BF0F05E28}" destId="{872A9E33-1D7E-4EEE-8B7D-C485EB0BB9F8}" srcOrd="1" destOrd="0" parTransId="{0796EDC8-B3AF-45AB-8760-BAF69B8F1AD8}" sibTransId="{C1DF1FB4-FB69-4809-8BB2-519A658FC0FA}"/>
    <dgm:cxn modelId="{F399CBBA-91DB-4844-BB01-B166B3A33D4A}" type="presParOf" srcId="{3CC0E4BC-DBC8-43BB-B1E3-2CB6EEBCDA7E}" destId="{C9B5244F-6758-442E-893D-FABFB44D9911}" srcOrd="0" destOrd="0" presId="urn:microsoft.com/office/officeart/2005/8/layout/hChevron3"/>
    <dgm:cxn modelId="{D997ACC9-5FDC-4612-9B5B-6788729746F7}" type="presParOf" srcId="{3CC0E4BC-DBC8-43BB-B1E3-2CB6EEBCDA7E}" destId="{563CFFEE-BE57-48B3-9CA9-28248F383789}" srcOrd="1" destOrd="0" presId="urn:microsoft.com/office/officeart/2005/8/layout/hChevron3"/>
    <dgm:cxn modelId="{58DF0F66-90AC-4059-9A4D-E3323B1408BF}" type="presParOf" srcId="{3CC0E4BC-DBC8-43BB-B1E3-2CB6EEBCDA7E}" destId="{82729030-4858-42B9-945D-5BF4D56E26E4}" srcOrd="2" destOrd="0" presId="urn:microsoft.com/office/officeart/2005/8/layout/hChevron3"/>
    <dgm:cxn modelId="{E2AB3D9C-B7A4-406E-8C33-4059F6ACA9D7}" type="presParOf" srcId="{3CC0E4BC-DBC8-43BB-B1E3-2CB6EEBCDA7E}" destId="{7FE2B539-F112-4FEA-A37C-2DD4FE975089}" srcOrd="3" destOrd="0" presId="urn:microsoft.com/office/officeart/2005/8/layout/hChevron3"/>
    <dgm:cxn modelId="{BF966AA8-7CD6-462A-8645-95E19714B687}" type="presParOf" srcId="{3CC0E4BC-DBC8-43BB-B1E3-2CB6EEBCDA7E}" destId="{25A29C6C-9849-48AE-9EF2-47560D9A9BE4}" srcOrd="4" destOrd="0" presId="urn:microsoft.com/office/officeart/2005/8/layout/hChevron3"/>
    <dgm:cxn modelId="{F7594277-AF5F-4D80-B85D-724FFF5AA1F8}" type="presParOf" srcId="{3CC0E4BC-DBC8-43BB-B1E3-2CB6EEBCDA7E}" destId="{DF109794-586E-4D5D-AF2B-8074FD63E313}" srcOrd="5" destOrd="0" presId="urn:microsoft.com/office/officeart/2005/8/layout/hChevron3"/>
    <dgm:cxn modelId="{815B56CD-D667-4870-AC38-492D8CDEABEB}" type="presParOf" srcId="{3CC0E4BC-DBC8-43BB-B1E3-2CB6EEBCDA7E}" destId="{D7881209-B164-4F66-8DCA-45A13AD391FA}" srcOrd="6" destOrd="0" presId="urn:microsoft.com/office/officeart/2005/8/layout/hChevron3"/>
    <dgm:cxn modelId="{BF3E966D-16BE-4541-B000-AC8360347941}" type="presParOf" srcId="{3CC0E4BC-DBC8-43BB-B1E3-2CB6EEBCDA7E}" destId="{3290D807-6941-4677-954C-EF510E1E74D2}" srcOrd="7" destOrd="0" presId="urn:microsoft.com/office/officeart/2005/8/layout/hChevron3"/>
    <dgm:cxn modelId="{1D523F96-5EED-4156-AF75-B7562BACE347}" type="presParOf" srcId="{3CC0E4BC-DBC8-43BB-B1E3-2CB6EEBCDA7E}" destId="{D8304536-349D-4556-B953-B46F74FDCD7F}" srcOrd="8"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r>
            <a:rPr lang="en-PH" dirty="0" smtClean="0">
              <a:solidFill>
                <a:schemeClr val="tx2">
                  <a:lumMod val="60000"/>
                  <a:lumOff val="40000"/>
                </a:schemeClr>
              </a:solidFill>
            </a:rPr>
            <a:t>History</a:t>
          </a:r>
          <a:endParaRPr lang="en-US" dirty="0">
            <a:solidFill>
              <a:schemeClr val="tx2">
                <a:lumMod val="60000"/>
                <a:lumOff val="40000"/>
              </a:schemeClr>
            </a:solidFill>
          </a:endParaRPr>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872A9E33-1D7E-4EEE-8B7D-C485EB0BB9F8}">
      <dgm:prSet phldrT="[Text]"/>
      <dgm:spPr/>
      <dgm:t>
        <a:bodyPr/>
        <a:lstStyle/>
        <a:p>
          <a:r>
            <a:rPr lang="en-PH" dirty="0" smtClean="0"/>
            <a:t>Definition</a:t>
          </a:r>
          <a:endParaRPr lang="en-US" dirty="0"/>
        </a:p>
      </dgm:t>
    </dgm:pt>
    <dgm:pt modelId="{0796EDC8-B3AF-45AB-8760-BAF69B8F1AD8}" type="parTrans" cxnId="{0D0183B7-0EEF-4106-94AC-DD6CFBEBC82D}">
      <dgm:prSet/>
      <dgm:spPr/>
      <dgm:t>
        <a:bodyPr/>
        <a:lstStyle/>
        <a:p>
          <a:endParaRPr lang="en-US"/>
        </a:p>
      </dgm:t>
    </dgm:pt>
    <dgm:pt modelId="{C1DF1FB4-FB69-4809-8BB2-519A658FC0FA}" type="sibTrans" cxnId="{0D0183B7-0EEF-4106-94AC-DD6CFBEBC82D}">
      <dgm:prSet/>
      <dgm:spPr/>
      <dgm:t>
        <a:bodyPr/>
        <a:lstStyle/>
        <a:p>
          <a:endParaRPr lang="en-US"/>
        </a:p>
      </dgm:t>
    </dgm:pt>
    <dgm:pt modelId="{51FB2EFF-F73E-4787-8BD7-930292B18DFA}">
      <dgm:prSet phldrT="[Text]"/>
      <dgm:spPr/>
      <dgm:t>
        <a:bodyPr/>
        <a:lstStyle/>
        <a:p>
          <a:r>
            <a:rPr lang="en-PH" dirty="0" smtClean="0">
              <a:solidFill>
                <a:schemeClr val="tx2">
                  <a:lumMod val="60000"/>
                  <a:lumOff val="40000"/>
                </a:schemeClr>
              </a:solidFill>
            </a:rPr>
            <a:t>Process</a:t>
          </a:r>
          <a:endParaRPr lang="en-US" dirty="0">
            <a:solidFill>
              <a:schemeClr val="tx2">
                <a:lumMod val="60000"/>
                <a:lumOff val="40000"/>
              </a:schemeClr>
            </a:solidFill>
          </a:endParaRPr>
        </a:p>
      </dgm:t>
    </dgm:pt>
    <dgm:pt modelId="{4D24F1AB-3609-4360-93D6-DACC89CD5562}" type="parTrans" cxnId="{38B01120-54A8-425C-B1EC-47BC52FCEECF}">
      <dgm:prSet/>
      <dgm:spPr/>
      <dgm:t>
        <a:bodyPr/>
        <a:lstStyle/>
        <a:p>
          <a:endParaRPr lang="en-US"/>
        </a:p>
      </dgm:t>
    </dgm:pt>
    <dgm:pt modelId="{F8CA9F22-38E3-4115-875B-18A98714D001}" type="sibTrans" cxnId="{38B01120-54A8-425C-B1EC-47BC52FCEECF}">
      <dgm:prSet/>
      <dgm:spPr/>
      <dgm:t>
        <a:bodyPr/>
        <a:lstStyle/>
        <a:p>
          <a:endParaRPr lang="en-US"/>
        </a:p>
      </dgm:t>
    </dgm:pt>
    <dgm:pt modelId="{04835C17-0007-4B1E-A5D8-1C5DA3058962}">
      <dgm:prSet phldrT="[Text]"/>
      <dgm:spPr/>
      <dgm:t>
        <a:bodyPr/>
        <a:lstStyle/>
        <a:p>
          <a:r>
            <a:rPr lang="en-PH" dirty="0" smtClean="0">
              <a:solidFill>
                <a:schemeClr val="tx2">
                  <a:lumMod val="60000"/>
                  <a:lumOff val="40000"/>
                </a:schemeClr>
              </a:solidFill>
            </a:rPr>
            <a:t>Benefits</a:t>
          </a:r>
          <a:endParaRPr lang="en-US" dirty="0">
            <a:solidFill>
              <a:schemeClr val="tx2">
                <a:lumMod val="60000"/>
                <a:lumOff val="40000"/>
              </a:schemeClr>
            </a:solidFill>
          </a:endParaRPr>
        </a:p>
      </dgm:t>
    </dgm:pt>
    <dgm:pt modelId="{EEE635A2-5183-4704-AC77-A92623512166}" type="parTrans" cxnId="{74BE076A-EF9F-4F17-91B6-3C7D1681A548}">
      <dgm:prSet/>
      <dgm:spPr/>
      <dgm:t>
        <a:bodyPr/>
        <a:lstStyle/>
        <a:p>
          <a:endParaRPr lang="en-US"/>
        </a:p>
      </dgm:t>
    </dgm:pt>
    <dgm:pt modelId="{009DDEF2-D888-49C6-83CF-7C1BC1847BCF}" type="sibTrans" cxnId="{74BE076A-EF9F-4F17-91B6-3C7D1681A548}">
      <dgm:prSet/>
      <dgm:spPr/>
      <dgm:t>
        <a:bodyPr/>
        <a:lstStyle/>
        <a:p>
          <a:endParaRPr lang="en-US"/>
        </a:p>
      </dgm:t>
    </dgm:pt>
    <dgm:pt modelId="{CFE311CB-66CB-41AF-9E8A-0384A9600565}">
      <dgm:prSet phldrT="[Text]"/>
      <dgm:spPr/>
      <dgm:t>
        <a:bodyPr/>
        <a:lstStyle/>
        <a:p>
          <a:r>
            <a:rPr lang="en-PH" dirty="0" smtClean="0">
              <a:solidFill>
                <a:schemeClr val="tx2">
                  <a:lumMod val="60000"/>
                  <a:lumOff val="40000"/>
                </a:schemeClr>
              </a:solidFill>
            </a:rPr>
            <a:t>Demo</a:t>
          </a:r>
          <a:endParaRPr lang="en-US" dirty="0">
            <a:solidFill>
              <a:schemeClr val="tx2">
                <a:lumMod val="60000"/>
                <a:lumOff val="40000"/>
              </a:schemeClr>
            </a:solidFill>
          </a:endParaRPr>
        </a:p>
      </dgm:t>
    </dgm:pt>
    <dgm:pt modelId="{A40D677C-A696-434A-A713-579E680F66FF}" type="parTrans" cxnId="{BBD093DA-F6D7-4CAA-9E84-C41E650036D1}">
      <dgm:prSet/>
      <dgm:spPr/>
      <dgm:t>
        <a:bodyPr/>
        <a:lstStyle/>
        <a:p>
          <a:endParaRPr lang="en-US"/>
        </a:p>
      </dgm:t>
    </dgm:pt>
    <dgm:pt modelId="{ECF0F6EA-D08A-4F8F-817C-4DB526DF5348}" type="sibTrans" cxnId="{BBD093DA-F6D7-4CAA-9E84-C41E650036D1}">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5">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82729030-4858-42B9-945D-5BF4D56E26E4}" type="pres">
      <dgm:prSet presAssocID="{872A9E33-1D7E-4EEE-8B7D-C485EB0BB9F8}" presName="parTxOnly" presStyleLbl="node1" presStyleIdx="1" presStyleCnt="5">
        <dgm:presLayoutVars>
          <dgm:bulletEnabled val="1"/>
        </dgm:presLayoutVars>
      </dgm:prSet>
      <dgm:spPr/>
      <dgm:t>
        <a:bodyPr/>
        <a:lstStyle/>
        <a:p>
          <a:endParaRPr lang="en-US"/>
        </a:p>
      </dgm:t>
    </dgm:pt>
    <dgm:pt modelId="{7FE2B539-F112-4FEA-A37C-2DD4FE975089}" type="pres">
      <dgm:prSet presAssocID="{C1DF1FB4-FB69-4809-8BB2-519A658FC0FA}" presName="parSpace" presStyleCnt="0"/>
      <dgm:spPr/>
    </dgm:pt>
    <dgm:pt modelId="{25A29C6C-9849-48AE-9EF2-47560D9A9BE4}" type="pres">
      <dgm:prSet presAssocID="{51FB2EFF-F73E-4787-8BD7-930292B18DFA}" presName="parTxOnly" presStyleLbl="node1" presStyleIdx="2" presStyleCnt="5">
        <dgm:presLayoutVars>
          <dgm:bulletEnabled val="1"/>
        </dgm:presLayoutVars>
      </dgm:prSet>
      <dgm:spPr/>
      <dgm:t>
        <a:bodyPr/>
        <a:lstStyle/>
        <a:p>
          <a:endParaRPr lang="en-US"/>
        </a:p>
      </dgm:t>
    </dgm:pt>
    <dgm:pt modelId="{DF109794-586E-4D5D-AF2B-8074FD63E313}" type="pres">
      <dgm:prSet presAssocID="{F8CA9F22-38E3-4115-875B-18A98714D001}" presName="parSpace" presStyleCnt="0"/>
      <dgm:spPr/>
    </dgm:pt>
    <dgm:pt modelId="{D7881209-B164-4F66-8DCA-45A13AD391FA}" type="pres">
      <dgm:prSet presAssocID="{04835C17-0007-4B1E-A5D8-1C5DA3058962}" presName="parTxOnly" presStyleLbl="node1" presStyleIdx="3" presStyleCnt="5">
        <dgm:presLayoutVars>
          <dgm:bulletEnabled val="1"/>
        </dgm:presLayoutVars>
      </dgm:prSet>
      <dgm:spPr/>
      <dgm:t>
        <a:bodyPr/>
        <a:lstStyle/>
        <a:p>
          <a:endParaRPr lang="en-US"/>
        </a:p>
      </dgm:t>
    </dgm:pt>
    <dgm:pt modelId="{3290D807-6941-4677-954C-EF510E1E74D2}" type="pres">
      <dgm:prSet presAssocID="{009DDEF2-D888-49C6-83CF-7C1BC1847BCF}" presName="parSpace" presStyleCnt="0"/>
      <dgm:spPr/>
    </dgm:pt>
    <dgm:pt modelId="{D8304536-349D-4556-B953-B46F74FDCD7F}" type="pres">
      <dgm:prSet presAssocID="{CFE311CB-66CB-41AF-9E8A-0384A9600565}" presName="parTxOnly" presStyleLbl="node1" presStyleIdx="4" presStyleCnt="5">
        <dgm:presLayoutVars>
          <dgm:bulletEnabled val="1"/>
        </dgm:presLayoutVars>
      </dgm:prSet>
      <dgm:spPr/>
      <dgm:t>
        <a:bodyPr/>
        <a:lstStyle/>
        <a:p>
          <a:endParaRPr lang="en-US"/>
        </a:p>
      </dgm:t>
    </dgm:pt>
  </dgm:ptLst>
  <dgm:cxnLst>
    <dgm:cxn modelId="{74BE076A-EF9F-4F17-91B6-3C7D1681A548}" srcId="{80A58113-0413-47E2-B1CB-423BF0F05E28}" destId="{04835C17-0007-4B1E-A5D8-1C5DA3058962}" srcOrd="3" destOrd="0" parTransId="{EEE635A2-5183-4704-AC77-A92623512166}" sibTransId="{009DDEF2-D888-49C6-83CF-7C1BC1847BCF}"/>
    <dgm:cxn modelId="{7BF51E71-D7A1-45FA-B295-E5EFFF1687AD}" type="presOf" srcId="{CFE311CB-66CB-41AF-9E8A-0384A9600565}" destId="{D8304536-349D-4556-B953-B46F74FDCD7F}"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38B01120-54A8-425C-B1EC-47BC52FCEECF}" srcId="{80A58113-0413-47E2-B1CB-423BF0F05E28}" destId="{51FB2EFF-F73E-4787-8BD7-930292B18DFA}" srcOrd="2" destOrd="0" parTransId="{4D24F1AB-3609-4360-93D6-DACC89CD5562}" sibTransId="{F8CA9F22-38E3-4115-875B-18A98714D001}"/>
    <dgm:cxn modelId="{891D039D-55AE-4476-8F58-1FCC8E7750C8}" type="presOf" srcId="{80A58113-0413-47E2-B1CB-423BF0F05E28}" destId="{3CC0E4BC-DBC8-43BB-B1E3-2CB6EEBCDA7E}" srcOrd="0" destOrd="0" presId="urn:microsoft.com/office/officeart/2005/8/layout/hChevron3"/>
    <dgm:cxn modelId="{7D43E9E8-D8F8-4A91-90F3-D7B92DFC4098}" type="presOf" srcId="{51FB2EFF-F73E-4787-8BD7-930292B18DFA}" destId="{25A29C6C-9849-48AE-9EF2-47560D9A9BE4}" srcOrd="0" destOrd="0" presId="urn:microsoft.com/office/officeart/2005/8/layout/hChevron3"/>
    <dgm:cxn modelId="{59E175DF-3346-433A-AFF4-9435BB225743}" type="presOf" srcId="{FE323D02-9D8C-442D-9ABE-F9C04079D14C}" destId="{C9B5244F-6758-442E-893D-FABFB44D9911}" srcOrd="0" destOrd="0" presId="urn:microsoft.com/office/officeart/2005/8/layout/hChevron3"/>
    <dgm:cxn modelId="{EB18859F-14AE-4A6E-8817-4C3AC829F639}" type="presOf" srcId="{872A9E33-1D7E-4EEE-8B7D-C485EB0BB9F8}" destId="{82729030-4858-42B9-945D-5BF4D56E26E4}" srcOrd="0" destOrd="0" presId="urn:microsoft.com/office/officeart/2005/8/layout/hChevron3"/>
    <dgm:cxn modelId="{BBD093DA-F6D7-4CAA-9E84-C41E650036D1}" srcId="{80A58113-0413-47E2-B1CB-423BF0F05E28}" destId="{CFE311CB-66CB-41AF-9E8A-0384A9600565}" srcOrd="4" destOrd="0" parTransId="{A40D677C-A696-434A-A713-579E680F66FF}" sibTransId="{ECF0F6EA-D08A-4F8F-817C-4DB526DF5348}"/>
    <dgm:cxn modelId="{038BE9D8-DF79-4BD8-B2A4-F33D39008CEC}" type="presOf" srcId="{04835C17-0007-4B1E-A5D8-1C5DA3058962}" destId="{D7881209-B164-4F66-8DCA-45A13AD391FA}" srcOrd="0" destOrd="0" presId="urn:microsoft.com/office/officeart/2005/8/layout/hChevron3"/>
    <dgm:cxn modelId="{0D0183B7-0EEF-4106-94AC-DD6CFBEBC82D}" srcId="{80A58113-0413-47E2-B1CB-423BF0F05E28}" destId="{872A9E33-1D7E-4EEE-8B7D-C485EB0BB9F8}" srcOrd="1" destOrd="0" parTransId="{0796EDC8-B3AF-45AB-8760-BAF69B8F1AD8}" sibTransId="{C1DF1FB4-FB69-4809-8BB2-519A658FC0FA}"/>
    <dgm:cxn modelId="{5DF6ABE5-D19C-44F2-8269-322B522C1A9F}" type="presParOf" srcId="{3CC0E4BC-DBC8-43BB-B1E3-2CB6EEBCDA7E}" destId="{C9B5244F-6758-442E-893D-FABFB44D9911}" srcOrd="0" destOrd="0" presId="urn:microsoft.com/office/officeart/2005/8/layout/hChevron3"/>
    <dgm:cxn modelId="{B335267A-81C2-40D5-86B1-BF3EDA26A6E9}" type="presParOf" srcId="{3CC0E4BC-DBC8-43BB-B1E3-2CB6EEBCDA7E}" destId="{563CFFEE-BE57-48B3-9CA9-28248F383789}" srcOrd="1" destOrd="0" presId="urn:microsoft.com/office/officeart/2005/8/layout/hChevron3"/>
    <dgm:cxn modelId="{ECF4280F-64AC-461A-9B48-D79E831BEE08}" type="presParOf" srcId="{3CC0E4BC-DBC8-43BB-B1E3-2CB6EEBCDA7E}" destId="{82729030-4858-42B9-945D-5BF4D56E26E4}" srcOrd="2" destOrd="0" presId="urn:microsoft.com/office/officeart/2005/8/layout/hChevron3"/>
    <dgm:cxn modelId="{E6FB2CEC-FDC4-4FF1-9D89-028022BCA728}" type="presParOf" srcId="{3CC0E4BC-DBC8-43BB-B1E3-2CB6EEBCDA7E}" destId="{7FE2B539-F112-4FEA-A37C-2DD4FE975089}" srcOrd="3" destOrd="0" presId="urn:microsoft.com/office/officeart/2005/8/layout/hChevron3"/>
    <dgm:cxn modelId="{95E2D4C6-B694-445E-ACA2-2F466A6094CC}" type="presParOf" srcId="{3CC0E4BC-DBC8-43BB-B1E3-2CB6EEBCDA7E}" destId="{25A29C6C-9849-48AE-9EF2-47560D9A9BE4}" srcOrd="4" destOrd="0" presId="urn:microsoft.com/office/officeart/2005/8/layout/hChevron3"/>
    <dgm:cxn modelId="{3F991867-F343-4D0C-836E-84CCA54A496B}" type="presParOf" srcId="{3CC0E4BC-DBC8-43BB-B1E3-2CB6EEBCDA7E}" destId="{DF109794-586E-4D5D-AF2B-8074FD63E313}" srcOrd="5" destOrd="0" presId="urn:microsoft.com/office/officeart/2005/8/layout/hChevron3"/>
    <dgm:cxn modelId="{DF3862CE-EC2A-449A-B4CE-89D93CBB69AD}" type="presParOf" srcId="{3CC0E4BC-DBC8-43BB-B1E3-2CB6EEBCDA7E}" destId="{D7881209-B164-4F66-8DCA-45A13AD391FA}" srcOrd="6" destOrd="0" presId="urn:microsoft.com/office/officeart/2005/8/layout/hChevron3"/>
    <dgm:cxn modelId="{C1C5A55A-CEFC-483C-9375-7C06AA0B798A}" type="presParOf" srcId="{3CC0E4BC-DBC8-43BB-B1E3-2CB6EEBCDA7E}" destId="{3290D807-6941-4677-954C-EF510E1E74D2}" srcOrd="7" destOrd="0" presId="urn:microsoft.com/office/officeart/2005/8/layout/hChevron3"/>
    <dgm:cxn modelId="{644EC3ED-E9DD-49D2-A141-F9159D2E4ED8}" type="presParOf" srcId="{3CC0E4BC-DBC8-43BB-B1E3-2CB6EEBCDA7E}" destId="{D8304536-349D-4556-B953-B46F74FDCD7F}" srcOrd="8"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C12CD6-1ECE-4FEB-A792-5590453CAFA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B22652A0-1772-4642-8876-F4AB11F4497C}">
      <dgm:prSet phldrT="[Text]"/>
      <dgm:spPr/>
      <dgm:t>
        <a:bodyPr/>
        <a:lstStyle/>
        <a:p>
          <a:r>
            <a:rPr lang="en-PH" dirty="0" smtClean="0"/>
            <a:t>BDD</a:t>
          </a:r>
          <a:endParaRPr lang="en-US" dirty="0"/>
        </a:p>
      </dgm:t>
    </dgm:pt>
    <dgm:pt modelId="{0DA20569-52C2-4C5A-AD3C-A5B646DA9F96}" type="parTrans" cxnId="{679E71B4-1C55-464C-8C39-317E20B81F79}">
      <dgm:prSet/>
      <dgm:spPr/>
      <dgm:t>
        <a:bodyPr/>
        <a:lstStyle/>
        <a:p>
          <a:endParaRPr lang="en-US"/>
        </a:p>
      </dgm:t>
    </dgm:pt>
    <dgm:pt modelId="{8F72DE95-4D1A-469F-B10F-13F5CF925BE7}" type="sibTrans" cxnId="{679E71B4-1C55-464C-8C39-317E20B81F79}">
      <dgm:prSet/>
      <dgm:spPr/>
      <dgm:t>
        <a:bodyPr/>
        <a:lstStyle/>
        <a:p>
          <a:endParaRPr lang="en-US"/>
        </a:p>
      </dgm:t>
    </dgm:pt>
    <dgm:pt modelId="{FBE9C05D-6CA7-4711-8CB2-07B438957437}">
      <dgm:prSet phldrT="[Text]"/>
      <dgm:spPr/>
      <dgm:t>
        <a:bodyPr/>
        <a:lstStyle/>
        <a:p>
          <a:r>
            <a:rPr lang="en-PH" dirty="0" smtClean="0"/>
            <a:t>Extreme Programming (XP)</a:t>
          </a:r>
        </a:p>
        <a:p>
          <a:r>
            <a:rPr lang="en-PH" dirty="0" smtClean="0"/>
            <a:t>- TDD</a:t>
          </a:r>
        </a:p>
        <a:p>
          <a:r>
            <a:rPr lang="en-PH" dirty="0" smtClean="0"/>
            <a:t>- CI</a:t>
          </a:r>
          <a:endParaRPr lang="en-US" dirty="0"/>
        </a:p>
      </dgm:t>
    </dgm:pt>
    <dgm:pt modelId="{F38FB76B-5C4B-4E77-8DF2-0431B04B20A3}" type="parTrans" cxnId="{B7728FCD-9000-4182-BAC5-EDC08BAA8773}">
      <dgm:prSet/>
      <dgm:spPr/>
      <dgm:t>
        <a:bodyPr/>
        <a:lstStyle/>
        <a:p>
          <a:endParaRPr lang="en-US"/>
        </a:p>
      </dgm:t>
    </dgm:pt>
    <dgm:pt modelId="{D016C24D-BBB3-44FD-876B-43F7E7924830}" type="sibTrans" cxnId="{B7728FCD-9000-4182-BAC5-EDC08BAA8773}">
      <dgm:prSet/>
      <dgm:spPr/>
      <dgm:t>
        <a:bodyPr/>
        <a:lstStyle/>
        <a:p>
          <a:endParaRPr lang="en-US"/>
        </a:p>
      </dgm:t>
    </dgm:pt>
    <dgm:pt modelId="{837CE3B7-5EAB-4493-A534-D04AC90FD23A}">
      <dgm:prSet phldrT="[Text]"/>
      <dgm:spPr/>
      <dgm:t>
        <a:bodyPr/>
        <a:lstStyle/>
        <a:p>
          <a:r>
            <a:rPr lang="en-PH" dirty="0" smtClean="0"/>
            <a:t>Acceptance Test-Driven Planning</a:t>
          </a:r>
          <a:endParaRPr lang="en-US" dirty="0"/>
        </a:p>
      </dgm:t>
    </dgm:pt>
    <dgm:pt modelId="{CB504FBF-8C63-4A17-B53A-07FFA9A70CE6}" type="parTrans" cxnId="{0BD68828-17DE-4EA2-9BB8-0145A472C767}">
      <dgm:prSet/>
      <dgm:spPr/>
      <dgm:t>
        <a:bodyPr/>
        <a:lstStyle/>
        <a:p>
          <a:endParaRPr lang="en-US"/>
        </a:p>
      </dgm:t>
    </dgm:pt>
    <dgm:pt modelId="{06DE638F-E12C-448C-A339-28ADC927A9DD}" type="sibTrans" cxnId="{0BD68828-17DE-4EA2-9BB8-0145A472C767}">
      <dgm:prSet/>
      <dgm:spPr/>
      <dgm:t>
        <a:bodyPr/>
        <a:lstStyle/>
        <a:p>
          <a:endParaRPr lang="en-US"/>
        </a:p>
      </dgm:t>
    </dgm:pt>
    <dgm:pt modelId="{7DDA3379-322B-488C-8450-140754B2F07F}">
      <dgm:prSet phldrT="[Text]"/>
      <dgm:spPr/>
      <dgm:t>
        <a:bodyPr/>
        <a:lstStyle/>
        <a:p>
          <a:r>
            <a:rPr lang="en-PH" dirty="0" smtClean="0"/>
            <a:t>Lean Principles</a:t>
          </a:r>
          <a:endParaRPr lang="en-US" dirty="0"/>
        </a:p>
      </dgm:t>
    </dgm:pt>
    <dgm:pt modelId="{596F65CD-6544-4AEF-BE45-51D84DE0434F}" type="parTrans" cxnId="{306B8E3F-96DC-4A62-B163-26A24951F353}">
      <dgm:prSet/>
      <dgm:spPr/>
      <dgm:t>
        <a:bodyPr/>
        <a:lstStyle/>
        <a:p>
          <a:endParaRPr lang="en-US"/>
        </a:p>
      </dgm:t>
    </dgm:pt>
    <dgm:pt modelId="{A07B80CB-C491-40D2-9748-EA6F69A7BD38}" type="sibTrans" cxnId="{306B8E3F-96DC-4A62-B163-26A24951F353}">
      <dgm:prSet/>
      <dgm:spPr/>
      <dgm:t>
        <a:bodyPr/>
        <a:lstStyle/>
        <a:p>
          <a:endParaRPr lang="en-US"/>
        </a:p>
      </dgm:t>
    </dgm:pt>
    <dgm:pt modelId="{8FAFDE5C-4667-44A7-AFDD-1BF7172AED70}">
      <dgm:prSet phldrT="[Text]"/>
      <dgm:spPr/>
      <dgm:t>
        <a:bodyPr/>
        <a:lstStyle/>
        <a:p>
          <a:r>
            <a:rPr lang="en-PH" dirty="0" smtClean="0"/>
            <a:t>Domain-Driven Design</a:t>
          </a:r>
        </a:p>
        <a:p>
          <a:r>
            <a:rPr lang="en-PH" dirty="0" smtClean="0"/>
            <a:t>- Ubiquitous language</a:t>
          </a:r>
          <a:endParaRPr lang="en-US" dirty="0"/>
        </a:p>
      </dgm:t>
    </dgm:pt>
    <dgm:pt modelId="{5CF9A23F-F8F0-43E6-AD84-BE3C619598A2}" type="parTrans" cxnId="{5AC333EB-C80C-488C-90D3-81F00A3DF5B8}">
      <dgm:prSet/>
      <dgm:spPr/>
      <dgm:t>
        <a:bodyPr/>
        <a:lstStyle/>
        <a:p>
          <a:endParaRPr lang="en-US"/>
        </a:p>
      </dgm:t>
    </dgm:pt>
    <dgm:pt modelId="{137AA134-C75A-4C28-9C05-CBC4C393B32A}" type="sibTrans" cxnId="{5AC333EB-C80C-488C-90D3-81F00A3DF5B8}">
      <dgm:prSet/>
      <dgm:spPr/>
      <dgm:t>
        <a:bodyPr/>
        <a:lstStyle/>
        <a:p>
          <a:endParaRPr lang="en-US"/>
        </a:p>
      </dgm:t>
    </dgm:pt>
    <dgm:pt modelId="{C710DE68-7037-4CB5-9A11-94B3557C07E2}" type="pres">
      <dgm:prSet presAssocID="{7DC12CD6-1ECE-4FEB-A792-5590453CAFA4}" presName="cycle" presStyleCnt="0">
        <dgm:presLayoutVars>
          <dgm:chMax val="1"/>
          <dgm:dir/>
          <dgm:animLvl val="ctr"/>
          <dgm:resizeHandles val="exact"/>
        </dgm:presLayoutVars>
      </dgm:prSet>
      <dgm:spPr/>
      <dgm:t>
        <a:bodyPr/>
        <a:lstStyle/>
        <a:p>
          <a:endParaRPr lang="en-US"/>
        </a:p>
      </dgm:t>
    </dgm:pt>
    <dgm:pt modelId="{47DE6D18-F41B-4A2D-BDCF-568BC20BA1ED}" type="pres">
      <dgm:prSet presAssocID="{B22652A0-1772-4642-8876-F4AB11F4497C}" presName="centerShape" presStyleLbl="node0" presStyleIdx="0" presStyleCnt="1"/>
      <dgm:spPr/>
      <dgm:t>
        <a:bodyPr/>
        <a:lstStyle/>
        <a:p>
          <a:endParaRPr lang="en-US"/>
        </a:p>
      </dgm:t>
    </dgm:pt>
    <dgm:pt modelId="{9CE7E866-ADDE-40C7-8AB6-A688A404C951}" type="pres">
      <dgm:prSet presAssocID="{F38FB76B-5C4B-4E77-8DF2-0431B04B20A3}" presName="parTrans" presStyleLbl="bgSibTrans2D1" presStyleIdx="0" presStyleCnt="4"/>
      <dgm:spPr/>
      <dgm:t>
        <a:bodyPr/>
        <a:lstStyle/>
        <a:p>
          <a:endParaRPr lang="en-US"/>
        </a:p>
      </dgm:t>
    </dgm:pt>
    <dgm:pt modelId="{3F34A09F-0841-4C1A-ABB6-16F4A75AA9D8}" type="pres">
      <dgm:prSet presAssocID="{FBE9C05D-6CA7-4711-8CB2-07B438957437}" presName="node" presStyleLbl="node1" presStyleIdx="0" presStyleCnt="4" custScaleX="86883" custScaleY="57277">
        <dgm:presLayoutVars>
          <dgm:bulletEnabled val="1"/>
        </dgm:presLayoutVars>
      </dgm:prSet>
      <dgm:spPr/>
      <dgm:t>
        <a:bodyPr/>
        <a:lstStyle/>
        <a:p>
          <a:endParaRPr lang="en-US"/>
        </a:p>
      </dgm:t>
    </dgm:pt>
    <dgm:pt modelId="{0949C9E3-D856-4F0E-A289-6C0F72909604}" type="pres">
      <dgm:prSet presAssocID="{CB504FBF-8C63-4A17-B53A-07FFA9A70CE6}" presName="parTrans" presStyleLbl="bgSibTrans2D1" presStyleIdx="1" presStyleCnt="4"/>
      <dgm:spPr/>
      <dgm:t>
        <a:bodyPr/>
        <a:lstStyle/>
        <a:p>
          <a:endParaRPr lang="en-US"/>
        </a:p>
      </dgm:t>
    </dgm:pt>
    <dgm:pt modelId="{3EE2B572-26C8-40FF-80E6-4ACB204369DF}" type="pres">
      <dgm:prSet presAssocID="{837CE3B7-5EAB-4493-A534-D04AC90FD23A}" presName="node" presStyleLbl="node1" presStyleIdx="1" presStyleCnt="4" custScaleY="54171" custRadScaleRad="101863" custRadScaleInc="3132">
        <dgm:presLayoutVars>
          <dgm:bulletEnabled val="1"/>
        </dgm:presLayoutVars>
      </dgm:prSet>
      <dgm:spPr/>
      <dgm:t>
        <a:bodyPr/>
        <a:lstStyle/>
        <a:p>
          <a:endParaRPr lang="en-US"/>
        </a:p>
      </dgm:t>
    </dgm:pt>
    <dgm:pt modelId="{3C8CFE5E-CDD1-485B-8013-5DE750FBC572}" type="pres">
      <dgm:prSet presAssocID="{596F65CD-6544-4AEF-BE45-51D84DE0434F}" presName="parTrans" presStyleLbl="bgSibTrans2D1" presStyleIdx="2" presStyleCnt="4"/>
      <dgm:spPr/>
      <dgm:t>
        <a:bodyPr/>
        <a:lstStyle/>
        <a:p>
          <a:endParaRPr lang="en-US"/>
        </a:p>
      </dgm:t>
    </dgm:pt>
    <dgm:pt modelId="{E77356C3-7A0B-49A3-990D-AF83B9660B0B}" type="pres">
      <dgm:prSet presAssocID="{7DDA3379-322B-488C-8450-140754B2F07F}" presName="node" presStyleLbl="node1" presStyleIdx="2" presStyleCnt="4" custScaleY="54035">
        <dgm:presLayoutVars>
          <dgm:bulletEnabled val="1"/>
        </dgm:presLayoutVars>
      </dgm:prSet>
      <dgm:spPr/>
      <dgm:t>
        <a:bodyPr/>
        <a:lstStyle/>
        <a:p>
          <a:endParaRPr lang="en-US"/>
        </a:p>
      </dgm:t>
    </dgm:pt>
    <dgm:pt modelId="{F7487209-8530-47E1-86D7-42C849B074E7}" type="pres">
      <dgm:prSet presAssocID="{5CF9A23F-F8F0-43E6-AD84-BE3C619598A2}" presName="parTrans" presStyleLbl="bgSibTrans2D1" presStyleIdx="3" presStyleCnt="4"/>
      <dgm:spPr/>
      <dgm:t>
        <a:bodyPr/>
        <a:lstStyle/>
        <a:p>
          <a:endParaRPr lang="en-US"/>
        </a:p>
      </dgm:t>
    </dgm:pt>
    <dgm:pt modelId="{D8AC205B-D5B0-4267-913C-A96759019984}" type="pres">
      <dgm:prSet presAssocID="{8FAFDE5C-4667-44A7-AFDD-1BF7172AED70}" presName="node" presStyleLbl="node1" presStyleIdx="3" presStyleCnt="4" custScaleY="60618">
        <dgm:presLayoutVars>
          <dgm:bulletEnabled val="1"/>
        </dgm:presLayoutVars>
      </dgm:prSet>
      <dgm:spPr/>
      <dgm:t>
        <a:bodyPr/>
        <a:lstStyle/>
        <a:p>
          <a:endParaRPr lang="en-US"/>
        </a:p>
      </dgm:t>
    </dgm:pt>
  </dgm:ptLst>
  <dgm:cxnLst>
    <dgm:cxn modelId="{950EA336-4256-458D-B70A-B3B9F96B8BFC}" type="presOf" srcId="{CB504FBF-8C63-4A17-B53A-07FFA9A70CE6}" destId="{0949C9E3-D856-4F0E-A289-6C0F72909604}" srcOrd="0" destOrd="0" presId="urn:microsoft.com/office/officeart/2005/8/layout/radial4"/>
    <dgm:cxn modelId="{B7728FCD-9000-4182-BAC5-EDC08BAA8773}" srcId="{B22652A0-1772-4642-8876-F4AB11F4497C}" destId="{FBE9C05D-6CA7-4711-8CB2-07B438957437}" srcOrd="0" destOrd="0" parTransId="{F38FB76B-5C4B-4E77-8DF2-0431B04B20A3}" sibTransId="{D016C24D-BBB3-44FD-876B-43F7E7924830}"/>
    <dgm:cxn modelId="{31DF0FED-93B5-4EA9-8981-E2D24CB3C18F}" type="presOf" srcId="{B22652A0-1772-4642-8876-F4AB11F4497C}" destId="{47DE6D18-F41B-4A2D-BDCF-568BC20BA1ED}" srcOrd="0" destOrd="0" presId="urn:microsoft.com/office/officeart/2005/8/layout/radial4"/>
    <dgm:cxn modelId="{0BD68828-17DE-4EA2-9BB8-0145A472C767}" srcId="{B22652A0-1772-4642-8876-F4AB11F4497C}" destId="{837CE3B7-5EAB-4493-A534-D04AC90FD23A}" srcOrd="1" destOrd="0" parTransId="{CB504FBF-8C63-4A17-B53A-07FFA9A70CE6}" sibTransId="{06DE638F-E12C-448C-A339-28ADC927A9DD}"/>
    <dgm:cxn modelId="{679E71B4-1C55-464C-8C39-317E20B81F79}" srcId="{7DC12CD6-1ECE-4FEB-A792-5590453CAFA4}" destId="{B22652A0-1772-4642-8876-F4AB11F4497C}" srcOrd="0" destOrd="0" parTransId="{0DA20569-52C2-4C5A-AD3C-A5B646DA9F96}" sibTransId="{8F72DE95-4D1A-469F-B10F-13F5CF925BE7}"/>
    <dgm:cxn modelId="{82C6D6EE-3D5E-470F-A8A1-B04A298D77E0}" type="presOf" srcId="{7DDA3379-322B-488C-8450-140754B2F07F}" destId="{E77356C3-7A0B-49A3-990D-AF83B9660B0B}" srcOrd="0" destOrd="0" presId="urn:microsoft.com/office/officeart/2005/8/layout/radial4"/>
    <dgm:cxn modelId="{DCE70296-457A-4B32-85BD-D15391F923AC}" type="presOf" srcId="{7DC12CD6-1ECE-4FEB-A792-5590453CAFA4}" destId="{C710DE68-7037-4CB5-9A11-94B3557C07E2}" srcOrd="0" destOrd="0" presId="urn:microsoft.com/office/officeart/2005/8/layout/radial4"/>
    <dgm:cxn modelId="{306B8E3F-96DC-4A62-B163-26A24951F353}" srcId="{B22652A0-1772-4642-8876-F4AB11F4497C}" destId="{7DDA3379-322B-488C-8450-140754B2F07F}" srcOrd="2" destOrd="0" parTransId="{596F65CD-6544-4AEF-BE45-51D84DE0434F}" sibTransId="{A07B80CB-C491-40D2-9748-EA6F69A7BD38}"/>
    <dgm:cxn modelId="{9DA83CAF-1A08-4319-B22E-2041B50E10D8}" type="presOf" srcId="{F38FB76B-5C4B-4E77-8DF2-0431B04B20A3}" destId="{9CE7E866-ADDE-40C7-8AB6-A688A404C951}" srcOrd="0" destOrd="0" presId="urn:microsoft.com/office/officeart/2005/8/layout/radial4"/>
    <dgm:cxn modelId="{1669E94A-E827-4A05-958D-0B3A91927F30}" type="presOf" srcId="{596F65CD-6544-4AEF-BE45-51D84DE0434F}" destId="{3C8CFE5E-CDD1-485B-8013-5DE750FBC572}" srcOrd="0" destOrd="0" presId="urn:microsoft.com/office/officeart/2005/8/layout/radial4"/>
    <dgm:cxn modelId="{1CFAF138-EE05-4D9B-A691-7B3A2BC87A0C}" type="presOf" srcId="{5CF9A23F-F8F0-43E6-AD84-BE3C619598A2}" destId="{F7487209-8530-47E1-86D7-42C849B074E7}" srcOrd="0" destOrd="0" presId="urn:microsoft.com/office/officeart/2005/8/layout/radial4"/>
    <dgm:cxn modelId="{131C4C25-20A1-48DA-8973-1658008BBBCA}" type="presOf" srcId="{8FAFDE5C-4667-44A7-AFDD-1BF7172AED70}" destId="{D8AC205B-D5B0-4267-913C-A96759019984}" srcOrd="0" destOrd="0" presId="urn:microsoft.com/office/officeart/2005/8/layout/radial4"/>
    <dgm:cxn modelId="{73E64C88-4432-4DFF-84B7-C6EB31ECE5C3}" type="presOf" srcId="{FBE9C05D-6CA7-4711-8CB2-07B438957437}" destId="{3F34A09F-0841-4C1A-ABB6-16F4A75AA9D8}" srcOrd="0" destOrd="0" presId="urn:microsoft.com/office/officeart/2005/8/layout/radial4"/>
    <dgm:cxn modelId="{5AC333EB-C80C-488C-90D3-81F00A3DF5B8}" srcId="{B22652A0-1772-4642-8876-F4AB11F4497C}" destId="{8FAFDE5C-4667-44A7-AFDD-1BF7172AED70}" srcOrd="3" destOrd="0" parTransId="{5CF9A23F-F8F0-43E6-AD84-BE3C619598A2}" sibTransId="{137AA134-C75A-4C28-9C05-CBC4C393B32A}"/>
    <dgm:cxn modelId="{39AB3252-4BE8-4D6F-AF33-1A46F287E226}" type="presOf" srcId="{837CE3B7-5EAB-4493-A534-D04AC90FD23A}" destId="{3EE2B572-26C8-40FF-80E6-4ACB204369DF}" srcOrd="0" destOrd="0" presId="urn:microsoft.com/office/officeart/2005/8/layout/radial4"/>
    <dgm:cxn modelId="{A101028B-51D6-4B25-BA5C-D59E93DEB7E8}" type="presParOf" srcId="{C710DE68-7037-4CB5-9A11-94B3557C07E2}" destId="{47DE6D18-F41B-4A2D-BDCF-568BC20BA1ED}" srcOrd="0" destOrd="0" presId="urn:microsoft.com/office/officeart/2005/8/layout/radial4"/>
    <dgm:cxn modelId="{5D1AEDFC-1ADE-484F-A987-D38B6D5FE45C}" type="presParOf" srcId="{C710DE68-7037-4CB5-9A11-94B3557C07E2}" destId="{9CE7E866-ADDE-40C7-8AB6-A688A404C951}" srcOrd="1" destOrd="0" presId="urn:microsoft.com/office/officeart/2005/8/layout/radial4"/>
    <dgm:cxn modelId="{CD95827B-BC41-456D-85B1-DB8BA4FE6D39}" type="presParOf" srcId="{C710DE68-7037-4CB5-9A11-94B3557C07E2}" destId="{3F34A09F-0841-4C1A-ABB6-16F4A75AA9D8}" srcOrd="2" destOrd="0" presId="urn:microsoft.com/office/officeart/2005/8/layout/radial4"/>
    <dgm:cxn modelId="{8E2C1D6B-9962-43F7-B0D2-0B644E915665}" type="presParOf" srcId="{C710DE68-7037-4CB5-9A11-94B3557C07E2}" destId="{0949C9E3-D856-4F0E-A289-6C0F72909604}" srcOrd="3" destOrd="0" presId="urn:microsoft.com/office/officeart/2005/8/layout/radial4"/>
    <dgm:cxn modelId="{E49B0EB5-A59E-4E6A-A42A-5FB534ADEFD5}" type="presParOf" srcId="{C710DE68-7037-4CB5-9A11-94B3557C07E2}" destId="{3EE2B572-26C8-40FF-80E6-4ACB204369DF}" srcOrd="4" destOrd="0" presId="urn:microsoft.com/office/officeart/2005/8/layout/radial4"/>
    <dgm:cxn modelId="{9539337F-258B-4375-AE99-A05DE612E354}" type="presParOf" srcId="{C710DE68-7037-4CB5-9A11-94B3557C07E2}" destId="{3C8CFE5E-CDD1-485B-8013-5DE750FBC572}" srcOrd="5" destOrd="0" presId="urn:microsoft.com/office/officeart/2005/8/layout/radial4"/>
    <dgm:cxn modelId="{74B3D4A3-ACA1-4E58-A03B-7AAF2ED6F1B1}" type="presParOf" srcId="{C710DE68-7037-4CB5-9A11-94B3557C07E2}" destId="{E77356C3-7A0B-49A3-990D-AF83B9660B0B}" srcOrd="6" destOrd="0" presId="urn:microsoft.com/office/officeart/2005/8/layout/radial4"/>
    <dgm:cxn modelId="{3ECAED3E-5EED-4D75-9F80-2D0C3777292A}" type="presParOf" srcId="{C710DE68-7037-4CB5-9A11-94B3557C07E2}" destId="{F7487209-8530-47E1-86D7-42C849B074E7}" srcOrd="7" destOrd="0" presId="urn:microsoft.com/office/officeart/2005/8/layout/radial4"/>
    <dgm:cxn modelId="{8580AA94-4041-4EA3-BE86-E7369701E198}" type="presParOf" srcId="{C710DE68-7037-4CB5-9A11-94B3557C07E2}" destId="{D8AC205B-D5B0-4267-913C-A96759019984}" srcOrd="8"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r>
            <a:rPr lang="en-PH" dirty="0" smtClean="0">
              <a:solidFill>
                <a:schemeClr val="tx2">
                  <a:lumMod val="60000"/>
                  <a:lumOff val="40000"/>
                </a:schemeClr>
              </a:solidFill>
            </a:rPr>
            <a:t>History</a:t>
          </a:r>
          <a:endParaRPr lang="en-US" dirty="0">
            <a:solidFill>
              <a:schemeClr val="tx2">
                <a:lumMod val="60000"/>
                <a:lumOff val="40000"/>
              </a:schemeClr>
            </a:solidFill>
          </a:endParaRPr>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872A9E33-1D7E-4EEE-8B7D-C485EB0BB9F8}">
      <dgm:prSet phldrT="[Text]"/>
      <dgm:spPr/>
      <dgm:t>
        <a:bodyPr/>
        <a:lstStyle/>
        <a:p>
          <a:r>
            <a:rPr lang="en-PH" dirty="0" smtClean="0">
              <a:solidFill>
                <a:schemeClr val="tx2">
                  <a:lumMod val="60000"/>
                  <a:lumOff val="40000"/>
                </a:schemeClr>
              </a:solidFill>
            </a:rPr>
            <a:t>Definition</a:t>
          </a:r>
          <a:endParaRPr lang="en-US" dirty="0">
            <a:solidFill>
              <a:schemeClr val="tx2">
                <a:lumMod val="60000"/>
                <a:lumOff val="40000"/>
              </a:schemeClr>
            </a:solidFill>
          </a:endParaRPr>
        </a:p>
      </dgm:t>
    </dgm:pt>
    <dgm:pt modelId="{0796EDC8-B3AF-45AB-8760-BAF69B8F1AD8}" type="parTrans" cxnId="{0D0183B7-0EEF-4106-94AC-DD6CFBEBC82D}">
      <dgm:prSet/>
      <dgm:spPr/>
      <dgm:t>
        <a:bodyPr/>
        <a:lstStyle/>
        <a:p>
          <a:endParaRPr lang="en-US"/>
        </a:p>
      </dgm:t>
    </dgm:pt>
    <dgm:pt modelId="{C1DF1FB4-FB69-4809-8BB2-519A658FC0FA}" type="sibTrans" cxnId="{0D0183B7-0EEF-4106-94AC-DD6CFBEBC82D}">
      <dgm:prSet/>
      <dgm:spPr/>
      <dgm:t>
        <a:bodyPr/>
        <a:lstStyle/>
        <a:p>
          <a:endParaRPr lang="en-US"/>
        </a:p>
      </dgm:t>
    </dgm:pt>
    <dgm:pt modelId="{51FB2EFF-F73E-4787-8BD7-930292B18DFA}">
      <dgm:prSet phldrT="[Text]"/>
      <dgm:spPr/>
      <dgm:t>
        <a:bodyPr/>
        <a:lstStyle/>
        <a:p>
          <a:r>
            <a:rPr lang="en-PH" dirty="0" smtClean="0">
              <a:solidFill>
                <a:schemeClr val="bg1"/>
              </a:solidFill>
            </a:rPr>
            <a:t>Process</a:t>
          </a:r>
          <a:endParaRPr lang="en-US" dirty="0">
            <a:solidFill>
              <a:schemeClr val="bg1"/>
            </a:solidFill>
          </a:endParaRPr>
        </a:p>
      </dgm:t>
    </dgm:pt>
    <dgm:pt modelId="{4D24F1AB-3609-4360-93D6-DACC89CD5562}" type="parTrans" cxnId="{38B01120-54A8-425C-B1EC-47BC52FCEECF}">
      <dgm:prSet/>
      <dgm:spPr/>
      <dgm:t>
        <a:bodyPr/>
        <a:lstStyle/>
        <a:p>
          <a:endParaRPr lang="en-US"/>
        </a:p>
      </dgm:t>
    </dgm:pt>
    <dgm:pt modelId="{F8CA9F22-38E3-4115-875B-18A98714D001}" type="sibTrans" cxnId="{38B01120-54A8-425C-B1EC-47BC52FCEECF}">
      <dgm:prSet/>
      <dgm:spPr/>
      <dgm:t>
        <a:bodyPr/>
        <a:lstStyle/>
        <a:p>
          <a:endParaRPr lang="en-US"/>
        </a:p>
      </dgm:t>
    </dgm:pt>
    <dgm:pt modelId="{04835C17-0007-4B1E-A5D8-1C5DA3058962}">
      <dgm:prSet phldrT="[Text]"/>
      <dgm:spPr/>
      <dgm:t>
        <a:bodyPr/>
        <a:lstStyle/>
        <a:p>
          <a:r>
            <a:rPr lang="en-PH" dirty="0" smtClean="0">
              <a:solidFill>
                <a:schemeClr val="tx2">
                  <a:lumMod val="60000"/>
                  <a:lumOff val="40000"/>
                </a:schemeClr>
              </a:solidFill>
            </a:rPr>
            <a:t>Benefits</a:t>
          </a:r>
          <a:endParaRPr lang="en-US" dirty="0">
            <a:solidFill>
              <a:schemeClr val="tx2">
                <a:lumMod val="60000"/>
                <a:lumOff val="40000"/>
              </a:schemeClr>
            </a:solidFill>
          </a:endParaRPr>
        </a:p>
      </dgm:t>
    </dgm:pt>
    <dgm:pt modelId="{EEE635A2-5183-4704-AC77-A92623512166}" type="parTrans" cxnId="{74BE076A-EF9F-4F17-91B6-3C7D1681A548}">
      <dgm:prSet/>
      <dgm:spPr/>
      <dgm:t>
        <a:bodyPr/>
        <a:lstStyle/>
        <a:p>
          <a:endParaRPr lang="en-US"/>
        </a:p>
      </dgm:t>
    </dgm:pt>
    <dgm:pt modelId="{009DDEF2-D888-49C6-83CF-7C1BC1847BCF}" type="sibTrans" cxnId="{74BE076A-EF9F-4F17-91B6-3C7D1681A548}">
      <dgm:prSet/>
      <dgm:spPr/>
      <dgm:t>
        <a:bodyPr/>
        <a:lstStyle/>
        <a:p>
          <a:endParaRPr lang="en-US"/>
        </a:p>
      </dgm:t>
    </dgm:pt>
    <dgm:pt modelId="{CFE311CB-66CB-41AF-9E8A-0384A9600565}">
      <dgm:prSet phldrT="[Text]"/>
      <dgm:spPr/>
      <dgm:t>
        <a:bodyPr/>
        <a:lstStyle/>
        <a:p>
          <a:r>
            <a:rPr lang="en-PH" dirty="0" smtClean="0">
              <a:solidFill>
                <a:schemeClr val="tx2">
                  <a:lumMod val="60000"/>
                  <a:lumOff val="40000"/>
                </a:schemeClr>
              </a:solidFill>
            </a:rPr>
            <a:t>Demo</a:t>
          </a:r>
          <a:endParaRPr lang="en-US" dirty="0">
            <a:solidFill>
              <a:schemeClr val="tx2">
                <a:lumMod val="60000"/>
                <a:lumOff val="40000"/>
              </a:schemeClr>
            </a:solidFill>
          </a:endParaRPr>
        </a:p>
      </dgm:t>
    </dgm:pt>
    <dgm:pt modelId="{A40D677C-A696-434A-A713-579E680F66FF}" type="parTrans" cxnId="{BBD093DA-F6D7-4CAA-9E84-C41E650036D1}">
      <dgm:prSet/>
      <dgm:spPr/>
      <dgm:t>
        <a:bodyPr/>
        <a:lstStyle/>
        <a:p>
          <a:endParaRPr lang="en-US"/>
        </a:p>
      </dgm:t>
    </dgm:pt>
    <dgm:pt modelId="{ECF0F6EA-D08A-4F8F-817C-4DB526DF5348}" type="sibTrans" cxnId="{BBD093DA-F6D7-4CAA-9E84-C41E650036D1}">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5">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82729030-4858-42B9-945D-5BF4D56E26E4}" type="pres">
      <dgm:prSet presAssocID="{872A9E33-1D7E-4EEE-8B7D-C485EB0BB9F8}" presName="parTxOnly" presStyleLbl="node1" presStyleIdx="1" presStyleCnt="5">
        <dgm:presLayoutVars>
          <dgm:bulletEnabled val="1"/>
        </dgm:presLayoutVars>
      </dgm:prSet>
      <dgm:spPr/>
      <dgm:t>
        <a:bodyPr/>
        <a:lstStyle/>
        <a:p>
          <a:endParaRPr lang="en-US"/>
        </a:p>
      </dgm:t>
    </dgm:pt>
    <dgm:pt modelId="{7FE2B539-F112-4FEA-A37C-2DD4FE975089}" type="pres">
      <dgm:prSet presAssocID="{C1DF1FB4-FB69-4809-8BB2-519A658FC0FA}" presName="parSpace" presStyleCnt="0"/>
      <dgm:spPr/>
    </dgm:pt>
    <dgm:pt modelId="{25A29C6C-9849-48AE-9EF2-47560D9A9BE4}" type="pres">
      <dgm:prSet presAssocID="{51FB2EFF-F73E-4787-8BD7-930292B18DFA}" presName="parTxOnly" presStyleLbl="node1" presStyleIdx="2" presStyleCnt="5">
        <dgm:presLayoutVars>
          <dgm:bulletEnabled val="1"/>
        </dgm:presLayoutVars>
      </dgm:prSet>
      <dgm:spPr/>
      <dgm:t>
        <a:bodyPr/>
        <a:lstStyle/>
        <a:p>
          <a:endParaRPr lang="en-US"/>
        </a:p>
      </dgm:t>
    </dgm:pt>
    <dgm:pt modelId="{DF109794-586E-4D5D-AF2B-8074FD63E313}" type="pres">
      <dgm:prSet presAssocID="{F8CA9F22-38E3-4115-875B-18A98714D001}" presName="parSpace" presStyleCnt="0"/>
      <dgm:spPr/>
    </dgm:pt>
    <dgm:pt modelId="{D7881209-B164-4F66-8DCA-45A13AD391FA}" type="pres">
      <dgm:prSet presAssocID="{04835C17-0007-4B1E-A5D8-1C5DA3058962}" presName="parTxOnly" presStyleLbl="node1" presStyleIdx="3" presStyleCnt="5">
        <dgm:presLayoutVars>
          <dgm:bulletEnabled val="1"/>
        </dgm:presLayoutVars>
      </dgm:prSet>
      <dgm:spPr/>
      <dgm:t>
        <a:bodyPr/>
        <a:lstStyle/>
        <a:p>
          <a:endParaRPr lang="en-US"/>
        </a:p>
      </dgm:t>
    </dgm:pt>
    <dgm:pt modelId="{3290D807-6941-4677-954C-EF510E1E74D2}" type="pres">
      <dgm:prSet presAssocID="{009DDEF2-D888-49C6-83CF-7C1BC1847BCF}" presName="parSpace" presStyleCnt="0"/>
      <dgm:spPr/>
    </dgm:pt>
    <dgm:pt modelId="{D8304536-349D-4556-B953-B46F74FDCD7F}" type="pres">
      <dgm:prSet presAssocID="{CFE311CB-66CB-41AF-9E8A-0384A9600565}" presName="parTxOnly" presStyleLbl="node1" presStyleIdx="4" presStyleCnt="5">
        <dgm:presLayoutVars>
          <dgm:bulletEnabled val="1"/>
        </dgm:presLayoutVars>
      </dgm:prSet>
      <dgm:spPr/>
      <dgm:t>
        <a:bodyPr/>
        <a:lstStyle/>
        <a:p>
          <a:endParaRPr lang="en-US"/>
        </a:p>
      </dgm:t>
    </dgm:pt>
  </dgm:ptLst>
  <dgm:cxnLst>
    <dgm:cxn modelId="{74BE076A-EF9F-4F17-91B6-3C7D1681A548}" srcId="{80A58113-0413-47E2-B1CB-423BF0F05E28}" destId="{04835C17-0007-4B1E-A5D8-1C5DA3058962}" srcOrd="3" destOrd="0" parTransId="{EEE635A2-5183-4704-AC77-A92623512166}" sibTransId="{009DDEF2-D888-49C6-83CF-7C1BC1847BCF}"/>
    <dgm:cxn modelId="{906AB37A-2A19-4AFF-8615-9CAF42B7FF65}" srcId="{80A58113-0413-47E2-B1CB-423BF0F05E28}" destId="{FE323D02-9D8C-442D-9ABE-F9C04079D14C}" srcOrd="0" destOrd="0" parTransId="{9729BBEF-5DE6-49F6-8D09-D27951DDBCD0}" sibTransId="{DC18EE5A-E347-4E42-B6D9-B7455FDED54F}"/>
    <dgm:cxn modelId="{38B01120-54A8-425C-B1EC-47BC52FCEECF}" srcId="{80A58113-0413-47E2-B1CB-423BF0F05E28}" destId="{51FB2EFF-F73E-4787-8BD7-930292B18DFA}" srcOrd="2" destOrd="0" parTransId="{4D24F1AB-3609-4360-93D6-DACC89CD5562}" sibTransId="{F8CA9F22-38E3-4115-875B-18A98714D001}"/>
    <dgm:cxn modelId="{BBD093DA-F6D7-4CAA-9E84-C41E650036D1}" srcId="{80A58113-0413-47E2-B1CB-423BF0F05E28}" destId="{CFE311CB-66CB-41AF-9E8A-0384A9600565}" srcOrd="4" destOrd="0" parTransId="{A40D677C-A696-434A-A713-579E680F66FF}" sibTransId="{ECF0F6EA-D08A-4F8F-817C-4DB526DF5348}"/>
    <dgm:cxn modelId="{3F9A9F26-0176-4D88-A218-73BD63620448}" type="presOf" srcId="{80A58113-0413-47E2-B1CB-423BF0F05E28}" destId="{3CC0E4BC-DBC8-43BB-B1E3-2CB6EEBCDA7E}" srcOrd="0" destOrd="0" presId="urn:microsoft.com/office/officeart/2005/8/layout/hChevron3"/>
    <dgm:cxn modelId="{D22B2DC1-87F6-4F0D-8EEC-EF43925D453C}" type="presOf" srcId="{CFE311CB-66CB-41AF-9E8A-0384A9600565}" destId="{D8304536-349D-4556-B953-B46F74FDCD7F}" srcOrd="0" destOrd="0" presId="urn:microsoft.com/office/officeart/2005/8/layout/hChevron3"/>
    <dgm:cxn modelId="{95DE59D5-3357-4DB6-BB30-841A31A4BBCE}" type="presOf" srcId="{872A9E33-1D7E-4EEE-8B7D-C485EB0BB9F8}" destId="{82729030-4858-42B9-945D-5BF4D56E26E4}" srcOrd="0" destOrd="0" presId="urn:microsoft.com/office/officeart/2005/8/layout/hChevron3"/>
    <dgm:cxn modelId="{D352C0E2-3358-40F1-AB1B-DCB16B6AA460}" type="presOf" srcId="{51FB2EFF-F73E-4787-8BD7-930292B18DFA}" destId="{25A29C6C-9849-48AE-9EF2-47560D9A9BE4}" srcOrd="0" destOrd="0" presId="urn:microsoft.com/office/officeart/2005/8/layout/hChevron3"/>
    <dgm:cxn modelId="{0D0183B7-0EEF-4106-94AC-DD6CFBEBC82D}" srcId="{80A58113-0413-47E2-B1CB-423BF0F05E28}" destId="{872A9E33-1D7E-4EEE-8B7D-C485EB0BB9F8}" srcOrd="1" destOrd="0" parTransId="{0796EDC8-B3AF-45AB-8760-BAF69B8F1AD8}" sibTransId="{C1DF1FB4-FB69-4809-8BB2-519A658FC0FA}"/>
    <dgm:cxn modelId="{4251C48D-FDC6-4AA2-B498-ED7E39FD3237}" type="presOf" srcId="{FE323D02-9D8C-442D-9ABE-F9C04079D14C}" destId="{C9B5244F-6758-442E-893D-FABFB44D9911}" srcOrd="0" destOrd="0" presId="urn:microsoft.com/office/officeart/2005/8/layout/hChevron3"/>
    <dgm:cxn modelId="{F98A2A1A-9BA0-4D98-A902-C30386DBBEA3}" type="presOf" srcId="{04835C17-0007-4B1E-A5D8-1C5DA3058962}" destId="{D7881209-B164-4F66-8DCA-45A13AD391FA}" srcOrd="0" destOrd="0" presId="urn:microsoft.com/office/officeart/2005/8/layout/hChevron3"/>
    <dgm:cxn modelId="{110CF2C5-97D2-4CBB-A74E-22D8821DAF41}" type="presParOf" srcId="{3CC0E4BC-DBC8-43BB-B1E3-2CB6EEBCDA7E}" destId="{C9B5244F-6758-442E-893D-FABFB44D9911}" srcOrd="0" destOrd="0" presId="urn:microsoft.com/office/officeart/2005/8/layout/hChevron3"/>
    <dgm:cxn modelId="{367FFBD3-E754-45D3-8A2D-9EE863D0480D}" type="presParOf" srcId="{3CC0E4BC-DBC8-43BB-B1E3-2CB6EEBCDA7E}" destId="{563CFFEE-BE57-48B3-9CA9-28248F383789}" srcOrd="1" destOrd="0" presId="urn:microsoft.com/office/officeart/2005/8/layout/hChevron3"/>
    <dgm:cxn modelId="{C54F4C41-F1B2-4840-8E96-57C422F238F5}" type="presParOf" srcId="{3CC0E4BC-DBC8-43BB-B1E3-2CB6EEBCDA7E}" destId="{82729030-4858-42B9-945D-5BF4D56E26E4}" srcOrd="2" destOrd="0" presId="urn:microsoft.com/office/officeart/2005/8/layout/hChevron3"/>
    <dgm:cxn modelId="{BD1E4764-69B6-41FC-9BF5-3748954E0EB9}" type="presParOf" srcId="{3CC0E4BC-DBC8-43BB-B1E3-2CB6EEBCDA7E}" destId="{7FE2B539-F112-4FEA-A37C-2DD4FE975089}" srcOrd="3" destOrd="0" presId="urn:microsoft.com/office/officeart/2005/8/layout/hChevron3"/>
    <dgm:cxn modelId="{B2E2C71F-9491-4E07-BCAD-00BBAA2C12F5}" type="presParOf" srcId="{3CC0E4BC-DBC8-43BB-B1E3-2CB6EEBCDA7E}" destId="{25A29C6C-9849-48AE-9EF2-47560D9A9BE4}" srcOrd="4" destOrd="0" presId="urn:microsoft.com/office/officeart/2005/8/layout/hChevron3"/>
    <dgm:cxn modelId="{6B4E1DA7-4F93-4BFD-9454-1B36AD9ACCC9}" type="presParOf" srcId="{3CC0E4BC-DBC8-43BB-B1E3-2CB6EEBCDA7E}" destId="{DF109794-586E-4D5D-AF2B-8074FD63E313}" srcOrd="5" destOrd="0" presId="urn:microsoft.com/office/officeart/2005/8/layout/hChevron3"/>
    <dgm:cxn modelId="{3C4975D9-5A50-4BC2-B616-4C4896F64DD8}" type="presParOf" srcId="{3CC0E4BC-DBC8-43BB-B1E3-2CB6EEBCDA7E}" destId="{D7881209-B164-4F66-8DCA-45A13AD391FA}" srcOrd="6" destOrd="0" presId="urn:microsoft.com/office/officeart/2005/8/layout/hChevron3"/>
    <dgm:cxn modelId="{77BC53A5-276F-4A2A-BA89-B6C5C6C7A083}" type="presParOf" srcId="{3CC0E4BC-DBC8-43BB-B1E3-2CB6EEBCDA7E}" destId="{3290D807-6941-4677-954C-EF510E1E74D2}" srcOrd="7" destOrd="0" presId="urn:microsoft.com/office/officeart/2005/8/layout/hChevron3"/>
    <dgm:cxn modelId="{32D2F693-D658-4E1C-9D38-FDE6A6C69DDD}" type="presParOf" srcId="{3CC0E4BC-DBC8-43BB-B1E3-2CB6EEBCDA7E}" destId="{D8304536-349D-4556-B953-B46F74FDCD7F}" srcOrd="8"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r>
            <a:rPr lang="en-PH" dirty="0" smtClean="0">
              <a:solidFill>
                <a:schemeClr val="tx2">
                  <a:lumMod val="60000"/>
                  <a:lumOff val="40000"/>
                </a:schemeClr>
              </a:solidFill>
            </a:rPr>
            <a:t>History</a:t>
          </a:r>
          <a:endParaRPr lang="en-US" dirty="0">
            <a:solidFill>
              <a:schemeClr val="tx2">
                <a:lumMod val="60000"/>
                <a:lumOff val="40000"/>
              </a:schemeClr>
            </a:solidFill>
          </a:endParaRPr>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872A9E33-1D7E-4EEE-8B7D-C485EB0BB9F8}">
      <dgm:prSet phldrT="[Text]"/>
      <dgm:spPr/>
      <dgm:t>
        <a:bodyPr/>
        <a:lstStyle/>
        <a:p>
          <a:r>
            <a:rPr lang="en-PH" dirty="0" smtClean="0">
              <a:solidFill>
                <a:schemeClr val="tx2">
                  <a:lumMod val="60000"/>
                  <a:lumOff val="40000"/>
                </a:schemeClr>
              </a:solidFill>
            </a:rPr>
            <a:t>Definition</a:t>
          </a:r>
          <a:endParaRPr lang="en-US" dirty="0">
            <a:solidFill>
              <a:schemeClr val="tx2">
                <a:lumMod val="60000"/>
                <a:lumOff val="40000"/>
              </a:schemeClr>
            </a:solidFill>
          </a:endParaRPr>
        </a:p>
      </dgm:t>
    </dgm:pt>
    <dgm:pt modelId="{0796EDC8-B3AF-45AB-8760-BAF69B8F1AD8}" type="parTrans" cxnId="{0D0183B7-0EEF-4106-94AC-DD6CFBEBC82D}">
      <dgm:prSet/>
      <dgm:spPr/>
      <dgm:t>
        <a:bodyPr/>
        <a:lstStyle/>
        <a:p>
          <a:endParaRPr lang="en-US"/>
        </a:p>
      </dgm:t>
    </dgm:pt>
    <dgm:pt modelId="{C1DF1FB4-FB69-4809-8BB2-519A658FC0FA}" type="sibTrans" cxnId="{0D0183B7-0EEF-4106-94AC-DD6CFBEBC82D}">
      <dgm:prSet/>
      <dgm:spPr/>
      <dgm:t>
        <a:bodyPr/>
        <a:lstStyle/>
        <a:p>
          <a:endParaRPr lang="en-US"/>
        </a:p>
      </dgm:t>
    </dgm:pt>
    <dgm:pt modelId="{51FB2EFF-F73E-4787-8BD7-930292B18DFA}">
      <dgm:prSet phldrT="[Text]"/>
      <dgm:spPr/>
      <dgm:t>
        <a:bodyPr/>
        <a:lstStyle/>
        <a:p>
          <a:r>
            <a:rPr lang="en-PH" dirty="0" smtClean="0">
              <a:solidFill>
                <a:schemeClr val="tx2">
                  <a:lumMod val="60000"/>
                  <a:lumOff val="40000"/>
                </a:schemeClr>
              </a:solidFill>
            </a:rPr>
            <a:t>Process</a:t>
          </a:r>
          <a:endParaRPr lang="en-US" dirty="0">
            <a:solidFill>
              <a:schemeClr val="tx2">
                <a:lumMod val="60000"/>
                <a:lumOff val="40000"/>
              </a:schemeClr>
            </a:solidFill>
          </a:endParaRPr>
        </a:p>
      </dgm:t>
    </dgm:pt>
    <dgm:pt modelId="{4D24F1AB-3609-4360-93D6-DACC89CD5562}" type="parTrans" cxnId="{38B01120-54A8-425C-B1EC-47BC52FCEECF}">
      <dgm:prSet/>
      <dgm:spPr/>
      <dgm:t>
        <a:bodyPr/>
        <a:lstStyle/>
        <a:p>
          <a:endParaRPr lang="en-US"/>
        </a:p>
      </dgm:t>
    </dgm:pt>
    <dgm:pt modelId="{F8CA9F22-38E3-4115-875B-18A98714D001}" type="sibTrans" cxnId="{38B01120-54A8-425C-B1EC-47BC52FCEECF}">
      <dgm:prSet/>
      <dgm:spPr/>
      <dgm:t>
        <a:bodyPr/>
        <a:lstStyle/>
        <a:p>
          <a:endParaRPr lang="en-US"/>
        </a:p>
      </dgm:t>
    </dgm:pt>
    <dgm:pt modelId="{04835C17-0007-4B1E-A5D8-1C5DA3058962}">
      <dgm:prSet phldrT="[Text]"/>
      <dgm:spPr/>
      <dgm:t>
        <a:bodyPr/>
        <a:lstStyle/>
        <a:p>
          <a:r>
            <a:rPr lang="en-PH" dirty="0" smtClean="0">
              <a:solidFill>
                <a:schemeClr val="bg1"/>
              </a:solidFill>
            </a:rPr>
            <a:t>Demo</a:t>
          </a:r>
          <a:endParaRPr lang="en-US" dirty="0">
            <a:solidFill>
              <a:schemeClr val="bg1"/>
            </a:solidFill>
          </a:endParaRPr>
        </a:p>
      </dgm:t>
    </dgm:pt>
    <dgm:pt modelId="{EEE635A2-5183-4704-AC77-A92623512166}" type="parTrans" cxnId="{74BE076A-EF9F-4F17-91B6-3C7D1681A548}">
      <dgm:prSet/>
      <dgm:spPr/>
      <dgm:t>
        <a:bodyPr/>
        <a:lstStyle/>
        <a:p>
          <a:endParaRPr lang="en-US"/>
        </a:p>
      </dgm:t>
    </dgm:pt>
    <dgm:pt modelId="{009DDEF2-D888-49C6-83CF-7C1BC1847BCF}" type="sibTrans" cxnId="{74BE076A-EF9F-4F17-91B6-3C7D1681A548}">
      <dgm:prSet/>
      <dgm:spPr/>
      <dgm:t>
        <a:bodyPr/>
        <a:lstStyle/>
        <a:p>
          <a:endParaRPr lang="en-US"/>
        </a:p>
      </dgm:t>
    </dgm:pt>
    <dgm:pt modelId="{CFE311CB-66CB-41AF-9E8A-0384A9600565}">
      <dgm:prSet phldrT="[Text]"/>
      <dgm:spPr/>
      <dgm:t>
        <a:bodyPr/>
        <a:lstStyle/>
        <a:p>
          <a:r>
            <a:rPr lang="en-PH" dirty="0" smtClean="0">
              <a:solidFill>
                <a:schemeClr val="tx2">
                  <a:lumMod val="60000"/>
                  <a:lumOff val="40000"/>
                </a:schemeClr>
              </a:solidFill>
            </a:rPr>
            <a:t>Benefits</a:t>
          </a:r>
          <a:endParaRPr lang="en-US" dirty="0">
            <a:solidFill>
              <a:schemeClr val="tx2">
                <a:lumMod val="60000"/>
                <a:lumOff val="40000"/>
              </a:schemeClr>
            </a:solidFill>
          </a:endParaRPr>
        </a:p>
      </dgm:t>
    </dgm:pt>
    <dgm:pt modelId="{A40D677C-A696-434A-A713-579E680F66FF}" type="parTrans" cxnId="{BBD093DA-F6D7-4CAA-9E84-C41E650036D1}">
      <dgm:prSet/>
      <dgm:spPr/>
      <dgm:t>
        <a:bodyPr/>
        <a:lstStyle/>
        <a:p>
          <a:endParaRPr lang="en-US"/>
        </a:p>
      </dgm:t>
    </dgm:pt>
    <dgm:pt modelId="{ECF0F6EA-D08A-4F8F-817C-4DB526DF5348}" type="sibTrans" cxnId="{BBD093DA-F6D7-4CAA-9E84-C41E650036D1}">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5">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82729030-4858-42B9-945D-5BF4D56E26E4}" type="pres">
      <dgm:prSet presAssocID="{872A9E33-1D7E-4EEE-8B7D-C485EB0BB9F8}" presName="parTxOnly" presStyleLbl="node1" presStyleIdx="1" presStyleCnt="5">
        <dgm:presLayoutVars>
          <dgm:bulletEnabled val="1"/>
        </dgm:presLayoutVars>
      </dgm:prSet>
      <dgm:spPr/>
      <dgm:t>
        <a:bodyPr/>
        <a:lstStyle/>
        <a:p>
          <a:endParaRPr lang="en-US"/>
        </a:p>
      </dgm:t>
    </dgm:pt>
    <dgm:pt modelId="{7FE2B539-F112-4FEA-A37C-2DD4FE975089}" type="pres">
      <dgm:prSet presAssocID="{C1DF1FB4-FB69-4809-8BB2-519A658FC0FA}" presName="parSpace" presStyleCnt="0"/>
      <dgm:spPr/>
    </dgm:pt>
    <dgm:pt modelId="{25A29C6C-9849-48AE-9EF2-47560D9A9BE4}" type="pres">
      <dgm:prSet presAssocID="{51FB2EFF-F73E-4787-8BD7-930292B18DFA}" presName="parTxOnly" presStyleLbl="node1" presStyleIdx="2" presStyleCnt="5">
        <dgm:presLayoutVars>
          <dgm:bulletEnabled val="1"/>
        </dgm:presLayoutVars>
      </dgm:prSet>
      <dgm:spPr/>
      <dgm:t>
        <a:bodyPr/>
        <a:lstStyle/>
        <a:p>
          <a:endParaRPr lang="en-US"/>
        </a:p>
      </dgm:t>
    </dgm:pt>
    <dgm:pt modelId="{DF109794-586E-4D5D-AF2B-8074FD63E313}" type="pres">
      <dgm:prSet presAssocID="{F8CA9F22-38E3-4115-875B-18A98714D001}" presName="parSpace" presStyleCnt="0"/>
      <dgm:spPr/>
    </dgm:pt>
    <dgm:pt modelId="{D7881209-B164-4F66-8DCA-45A13AD391FA}" type="pres">
      <dgm:prSet presAssocID="{04835C17-0007-4B1E-A5D8-1C5DA3058962}" presName="parTxOnly" presStyleLbl="node1" presStyleIdx="3" presStyleCnt="5">
        <dgm:presLayoutVars>
          <dgm:bulletEnabled val="1"/>
        </dgm:presLayoutVars>
      </dgm:prSet>
      <dgm:spPr/>
      <dgm:t>
        <a:bodyPr/>
        <a:lstStyle/>
        <a:p>
          <a:endParaRPr lang="en-US"/>
        </a:p>
      </dgm:t>
    </dgm:pt>
    <dgm:pt modelId="{3290D807-6941-4677-954C-EF510E1E74D2}" type="pres">
      <dgm:prSet presAssocID="{009DDEF2-D888-49C6-83CF-7C1BC1847BCF}" presName="parSpace" presStyleCnt="0"/>
      <dgm:spPr/>
    </dgm:pt>
    <dgm:pt modelId="{D8304536-349D-4556-B953-B46F74FDCD7F}" type="pres">
      <dgm:prSet presAssocID="{CFE311CB-66CB-41AF-9E8A-0384A9600565}" presName="parTxOnly" presStyleLbl="node1" presStyleIdx="4" presStyleCnt="5">
        <dgm:presLayoutVars>
          <dgm:bulletEnabled val="1"/>
        </dgm:presLayoutVars>
      </dgm:prSet>
      <dgm:spPr/>
      <dgm:t>
        <a:bodyPr/>
        <a:lstStyle/>
        <a:p>
          <a:endParaRPr lang="en-US"/>
        </a:p>
      </dgm:t>
    </dgm:pt>
  </dgm:ptLst>
  <dgm:cxnLst>
    <dgm:cxn modelId="{2E3972E2-19CF-4205-8D36-291EB746877E}" type="presOf" srcId="{FE323D02-9D8C-442D-9ABE-F9C04079D14C}" destId="{C9B5244F-6758-442E-893D-FABFB44D9911}" srcOrd="0" destOrd="0" presId="urn:microsoft.com/office/officeart/2005/8/layout/hChevron3"/>
    <dgm:cxn modelId="{74BE076A-EF9F-4F17-91B6-3C7D1681A548}" srcId="{80A58113-0413-47E2-B1CB-423BF0F05E28}" destId="{04835C17-0007-4B1E-A5D8-1C5DA3058962}" srcOrd="3" destOrd="0" parTransId="{EEE635A2-5183-4704-AC77-A92623512166}" sibTransId="{009DDEF2-D888-49C6-83CF-7C1BC1847BCF}"/>
    <dgm:cxn modelId="{906AB37A-2A19-4AFF-8615-9CAF42B7FF65}" srcId="{80A58113-0413-47E2-B1CB-423BF0F05E28}" destId="{FE323D02-9D8C-442D-9ABE-F9C04079D14C}" srcOrd="0" destOrd="0" parTransId="{9729BBEF-5DE6-49F6-8D09-D27951DDBCD0}" sibTransId="{DC18EE5A-E347-4E42-B6D9-B7455FDED54F}"/>
    <dgm:cxn modelId="{E83576B2-A3AB-4232-A7A7-5CE74E9F0E99}" type="presOf" srcId="{80A58113-0413-47E2-B1CB-423BF0F05E28}" destId="{3CC0E4BC-DBC8-43BB-B1E3-2CB6EEBCDA7E}" srcOrd="0" destOrd="0" presId="urn:microsoft.com/office/officeart/2005/8/layout/hChevron3"/>
    <dgm:cxn modelId="{38B01120-54A8-425C-B1EC-47BC52FCEECF}" srcId="{80A58113-0413-47E2-B1CB-423BF0F05E28}" destId="{51FB2EFF-F73E-4787-8BD7-930292B18DFA}" srcOrd="2" destOrd="0" parTransId="{4D24F1AB-3609-4360-93D6-DACC89CD5562}" sibTransId="{F8CA9F22-38E3-4115-875B-18A98714D001}"/>
    <dgm:cxn modelId="{998AE346-4DBF-43DE-B2E2-C67C36D43DAC}" type="presOf" srcId="{04835C17-0007-4B1E-A5D8-1C5DA3058962}" destId="{D7881209-B164-4F66-8DCA-45A13AD391FA}" srcOrd="0" destOrd="0" presId="urn:microsoft.com/office/officeart/2005/8/layout/hChevron3"/>
    <dgm:cxn modelId="{B38F6C02-2FA2-4F75-B3EA-7BC5AC81923B}" type="presOf" srcId="{CFE311CB-66CB-41AF-9E8A-0384A9600565}" destId="{D8304536-349D-4556-B953-B46F74FDCD7F}" srcOrd="0" destOrd="0" presId="urn:microsoft.com/office/officeart/2005/8/layout/hChevron3"/>
    <dgm:cxn modelId="{FE9A1A3B-3CC3-4590-9E59-8450152079F1}" type="presOf" srcId="{51FB2EFF-F73E-4787-8BD7-930292B18DFA}" destId="{25A29C6C-9849-48AE-9EF2-47560D9A9BE4}" srcOrd="0" destOrd="0" presId="urn:microsoft.com/office/officeart/2005/8/layout/hChevron3"/>
    <dgm:cxn modelId="{BBD093DA-F6D7-4CAA-9E84-C41E650036D1}" srcId="{80A58113-0413-47E2-B1CB-423BF0F05E28}" destId="{CFE311CB-66CB-41AF-9E8A-0384A9600565}" srcOrd="4" destOrd="0" parTransId="{A40D677C-A696-434A-A713-579E680F66FF}" sibTransId="{ECF0F6EA-D08A-4F8F-817C-4DB526DF5348}"/>
    <dgm:cxn modelId="{A70CD1C7-44AB-4583-9927-AEEC0474DD0F}" type="presOf" srcId="{872A9E33-1D7E-4EEE-8B7D-C485EB0BB9F8}" destId="{82729030-4858-42B9-945D-5BF4D56E26E4}" srcOrd="0" destOrd="0" presId="urn:microsoft.com/office/officeart/2005/8/layout/hChevron3"/>
    <dgm:cxn modelId="{0D0183B7-0EEF-4106-94AC-DD6CFBEBC82D}" srcId="{80A58113-0413-47E2-B1CB-423BF0F05E28}" destId="{872A9E33-1D7E-4EEE-8B7D-C485EB0BB9F8}" srcOrd="1" destOrd="0" parTransId="{0796EDC8-B3AF-45AB-8760-BAF69B8F1AD8}" sibTransId="{C1DF1FB4-FB69-4809-8BB2-519A658FC0FA}"/>
    <dgm:cxn modelId="{3EAF60D4-7251-4978-99BD-7EF6E4C8753C}" type="presParOf" srcId="{3CC0E4BC-DBC8-43BB-B1E3-2CB6EEBCDA7E}" destId="{C9B5244F-6758-442E-893D-FABFB44D9911}" srcOrd="0" destOrd="0" presId="urn:microsoft.com/office/officeart/2005/8/layout/hChevron3"/>
    <dgm:cxn modelId="{34ADECAE-56C0-41C7-8570-4D5699C33426}" type="presParOf" srcId="{3CC0E4BC-DBC8-43BB-B1E3-2CB6EEBCDA7E}" destId="{563CFFEE-BE57-48B3-9CA9-28248F383789}" srcOrd="1" destOrd="0" presId="urn:microsoft.com/office/officeart/2005/8/layout/hChevron3"/>
    <dgm:cxn modelId="{9EB1ED65-FAC8-441F-99ED-40B077F26649}" type="presParOf" srcId="{3CC0E4BC-DBC8-43BB-B1E3-2CB6EEBCDA7E}" destId="{82729030-4858-42B9-945D-5BF4D56E26E4}" srcOrd="2" destOrd="0" presId="urn:microsoft.com/office/officeart/2005/8/layout/hChevron3"/>
    <dgm:cxn modelId="{70E2365F-E98A-49AC-AF22-00436287A24D}" type="presParOf" srcId="{3CC0E4BC-DBC8-43BB-B1E3-2CB6EEBCDA7E}" destId="{7FE2B539-F112-4FEA-A37C-2DD4FE975089}" srcOrd="3" destOrd="0" presId="urn:microsoft.com/office/officeart/2005/8/layout/hChevron3"/>
    <dgm:cxn modelId="{D7247F91-955E-49FD-BFED-385832A16421}" type="presParOf" srcId="{3CC0E4BC-DBC8-43BB-B1E3-2CB6EEBCDA7E}" destId="{25A29C6C-9849-48AE-9EF2-47560D9A9BE4}" srcOrd="4" destOrd="0" presId="urn:microsoft.com/office/officeart/2005/8/layout/hChevron3"/>
    <dgm:cxn modelId="{628C35FF-B450-4F19-AC37-2A0BA75E16E5}" type="presParOf" srcId="{3CC0E4BC-DBC8-43BB-B1E3-2CB6EEBCDA7E}" destId="{DF109794-586E-4D5D-AF2B-8074FD63E313}" srcOrd="5" destOrd="0" presId="urn:microsoft.com/office/officeart/2005/8/layout/hChevron3"/>
    <dgm:cxn modelId="{33C428AF-E371-4C5D-92D9-9BDE0D60B9D4}" type="presParOf" srcId="{3CC0E4BC-DBC8-43BB-B1E3-2CB6EEBCDA7E}" destId="{D7881209-B164-4F66-8DCA-45A13AD391FA}" srcOrd="6" destOrd="0" presId="urn:microsoft.com/office/officeart/2005/8/layout/hChevron3"/>
    <dgm:cxn modelId="{E93FE2FD-718B-4F23-8ACF-47A4EAC08405}" type="presParOf" srcId="{3CC0E4BC-DBC8-43BB-B1E3-2CB6EEBCDA7E}" destId="{3290D807-6941-4677-954C-EF510E1E74D2}" srcOrd="7" destOrd="0" presId="urn:microsoft.com/office/officeart/2005/8/layout/hChevron3"/>
    <dgm:cxn modelId="{76AAFE04-5707-4097-A11A-4B87C27447A9}" type="presParOf" srcId="{3CC0E4BC-DBC8-43BB-B1E3-2CB6EEBCDA7E}" destId="{D8304536-349D-4556-B953-B46F74FDCD7F}" srcOrd="8"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A58113-0413-47E2-B1CB-423BF0F05E28}" type="doc">
      <dgm:prSet loTypeId="urn:microsoft.com/office/officeart/2005/8/layout/hChevron3" loCatId="process" qsTypeId="urn:microsoft.com/office/officeart/2005/8/quickstyle/simple1" qsCatId="simple" csTypeId="urn:microsoft.com/office/officeart/2005/8/colors/accent1_2" csCatId="accent1" phldr="1"/>
      <dgm:spPr/>
    </dgm:pt>
    <dgm:pt modelId="{FE323D02-9D8C-442D-9ABE-F9C04079D14C}">
      <dgm:prSet phldrT="[Text]"/>
      <dgm:spPr/>
      <dgm:t>
        <a:bodyPr/>
        <a:lstStyle/>
        <a:p>
          <a:r>
            <a:rPr lang="en-PH" dirty="0" smtClean="0">
              <a:solidFill>
                <a:schemeClr val="tx2">
                  <a:lumMod val="60000"/>
                  <a:lumOff val="40000"/>
                </a:schemeClr>
              </a:solidFill>
            </a:rPr>
            <a:t>History</a:t>
          </a:r>
          <a:endParaRPr lang="en-US" dirty="0">
            <a:solidFill>
              <a:schemeClr val="tx2">
                <a:lumMod val="60000"/>
                <a:lumOff val="40000"/>
              </a:schemeClr>
            </a:solidFill>
          </a:endParaRPr>
        </a:p>
      </dgm:t>
    </dgm:pt>
    <dgm:pt modelId="{9729BBEF-5DE6-49F6-8D09-D27951DDBCD0}" type="parTrans" cxnId="{906AB37A-2A19-4AFF-8615-9CAF42B7FF65}">
      <dgm:prSet/>
      <dgm:spPr/>
      <dgm:t>
        <a:bodyPr/>
        <a:lstStyle/>
        <a:p>
          <a:endParaRPr lang="en-US"/>
        </a:p>
      </dgm:t>
    </dgm:pt>
    <dgm:pt modelId="{DC18EE5A-E347-4E42-B6D9-B7455FDED54F}" type="sibTrans" cxnId="{906AB37A-2A19-4AFF-8615-9CAF42B7FF65}">
      <dgm:prSet/>
      <dgm:spPr/>
      <dgm:t>
        <a:bodyPr/>
        <a:lstStyle/>
        <a:p>
          <a:endParaRPr lang="en-US"/>
        </a:p>
      </dgm:t>
    </dgm:pt>
    <dgm:pt modelId="{872A9E33-1D7E-4EEE-8B7D-C485EB0BB9F8}">
      <dgm:prSet phldrT="[Text]"/>
      <dgm:spPr/>
      <dgm:t>
        <a:bodyPr/>
        <a:lstStyle/>
        <a:p>
          <a:r>
            <a:rPr lang="en-PH" dirty="0" smtClean="0">
              <a:solidFill>
                <a:schemeClr val="tx2">
                  <a:lumMod val="60000"/>
                  <a:lumOff val="40000"/>
                </a:schemeClr>
              </a:solidFill>
            </a:rPr>
            <a:t>Definition</a:t>
          </a:r>
          <a:endParaRPr lang="en-US" dirty="0">
            <a:solidFill>
              <a:schemeClr val="tx2">
                <a:lumMod val="60000"/>
                <a:lumOff val="40000"/>
              </a:schemeClr>
            </a:solidFill>
          </a:endParaRPr>
        </a:p>
      </dgm:t>
    </dgm:pt>
    <dgm:pt modelId="{0796EDC8-B3AF-45AB-8760-BAF69B8F1AD8}" type="parTrans" cxnId="{0D0183B7-0EEF-4106-94AC-DD6CFBEBC82D}">
      <dgm:prSet/>
      <dgm:spPr/>
      <dgm:t>
        <a:bodyPr/>
        <a:lstStyle/>
        <a:p>
          <a:endParaRPr lang="en-US"/>
        </a:p>
      </dgm:t>
    </dgm:pt>
    <dgm:pt modelId="{C1DF1FB4-FB69-4809-8BB2-519A658FC0FA}" type="sibTrans" cxnId="{0D0183B7-0EEF-4106-94AC-DD6CFBEBC82D}">
      <dgm:prSet/>
      <dgm:spPr/>
      <dgm:t>
        <a:bodyPr/>
        <a:lstStyle/>
        <a:p>
          <a:endParaRPr lang="en-US"/>
        </a:p>
      </dgm:t>
    </dgm:pt>
    <dgm:pt modelId="{51FB2EFF-F73E-4787-8BD7-930292B18DFA}">
      <dgm:prSet phldrT="[Text]"/>
      <dgm:spPr/>
      <dgm:t>
        <a:bodyPr/>
        <a:lstStyle/>
        <a:p>
          <a:r>
            <a:rPr lang="en-PH" dirty="0" smtClean="0">
              <a:solidFill>
                <a:schemeClr val="tx2">
                  <a:lumMod val="60000"/>
                  <a:lumOff val="40000"/>
                </a:schemeClr>
              </a:solidFill>
            </a:rPr>
            <a:t>Process</a:t>
          </a:r>
          <a:endParaRPr lang="en-US" dirty="0">
            <a:solidFill>
              <a:schemeClr val="tx2">
                <a:lumMod val="60000"/>
                <a:lumOff val="40000"/>
              </a:schemeClr>
            </a:solidFill>
          </a:endParaRPr>
        </a:p>
      </dgm:t>
    </dgm:pt>
    <dgm:pt modelId="{4D24F1AB-3609-4360-93D6-DACC89CD5562}" type="parTrans" cxnId="{38B01120-54A8-425C-B1EC-47BC52FCEECF}">
      <dgm:prSet/>
      <dgm:spPr/>
      <dgm:t>
        <a:bodyPr/>
        <a:lstStyle/>
        <a:p>
          <a:endParaRPr lang="en-US"/>
        </a:p>
      </dgm:t>
    </dgm:pt>
    <dgm:pt modelId="{F8CA9F22-38E3-4115-875B-18A98714D001}" type="sibTrans" cxnId="{38B01120-54A8-425C-B1EC-47BC52FCEECF}">
      <dgm:prSet/>
      <dgm:spPr/>
      <dgm:t>
        <a:bodyPr/>
        <a:lstStyle/>
        <a:p>
          <a:endParaRPr lang="en-US"/>
        </a:p>
      </dgm:t>
    </dgm:pt>
    <dgm:pt modelId="{04835C17-0007-4B1E-A5D8-1C5DA3058962}">
      <dgm:prSet phldrT="[Text]"/>
      <dgm:spPr/>
      <dgm:t>
        <a:bodyPr/>
        <a:lstStyle/>
        <a:p>
          <a:r>
            <a:rPr lang="en-PH" dirty="0" smtClean="0">
              <a:solidFill>
                <a:schemeClr val="tx2">
                  <a:lumMod val="60000"/>
                  <a:lumOff val="40000"/>
                </a:schemeClr>
              </a:solidFill>
            </a:rPr>
            <a:t>Demo</a:t>
          </a:r>
          <a:endParaRPr lang="en-US" dirty="0">
            <a:solidFill>
              <a:schemeClr val="tx2">
                <a:lumMod val="60000"/>
                <a:lumOff val="40000"/>
              </a:schemeClr>
            </a:solidFill>
          </a:endParaRPr>
        </a:p>
      </dgm:t>
    </dgm:pt>
    <dgm:pt modelId="{EEE635A2-5183-4704-AC77-A92623512166}" type="parTrans" cxnId="{74BE076A-EF9F-4F17-91B6-3C7D1681A548}">
      <dgm:prSet/>
      <dgm:spPr/>
      <dgm:t>
        <a:bodyPr/>
        <a:lstStyle/>
        <a:p>
          <a:endParaRPr lang="en-US"/>
        </a:p>
      </dgm:t>
    </dgm:pt>
    <dgm:pt modelId="{009DDEF2-D888-49C6-83CF-7C1BC1847BCF}" type="sibTrans" cxnId="{74BE076A-EF9F-4F17-91B6-3C7D1681A548}">
      <dgm:prSet/>
      <dgm:spPr/>
      <dgm:t>
        <a:bodyPr/>
        <a:lstStyle/>
        <a:p>
          <a:endParaRPr lang="en-US"/>
        </a:p>
      </dgm:t>
    </dgm:pt>
    <dgm:pt modelId="{CFE311CB-66CB-41AF-9E8A-0384A9600565}">
      <dgm:prSet phldrT="[Text]"/>
      <dgm:spPr/>
      <dgm:t>
        <a:bodyPr/>
        <a:lstStyle/>
        <a:p>
          <a:r>
            <a:rPr lang="en-PH" dirty="0" smtClean="0">
              <a:solidFill>
                <a:schemeClr val="bg1"/>
              </a:solidFill>
            </a:rPr>
            <a:t>Benefits</a:t>
          </a:r>
          <a:endParaRPr lang="en-US" dirty="0">
            <a:solidFill>
              <a:schemeClr val="bg1"/>
            </a:solidFill>
          </a:endParaRPr>
        </a:p>
      </dgm:t>
    </dgm:pt>
    <dgm:pt modelId="{A40D677C-A696-434A-A713-579E680F66FF}" type="parTrans" cxnId="{BBD093DA-F6D7-4CAA-9E84-C41E650036D1}">
      <dgm:prSet/>
      <dgm:spPr/>
      <dgm:t>
        <a:bodyPr/>
        <a:lstStyle/>
        <a:p>
          <a:endParaRPr lang="en-US"/>
        </a:p>
      </dgm:t>
    </dgm:pt>
    <dgm:pt modelId="{ECF0F6EA-D08A-4F8F-817C-4DB526DF5348}" type="sibTrans" cxnId="{BBD093DA-F6D7-4CAA-9E84-C41E650036D1}">
      <dgm:prSet/>
      <dgm:spPr/>
      <dgm:t>
        <a:bodyPr/>
        <a:lstStyle/>
        <a:p>
          <a:endParaRPr lang="en-US"/>
        </a:p>
      </dgm:t>
    </dgm:pt>
    <dgm:pt modelId="{3CC0E4BC-DBC8-43BB-B1E3-2CB6EEBCDA7E}" type="pres">
      <dgm:prSet presAssocID="{80A58113-0413-47E2-B1CB-423BF0F05E28}" presName="Name0" presStyleCnt="0">
        <dgm:presLayoutVars>
          <dgm:dir/>
          <dgm:resizeHandles val="exact"/>
        </dgm:presLayoutVars>
      </dgm:prSet>
      <dgm:spPr/>
    </dgm:pt>
    <dgm:pt modelId="{C9B5244F-6758-442E-893D-FABFB44D9911}" type="pres">
      <dgm:prSet presAssocID="{FE323D02-9D8C-442D-9ABE-F9C04079D14C}" presName="parTxOnly" presStyleLbl="node1" presStyleIdx="0" presStyleCnt="5">
        <dgm:presLayoutVars>
          <dgm:bulletEnabled val="1"/>
        </dgm:presLayoutVars>
      </dgm:prSet>
      <dgm:spPr/>
      <dgm:t>
        <a:bodyPr/>
        <a:lstStyle/>
        <a:p>
          <a:endParaRPr lang="en-US"/>
        </a:p>
      </dgm:t>
    </dgm:pt>
    <dgm:pt modelId="{563CFFEE-BE57-48B3-9CA9-28248F383789}" type="pres">
      <dgm:prSet presAssocID="{DC18EE5A-E347-4E42-B6D9-B7455FDED54F}" presName="parSpace" presStyleCnt="0"/>
      <dgm:spPr/>
    </dgm:pt>
    <dgm:pt modelId="{82729030-4858-42B9-945D-5BF4D56E26E4}" type="pres">
      <dgm:prSet presAssocID="{872A9E33-1D7E-4EEE-8B7D-C485EB0BB9F8}" presName="parTxOnly" presStyleLbl="node1" presStyleIdx="1" presStyleCnt="5">
        <dgm:presLayoutVars>
          <dgm:bulletEnabled val="1"/>
        </dgm:presLayoutVars>
      </dgm:prSet>
      <dgm:spPr/>
      <dgm:t>
        <a:bodyPr/>
        <a:lstStyle/>
        <a:p>
          <a:endParaRPr lang="en-US"/>
        </a:p>
      </dgm:t>
    </dgm:pt>
    <dgm:pt modelId="{7FE2B539-F112-4FEA-A37C-2DD4FE975089}" type="pres">
      <dgm:prSet presAssocID="{C1DF1FB4-FB69-4809-8BB2-519A658FC0FA}" presName="parSpace" presStyleCnt="0"/>
      <dgm:spPr/>
    </dgm:pt>
    <dgm:pt modelId="{25A29C6C-9849-48AE-9EF2-47560D9A9BE4}" type="pres">
      <dgm:prSet presAssocID="{51FB2EFF-F73E-4787-8BD7-930292B18DFA}" presName="parTxOnly" presStyleLbl="node1" presStyleIdx="2" presStyleCnt="5">
        <dgm:presLayoutVars>
          <dgm:bulletEnabled val="1"/>
        </dgm:presLayoutVars>
      </dgm:prSet>
      <dgm:spPr/>
      <dgm:t>
        <a:bodyPr/>
        <a:lstStyle/>
        <a:p>
          <a:endParaRPr lang="en-US"/>
        </a:p>
      </dgm:t>
    </dgm:pt>
    <dgm:pt modelId="{DF109794-586E-4D5D-AF2B-8074FD63E313}" type="pres">
      <dgm:prSet presAssocID="{F8CA9F22-38E3-4115-875B-18A98714D001}" presName="parSpace" presStyleCnt="0"/>
      <dgm:spPr/>
    </dgm:pt>
    <dgm:pt modelId="{D7881209-B164-4F66-8DCA-45A13AD391FA}" type="pres">
      <dgm:prSet presAssocID="{04835C17-0007-4B1E-A5D8-1C5DA3058962}" presName="parTxOnly" presStyleLbl="node1" presStyleIdx="3" presStyleCnt="5">
        <dgm:presLayoutVars>
          <dgm:bulletEnabled val="1"/>
        </dgm:presLayoutVars>
      </dgm:prSet>
      <dgm:spPr/>
      <dgm:t>
        <a:bodyPr/>
        <a:lstStyle/>
        <a:p>
          <a:endParaRPr lang="en-US"/>
        </a:p>
      </dgm:t>
    </dgm:pt>
    <dgm:pt modelId="{3290D807-6941-4677-954C-EF510E1E74D2}" type="pres">
      <dgm:prSet presAssocID="{009DDEF2-D888-49C6-83CF-7C1BC1847BCF}" presName="parSpace" presStyleCnt="0"/>
      <dgm:spPr/>
    </dgm:pt>
    <dgm:pt modelId="{D8304536-349D-4556-B953-B46F74FDCD7F}" type="pres">
      <dgm:prSet presAssocID="{CFE311CB-66CB-41AF-9E8A-0384A9600565}" presName="parTxOnly" presStyleLbl="node1" presStyleIdx="4" presStyleCnt="5">
        <dgm:presLayoutVars>
          <dgm:bulletEnabled val="1"/>
        </dgm:presLayoutVars>
      </dgm:prSet>
      <dgm:spPr/>
      <dgm:t>
        <a:bodyPr/>
        <a:lstStyle/>
        <a:p>
          <a:endParaRPr lang="en-US"/>
        </a:p>
      </dgm:t>
    </dgm:pt>
  </dgm:ptLst>
  <dgm:cxnLst>
    <dgm:cxn modelId="{74BE076A-EF9F-4F17-91B6-3C7D1681A548}" srcId="{80A58113-0413-47E2-B1CB-423BF0F05E28}" destId="{04835C17-0007-4B1E-A5D8-1C5DA3058962}" srcOrd="3" destOrd="0" parTransId="{EEE635A2-5183-4704-AC77-A92623512166}" sibTransId="{009DDEF2-D888-49C6-83CF-7C1BC1847BCF}"/>
    <dgm:cxn modelId="{165D113E-0D26-4FFF-AE9F-F39D8A9366E2}" type="presOf" srcId="{872A9E33-1D7E-4EEE-8B7D-C485EB0BB9F8}" destId="{82729030-4858-42B9-945D-5BF4D56E26E4}" srcOrd="0" destOrd="0" presId="urn:microsoft.com/office/officeart/2005/8/layout/hChevron3"/>
    <dgm:cxn modelId="{906AB37A-2A19-4AFF-8615-9CAF42B7FF65}" srcId="{80A58113-0413-47E2-B1CB-423BF0F05E28}" destId="{FE323D02-9D8C-442D-9ABE-F9C04079D14C}" srcOrd="0" destOrd="0" parTransId="{9729BBEF-5DE6-49F6-8D09-D27951DDBCD0}" sibTransId="{DC18EE5A-E347-4E42-B6D9-B7455FDED54F}"/>
    <dgm:cxn modelId="{38B01120-54A8-425C-B1EC-47BC52FCEECF}" srcId="{80A58113-0413-47E2-B1CB-423BF0F05E28}" destId="{51FB2EFF-F73E-4787-8BD7-930292B18DFA}" srcOrd="2" destOrd="0" parTransId="{4D24F1AB-3609-4360-93D6-DACC89CD5562}" sibTransId="{F8CA9F22-38E3-4115-875B-18A98714D001}"/>
    <dgm:cxn modelId="{96C22091-41B3-4BA3-BFFD-B433C472ACE3}" type="presOf" srcId="{FE323D02-9D8C-442D-9ABE-F9C04079D14C}" destId="{C9B5244F-6758-442E-893D-FABFB44D9911}" srcOrd="0" destOrd="0" presId="urn:microsoft.com/office/officeart/2005/8/layout/hChevron3"/>
    <dgm:cxn modelId="{BBD093DA-F6D7-4CAA-9E84-C41E650036D1}" srcId="{80A58113-0413-47E2-B1CB-423BF0F05E28}" destId="{CFE311CB-66CB-41AF-9E8A-0384A9600565}" srcOrd="4" destOrd="0" parTransId="{A40D677C-A696-434A-A713-579E680F66FF}" sibTransId="{ECF0F6EA-D08A-4F8F-817C-4DB526DF5348}"/>
    <dgm:cxn modelId="{0D0183B7-0EEF-4106-94AC-DD6CFBEBC82D}" srcId="{80A58113-0413-47E2-B1CB-423BF0F05E28}" destId="{872A9E33-1D7E-4EEE-8B7D-C485EB0BB9F8}" srcOrd="1" destOrd="0" parTransId="{0796EDC8-B3AF-45AB-8760-BAF69B8F1AD8}" sibTransId="{C1DF1FB4-FB69-4809-8BB2-519A658FC0FA}"/>
    <dgm:cxn modelId="{C74FAB2C-2EA1-42D2-855F-09FFD57D268D}" type="presOf" srcId="{51FB2EFF-F73E-4787-8BD7-930292B18DFA}" destId="{25A29C6C-9849-48AE-9EF2-47560D9A9BE4}" srcOrd="0" destOrd="0" presId="urn:microsoft.com/office/officeart/2005/8/layout/hChevron3"/>
    <dgm:cxn modelId="{459D295E-50FF-4F0B-893D-D4AB244D37FB}" type="presOf" srcId="{04835C17-0007-4B1E-A5D8-1C5DA3058962}" destId="{D7881209-B164-4F66-8DCA-45A13AD391FA}" srcOrd="0" destOrd="0" presId="urn:microsoft.com/office/officeart/2005/8/layout/hChevron3"/>
    <dgm:cxn modelId="{F84534FD-FCEC-4D17-A5D4-4878FE3B1E59}" type="presOf" srcId="{CFE311CB-66CB-41AF-9E8A-0384A9600565}" destId="{D8304536-349D-4556-B953-B46F74FDCD7F}" srcOrd="0" destOrd="0" presId="urn:microsoft.com/office/officeart/2005/8/layout/hChevron3"/>
    <dgm:cxn modelId="{7D66B8A7-8564-43B6-9C13-1BDAE7929E2D}" type="presOf" srcId="{80A58113-0413-47E2-B1CB-423BF0F05E28}" destId="{3CC0E4BC-DBC8-43BB-B1E3-2CB6EEBCDA7E}" srcOrd="0" destOrd="0" presId="urn:microsoft.com/office/officeart/2005/8/layout/hChevron3"/>
    <dgm:cxn modelId="{E0412790-0C55-46AB-A7B4-41976D5237B4}" type="presParOf" srcId="{3CC0E4BC-DBC8-43BB-B1E3-2CB6EEBCDA7E}" destId="{C9B5244F-6758-442E-893D-FABFB44D9911}" srcOrd="0" destOrd="0" presId="urn:microsoft.com/office/officeart/2005/8/layout/hChevron3"/>
    <dgm:cxn modelId="{159A5E95-6119-4CE3-B22D-2FA37A9FA9E5}" type="presParOf" srcId="{3CC0E4BC-DBC8-43BB-B1E3-2CB6EEBCDA7E}" destId="{563CFFEE-BE57-48B3-9CA9-28248F383789}" srcOrd="1" destOrd="0" presId="urn:microsoft.com/office/officeart/2005/8/layout/hChevron3"/>
    <dgm:cxn modelId="{91AA5133-9FA3-4B17-9569-BBD0D0A827E9}" type="presParOf" srcId="{3CC0E4BC-DBC8-43BB-B1E3-2CB6EEBCDA7E}" destId="{82729030-4858-42B9-945D-5BF4D56E26E4}" srcOrd="2" destOrd="0" presId="urn:microsoft.com/office/officeart/2005/8/layout/hChevron3"/>
    <dgm:cxn modelId="{5B2EC77F-E82D-44A5-BEDD-91D295EEEF75}" type="presParOf" srcId="{3CC0E4BC-DBC8-43BB-B1E3-2CB6EEBCDA7E}" destId="{7FE2B539-F112-4FEA-A37C-2DD4FE975089}" srcOrd="3" destOrd="0" presId="urn:microsoft.com/office/officeart/2005/8/layout/hChevron3"/>
    <dgm:cxn modelId="{C9460F90-74EE-4AA8-8016-086D9A02F72E}" type="presParOf" srcId="{3CC0E4BC-DBC8-43BB-B1E3-2CB6EEBCDA7E}" destId="{25A29C6C-9849-48AE-9EF2-47560D9A9BE4}" srcOrd="4" destOrd="0" presId="urn:microsoft.com/office/officeart/2005/8/layout/hChevron3"/>
    <dgm:cxn modelId="{3964B06F-34EF-453B-8712-C65469A10A84}" type="presParOf" srcId="{3CC0E4BC-DBC8-43BB-B1E3-2CB6EEBCDA7E}" destId="{DF109794-586E-4D5D-AF2B-8074FD63E313}" srcOrd="5" destOrd="0" presId="urn:microsoft.com/office/officeart/2005/8/layout/hChevron3"/>
    <dgm:cxn modelId="{22223351-EE39-4C39-A3AC-87EFDDFC6281}" type="presParOf" srcId="{3CC0E4BC-DBC8-43BB-B1E3-2CB6EEBCDA7E}" destId="{D7881209-B164-4F66-8DCA-45A13AD391FA}" srcOrd="6" destOrd="0" presId="urn:microsoft.com/office/officeart/2005/8/layout/hChevron3"/>
    <dgm:cxn modelId="{C3E2432E-DEC7-4909-8F11-02CA1EF7C38C}" type="presParOf" srcId="{3CC0E4BC-DBC8-43BB-B1E3-2CB6EEBCDA7E}" destId="{3290D807-6941-4677-954C-EF510E1E74D2}" srcOrd="7" destOrd="0" presId="urn:microsoft.com/office/officeart/2005/8/layout/hChevron3"/>
    <dgm:cxn modelId="{21C86A7A-7D58-41E3-B005-4F5327480548}" type="presParOf" srcId="{3CC0E4BC-DBC8-43BB-B1E3-2CB6EEBCDA7E}" destId="{D8304536-349D-4556-B953-B46F74FDCD7F}" srcOrd="8" destOrd="0" presId="urn:microsoft.com/office/officeart/2005/8/layout/hChevro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976" y="660493"/>
          <a:ext cx="1904534" cy="76181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t>History</a:t>
          </a:r>
          <a:endParaRPr lang="en-US" sz="2000" kern="1200" dirty="0"/>
        </a:p>
      </dsp:txBody>
      <dsp:txXfrm>
        <a:off x="976" y="660493"/>
        <a:ext cx="1904534" cy="761813"/>
      </dsp:txXfrm>
    </dsp:sp>
    <dsp:sp modelId="{82729030-4858-42B9-945D-5BF4D56E26E4}">
      <dsp:nvSpPr>
        <dsp:cNvPr id="0" name=""/>
        <dsp:cNvSpPr/>
      </dsp:nvSpPr>
      <dsp:spPr>
        <a:xfrm>
          <a:off x="1524604"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t>Definition</a:t>
          </a:r>
          <a:endParaRPr lang="en-US" sz="2000" kern="1200" dirty="0"/>
        </a:p>
      </dsp:txBody>
      <dsp:txXfrm>
        <a:off x="1524604" y="660493"/>
        <a:ext cx="1904534" cy="761813"/>
      </dsp:txXfrm>
    </dsp:sp>
    <dsp:sp modelId="{25A29C6C-9849-48AE-9EF2-47560D9A9BE4}">
      <dsp:nvSpPr>
        <dsp:cNvPr id="0" name=""/>
        <dsp:cNvSpPr/>
      </dsp:nvSpPr>
      <dsp:spPr>
        <a:xfrm>
          <a:off x="3048232"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t>Process</a:t>
          </a:r>
          <a:endParaRPr lang="en-US" sz="2000" kern="1200" dirty="0"/>
        </a:p>
      </dsp:txBody>
      <dsp:txXfrm>
        <a:off x="3048232" y="660493"/>
        <a:ext cx="1904534" cy="761813"/>
      </dsp:txXfrm>
    </dsp:sp>
    <dsp:sp modelId="{D7881209-B164-4F66-8DCA-45A13AD391FA}">
      <dsp:nvSpPr>
        <dsp:cNvPr id="0" name=""/>
        <dsp:cNvSpPr/>
      </dsp:nvSpPr>
      <dsp:spPr>
        <a:xfrm>
          <a:off x="4571860"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t>Demo</a:t>
          </a:r>
          <a:endParaRPr lang="en-US" sz="2000" kern="1200" dirty="0"/>
        </a:p>
      </dsp:txBody>
      <dsp:txXfrm>
        <a:off x="4571860" y="660493"/>
        <a:ext cx="1904534" cy="761813"/>
      </dsp:txXfrm>
    </dsp:sp>
    <dsp:sp modelId="{D8304536-349D-4556-B953-B46F74FDCD7F}">
      <dsp:nvSpPr>
        <dsp:cNvPr id="0" name=""/>
        <dsp:cNvSpPr/>
      </dsp:nvSpPr>
      <dsp:spPr>
        <a:xfrm>
          <a:off x="6095488"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t>Benefits</a:t>
          </a:r>
          <a:endParaRPr lang="en-US" sz="2000" kern="1200" dirty="0"/>
        </a:p>
      </dsp:txBody>
      <dsp:txXfrm>
        <a:off x="6095488" y="660493"/>
        <a:ext cx="1904534" cy="76181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976" y="660493"/>
          <a:ext cx="1904534" cy="76181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bg1"/>
              </a:solidFill>
            </a:rPr>
            <a:t>History</a:t>
          </a:r>
          <a:endParaRPr lang="en-US" sz="2000" kern="1200" dirty="0">
            <a:solidFill>
              <a:schemeClr val="bg1"/>
            </a:solidFill>
          </a:endParaRPr>
        </a:p>
      </dsp:txBody>
      <dsp:txXfrm>
        <a:off x="976" y="660493"/>
        <a:ext cx="1904534" cy="761813"/>
      </dsp:txXfrm>
    </dsp:sp>
    <dsp:sp modelId="{82729030-4858-42B9-945D-5BF4D56E26E4}">
      <dsp:nvSpPr>
        <dsp:cNvPr id="0" name=""/>
        <dsp:cNvSpPr/>
      </dsp:nvSpPr>
      <dsp:spPr>
        <a:xfrm>
          <a:off x="1524604"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Definition</a:t>
          </a:r>
          <a:endParaRPr lang="en-US" sz="2000" kern="1200" dirty="0">
            <a:solidFill>
              <a:schemeClr val="tx2">
                <a:lumMod val="60000"/>
                <a:lumOff val="40000"/>
              </a:schemeClr>
            </a:solidFill>
          </a:endParaRPr>
        </a:p>
      </dsp:txBody>
      <dsp:txXfrm>
        <a:off x="1524604" y="660493"/>
        <a:ext cx="1904534" cy="761813"/>
      </dsp:txXfrm>
    </dsp:sp>
    <dsp:sp modelId="{25A29C6C-9849-48AE-9EF2-47560D9A9BE4}">
      <dsp:nvSpPr>
        <dsp:cNvPr id="0" name=""/>
        <dsp:cNvSpPr/>
      </dsp:nvSpPr>
      <dsp:spPr>
        <a:xfrm>
          <a:off x="3048232"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Process</a:t>
          </a:r>
          <a:endParaRPr lang="en-US" sz="2000" kern="1200" dirty="0">
            <a:solidFill>
              <a:schemeClr val="tx2">
                <a:lumMod val="60000"/>
                <a:lumOff val="40000"/>
              </a:schemeClr>
            </a:solidFill>
          </a:endParaRPr>
        </a:p>
      </dsp:txBody>
      <dsp:txXfrm>
        <a:off x="3048232" y="660493"/>
        <a:ext cx="1904534" cy="761813"/>
      </dsp:txXfrm>
    </dsp:sp>
    <dsp:sp modelId="{D7881209-B164-4F66-8DCA-45A13AD391FA}">
      <dsp:nvSpPr>
        <dsp:cNvPr id="0" name=""/>
        <dsp:cNvSpPr/>
      </dsp:nvSpPr>
      <dsp:spPr>
        <a:xfrm>
          <a:off x="4571860"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Benefits</a:t>
          </a:r>
          <a:endParaRPr lang="en-US" sz="2000" kern="1200" dirty="0">
            <a:solidFill>
              <a:schemeClr val="tx2">
                <a:lumMod val="60000"/>
                <a:lumOff val="40000"/>
              </a:schemeClr>
            </a:solidFill>
          </a:endParaRPr>
        </a:p>
      </dsp:txBody>
      <dsp:txXfrm>
        <a:off x="4571860" y="660493"/>
        <a:ext cx="1904534" cy="761813"/>
      </dsp:txXfrm>
    </dsp:sp>
    <dsp:sp modelId="{D8304536-349D-4556-B953-B46F74FDCD7F}">
      <dsp:nvSpPr>
        <dsp:cNvPr id="0" name=""/>
        <dsp:cNvSpPr/>
      </dsp:nvSpPr>
      <dsp:spPr>
        <a:xfrm>
          <a:off x="6095488"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Demo</a:t>
          </a:r>
          <a:endParaRPr lang="en-US" sz="2000" kern="1200" dirty="0">
            <a:solidFill>
              <a:schemeClr val="tx2">
                <a:lumMod val="60000"/>
                <a:lumOff val="40000"/>
              </a:schemeClr>
            </a:solidFill>
          </a:endParaRPr>
        </a:p>
      </dsp:txBody>
      <dsp:txXfrm>
        <a:off x="6095488" y="660493"/>
        <a:ext cx="1904534" cy="76181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976" y="660493"/>
          <a:ext cx="1904534" cy="76181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History</a:t>
          </a:r>
          <a:endParaRPr lang="en-US" sz="2000" kern="1200" dirty="0">
            <a:solidFill>
              <a:schemeClr val="tx2">
                <a:lumMod val="60000"/>
                <a:lumOff val="40000"/>
              </a:schemeClr>
            </a:solidFill>
          </a:endParaRPr>
        </a:p>
      </dsp:txBody>
      <dsp:txXfrm>
        <a:off x="976" y="660493"/>
        <a:ext cx="1904534" cy="761813"/>
      </dsp:txXfrm>
    </dsp:sp>
    <dsp:sp modelId="{82729030-4858-42B9-945D-5BF4D56E26E4}">
      <dsp:nvSpPr>
        <dsp:cNvPr id="0" name=""/>
        <dsp:cNvSpPr/>
      </dsp:nvSpPr>
      <dsp:spPr>
        <a:xfrm>
          <a:off x="1524604"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t>Definition</a:t>
          </a:r>
          <a:endParaRPr lang="en-US" sz="2000" kern="1200" dirty="0"/>
        </a:p>
      </dsp:txBody>
      <dsp:txXfrm>
        <a:off x="1524604" y="660493"/>
        <a:ext cx="1904534" cy="761813"/>
      </dsp:txXfrm>
    </dsp:sp>
    <dsp:sp modelId="{25A29C6C-9849-48AE-9EF2-47560D9A9BE4}">
      <dsp:nvSpPr>
        <dsp:cNvPr id="0" name=""/>
        <dsp:cNvSpPr/>
      </dsp:nvSpPr>
      <dsp:spPr>
        <a:xfrm>
          <a:off x="3048232"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Process</a:t>
          </a:r>
          <a:endParaRPr lang="en-US" sz="2000" kern="1200" dirty="0">
            <a:solidFill>
              <a:schemeClr val="tx2">
                <a:lumMod val="60000"/>
                <a:lumOff val="40000"/>
              </a:schemeClr>
            </a:solidFill>
          </a:endParaRPr>
        </a:p>
      </dsp:txBody>
      <dsp:txXfrm>
        <a:off x="3048232" y="660493"/>
        <a:ext cx="1904534" cy="761813"/>
      </dsp:txXfrm>
    </dsp:sp>
    <dsp:sp modelId="{D7881209-B164-4F66-8DCA-45A13AD391FA}">
      <dsp:nvSpPr>
        <dsp:cNvPr id="0" name=""/>
        <dsp:cNvSpPr/>
      </dsp:nvSpPr>
      <dsp:spPr>
        <a:xfrm>
          <a:off x="4571860"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Benefits</a:t>
          </a:r>
          <a:endParaRPr lang="en-US" sz="2000" kern="1200" dirty="0">
            <a:solidFill>
              <a:schemeClr val="tx2">
                <a:lumMod val="60000"/>
                <a:lumOff val="40000"/>
              </a:schemeClr>
            </a:solidFill>
          </a:endParaRPr>
        </a:p>
      </dsp:txBody>
      <dsp:txXfrm>
        <a:off x="4571860" y="660493"/>
        <a:ext cx="1904534" cy="761813"/>
      </dsp:txXfrm>
    </dsp:sp>
    <dsp:sp modelId="{D8304536-349D-4556-B953-B46F74FDCD7F}">
      <dsp:nvSpPr>
        <dsp:cNvPr id="0" name=""/>
        <dsp:cNvSpPr/>
      </dsp:nvSpPr>
      <dsp:spPr>
        <a:xfrm>
          <a:off x="6095488"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Demo</a:t>
          </a:r>
          <a:endParaRPr lang="en-US" sz="2000" kern="1200" dirty="0">
            <a:solidFill>
              <a:schemeClr val="tx2">
                <a:lumMod val="60000"/>
                <a:lumOff val="40000"/>
              </a:schemeClr>
            </a:solidFill>
          </a:endParaRPr>
        </a:p>
      </dsp:txBody>
      <dsp:txXfrm>
        <a:off x="6095488" y="660493"/>
        <a:ext cx="1904534" cy="76181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DE6D18-F41B-4A2D-BDCF-568BC20BA1ED}">
      <dsp:nvSpPr>
        <dsp:cNvPr id="0" name=""/>
        <dsp:cNvSpPr/>
      </dsp:nvSpPr>
      <dsp:spPr>
        <a:xfrm>
          <a:off x="2940345" y="2121142"/>
          <a:ext cx="2211142" cy="221114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PH" sz="6500" kern="1200" dirty="0" smtClean="0"/>
            <a:t>BDD</a:t>
          </a:r>
          <a:endParaRPr lang="en-US" sz="6500" kern="1200" dirty="0"/>
        </a:p>
      </dsp:txBody>
      <dsp:txXfrm>
        <a:off x="2940345" y="2121142"/>
        <a:ext cx="2211142" cy="2211142"/>
      </dsp:txXfrm>
    </dsp:sp>
    <dsp:sp modelId="{9CE7E866-ADDE-40C7-8AB6-A688A404C951}">
      <dsp:nvSpPr>
        <dsp:cNvPr id="0" name=""/>
        <dsp:cNvSpPr/>
      </dsp:nvSpPr>
      <dsp:spPr>
        <a:xfrm rot="11700000">
          <a:off x="1270473" y="2388090"/>
          <a:ext cx="1643162" cy="63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F34A09F-0841-4C1A-ABB6-16F4A75AA9D8}">
      <dsp:nvSpPr>
        <dsp:cNvPr id="0" name=""/>
        <dsp:cNvSpPr/>
      </dsp:nvSpPr>
      <dsp:spPr>
        <a:xfrm>
          <a:off x="385942" y="2009276"/>
          <a:ext cx="1825051" cy="9625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PH" sz="1200" kern="1200" dirty="0" smtClean="0"/>
            <a:t>Extreme Programming (XP)</a:t>
          </a:r>
        </a:p>
        <a:p>
          <a:pPr lvl="0" algn="ctr" defTabSz="533400">
            <a:lnSpc>
              <a:spcPct val="90000"/>
            </a:lnSpc>
            <a:spcBef>
              <a:spcPct val="0"/>
            </a:spcBef>
            <a:spcAft>
              <a:spcPct val="35000"/>
            </a:spcAft>
          </a:pPr>
          <a:r>
            <a:rPr lang="en-PH" sz="1200" kern="1200" dirty="0" smtClean="0"/>
            <a:t>- TDD</a:t>
          </a:r>
        </a:p>
        <a:p>
          <a:pPr lvl="0" algn="ctr" defTabSz="533400">
            <a:lnSpc>
              <a:spcPct val="90000"/>
            </a:lnSpc>
            <a:spcBef>
              <a:spcPct val="0"/>
            </a:spcBef>
            <a:spcAft>
              <a:spcPct val="35000"/>
            </a:spcAft>
          </a:pPr>
          <a:r>
            <a:rPr lang="en-PH" sz="1200" kern="1200" dirty="0" smtClean="0"/>
            <a:t>- CI</a:t>
          </a:r>
          <a:endParaRPr lang="en-US" sz="1200" kern="1200" dirty="0"/>
        </a:p>
      </dsp:txBody>
      <dsp:txXfrm>
        <a:off x="385942" y="2009276"/>
        <a:ext cx="1825051" cy="962521"/>
      </dsp:txXfrm>
    </dsp:sp>
    <dsp:sp modelId="{0949C9E3-D856-4F0E-A289-6C0F72909604}">
      <dsp:nvSpPr>
        <dsp:cNvPr id="0" name=""/>
        <dsp:cNvSpPr/>
      </dsp:nvSpPr>
      <dsp:spPr>
        <a:xfrm rot="14784564">
          <a:off x="2378594" y="1032270"/>
          <a:ext cx="1693238" cy="63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E2B572-26C8-40FF-80E6-4ACB204369DF}">
      <dsp:nvSpPr>
        <dsp:cNvPr id="0" name=""/>
        <dsp:cNvSpPr/>
      </dsp:nvSpPr>
      <dsp:spPr>
        <a:xfrm>
          <a:off x="1836104" y="116329"/>
          <a:ext cx="2100585" cy="9103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PH" sz="1200" kern="1200" dirty="0" smtClean="0"/>
            <a:t>Acceptance Test-Driven Planning</a:t>
          </a:r>
          <a:endParaRPr lang="en-US" sz="1200" kern="1200" dirty="0"/>
        </a:p>
      </dsp:txBody>
      <dsp:txXfrm>
        <a:off x="1836104" y="116329"/>
        <a:ext cx="2100585" cy="910326"/>
      </dsp:txXfrm>
    </dsp:sp>
    <dsp:sp modelId="{3C8CFE5E-CDD1-485B-8013-5DE750FBC572}">
      <dsp:nvSpPr>
        <dsp:cNvPr id="0" name=""/>
        <dsp:cNvSpPr/>
      </dsp:nvSpPr>
      <dsp:spPr>
        <a:xfrm rot="17700000">
          <a:off x="4079201" y="1078358"/>
          <a:ext cx="1643162" cy="63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7356C3-7A0B-49A3-990D-AF83B9660B0B}">
      <dsp:nvSpPr>
        <dsp:cNvPr id="0" name=""/>
        <dsp:cNvSpPr/>
      </dsp:nvSpPr>
      <dsp:spPr>
        <a:xfrm>
          <a:off x="4197705" y="194820"/>
          <a:ext cx="2100585" cy="908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PH" sz="1200" kern="1200" dirty="0" smtClean="0"/>
            <a:t>Lean Principles</a:t>
          </a:r>
          <a:endParaRPr lang="en-US" sz="1200" kern="1200" dirty="0"/>
        </a:p>
      </dsp:txBody>
      <dsp:txXfrm>
        <a:off x="4197705" y="194820"/>
        <a:ext cx="2100585" cy="908041"/>
      </dsp:txXfrm>
    </dsp:sp>
    <dsp:sp modelId="{F7487209-8530-47E1-86D7-42C849B074E7}">
      <dsp:nvSpPr>
        <dsp:cNvPr id="0" name=""/>
        <dsp:cNvSpPr/>
      </dsp:nvSpPr>
      <dsp:spPr>
        <a:xfrm rot="20700000">
          <a:off x="5178196" y="2388090"/>
          <a:ext cx="1643162" cy="63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AC205B-D5B0-4267-913C-A96759019984}">
      <dsp:nvSpPr>
        <dsp:cNvPr id="0" name=""/>
        <dsp:cNvSpPr/>
      </dsp:nvSpPr>
      <dsp:spPr>
        <a:xfrm>
          <a:off x="5743072" y="1981204"/>
          <a:ext cx="2100585" cy="10186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533400">
            <a:lnSpc>
              <a:spcPct val="90000"/>
            </a:lnSpc>
            <a:spcBef>
              <a:spcPct val="0"/>
            </a:spcBef>
            <a:spcAft>
              <a:spcPct val="35000"/>
            </a:spcAft>
          </a:pPr>
          <a:r>
            <a:rPr lang="en-PH" sz="1200" kern="1200" dirty="0" smtClean="0"/>
            <a:t>Domain-Driven Design</a:t>
          </a:r>
        </a:p>
        <a:p>
          <a:pPr lvl="0" algn="ctr" defTabSz="533400">
            <a:lnSpc>
              <a:spcPct val="90000"/>
            </a:lnSpc>
            <a:spcBef>
              <a:spcPct val="0"/>
            </a:spcBef>
            <a:spcAft>
              <a:spcPct val="35000"/>
            </a:spcAft>
          </a:pPr>
          <a:r>
            <a:rPr lang="en-PH" sz="1200" kern="1200" dirty="0" smtClean="0"/>
            <a:t>- Ubiquitous language</a:t>
          </a:r>
          <a:endParaRPr lang="en-US" sz="1200" kern="1200" dirty="0"/>
        </a:p>
      </dsp:txBody>
      <dsp:txXfrm>
        <a:off x="5743072" y="1981204"/>
        <a:ext cx="2100585" cy="101866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976" y="660493"/>
          <a:ext cx="1904534" cy="76181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History</a:t>
          </a:r>
          <a:endParaRPr lang="en-US" sz="2000" kern="1200" dirty="0">
            <a:solidFill>
              <a:schemeClr val="tx2">
                <a:lumMod val="60000"/>
                <a:lumOff val="40000"/>
              </a:schemeClr>
            </a:solidFill>
          </a:endParaRPr>
        </a:p>
      </dsp:txBody>
      <dsp:txXfrm>
        <a:off x="976" y="660493"/>
        <a:ext cx="1904534" cy="761813"/>
      </dsp:txXfrm>
    </dsp:sp>
    <dsp:sp modelId="{82729030-4858-42B9-945D-5BF4D56E26E4}">
      <dsp:nvSpPr>
        <dsp:cNvPr id="0" name=""/>
        <dsp:cNvSpPr/>
      </dsp:nvSpPr>
      <dsp:spPr>
        <a:xfrm>
          <a:off x="1524604"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Definition</a:t>
          </a:r>
          <a:endParaRPr lang="en-US" sz="2000" kern="1200" dirty="0">
            <a:solidFill>
              <a:schemeClr val="tx2">
                <a:lumMod val="60000"/>
                <a:lumOff val="40000"/>
              </a:schemeClr>
            </a:solidFill>
          </a:endParaRPr>
        </a:p>
      </dsp:txBody>
      <dsp:txXfrm>
        <a:off x="1524604" y="660493"/>
        <a:ext cx="1904534" cy="761813"/>
      </dsp:txXfrm>
    </dsp:sp>
    <dsp:sp modelId="{25A29C6C-9849-48AE-9EF2-47560D9A9BE4}">
      <dsp:nvSpPr>
        <dsp:cNvPr id="0" name=""/>
        <dsp:cNvSpPr/>
      </dsp:nvSpPr>
      <dsp:spPr>
        <a:xfrm>
          <a:off x="3048232"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bg1"/>
              </a:solidFill>
            </a:rPr>
            <a:t>Process</a:t>
          </a:r>
          <a:endParaRPr lang="en-US" sz="2000" kern="1200" dirty="0">
            <a:solidFill>
              <a:schemeClr val="bg1"/>
            </a:solidFill>
          </a:endParaRPr>
        </a:p>
      </dsp:txBody>
      <dsp:txXfrm>
        <a:off x="3048232" y="660493"/>
        <a:ext cx="1904534" cy="761813"/>
      </dsp:txXfrm>
    </dsp:sp>
    <dsp:sp modelId="{D7881209-B164-4F66-8DCA-45A13AD391FA}">
      <dsp:nvSpPr>
        <dsp:cNvPr id="0" name=""/>
        <dsp:cNvSpPr/>
      </dsp:nvSpPr>
      <dsp:spPr>
        <a:xfrm>
          <a:off x="4571860"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Benefits</a:t>
          </a:r>
          <a:endParaRPr lang="en-US" sz="2000" kern="1200" dirty="0">
            <a:solidFill>
              <a:schemeClr val="tx2">
                <a:lumMod val="60000"/>
                <a:lumOff val="40000"/>
              </a:schemeClr>
            </a:solidFill>
          </a:endParaRPr>
        </a:p>
      </dsp:txBody>
      <dsp:txXfrm>
        <a:off x="4571860" y="660493"/>
        <a:ext cx="1904534" cy="761813"/>
      </dsp:txXfrm>
    </dsp:sp>
    <dsp:sp modelId="{D8304536-349D-4556-B953-B46F74FDCD7F}">
      <dsp:nvSpPr>
        <dsp:cNvPr id="0" name=""/>
        <dsp:cNvSpPr/>
      </dsp:nvSpPr>
      <dsp:spPr>
        <a:xfrm>
          <a:off x="6095488"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Demo</a:t>
          </a:r>
          <a:endParaRPr lang="en-US" sz="2000" kern="1200" dirty="0">
            <a:solidFill>
              <a:schemeClr val="tx2">
                <a:lumMod val="60000"/>
                <a:lumOff val="40000"/>
              </a:schemeClr>
            </a:solidFill>
          </a:endParaRPr>
        </a:p>
      </dsp:txBody>
      <dsp:txXfrm>
        <a:off x="6095488" y="660493"/>
        <a:ext cx="1904534" cy="76181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976" y="660493"/>
          <a:ext cx="1904534" cy="76181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History</a:t>
          </a:r>
          <a:endParaRPr lang="en-US" sz="2000" kern="1200" dirty="0">
            <a:solidFill>
              <a:schemeClr val="tx2">
                <a:lumMod val="60000"/>
                <a:lumOff val="40000"/>
              </a:schemeClr>
            </a:solidFill>
          </a:endParaRPr>
        </a:p>
      </dsp:txBody>
      <dsp:txXfrm>
        <a:off x="976" y="660493"/>
        <a:ext cx="1904534" cy="761813"/>
      </dsp:txXfrm>
    </dsp:sp>
    <dsp:sp modelId="{82729030-4858-42B9-945D-5BF4D56E26E4}">
      <dsp:nvSpPr>
        <dsp:cNvPr id="0" name=""/>
        <dsp:cNvSpPr/>
      </dsp:nvSpPr>
      <dsp:spPr>
        <a:xfrm>
          <a:off x="1524604"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Definition</a:t>
          </a:r>
          <a:endParaRPr lang="en-US" sz="2000" kern="1200" dirty="0">
            <a:solidFill>
              <a:schemeClr val="tx2">
                <a:lumMod val="60000"/>
                <a:lumOff val="40000"/>
              </a:schemeClr>
            </a:solidFill>
          </a:endParaRPr>
        </a:p>
      </dsp:txBody>
      <dsp:txXfrm>
        <a:off x="1524604" y="660493"/>
        <a:ext cx="1904534" cy="761813"/>
      </dsp:txXfrm>
    </dsp:sp>
    <dsp:sp modelId="{25A29C6C-9849-48AE-9EF2-47560D9A9BE4}">
      <dsp:nvSpPr>
        <dsp:cNvPr id="0" name=""/>
        <dsp:cNvSpPr/>
      </dsp:nvSpPr>
      <dsp:spPr>
        <a:xfrm>
          <a:off x="3048232"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Process</a:t>
          </a:r>
          <a:endParaRPr lang="en-US" sz="2000" kern="1200" dirty="0">
            <a:solidFill>
              <a:schemeClr val="tx2">
                <a:lumMod val="60000"/>
                <a:lumOff val="40000"/>
              </a:schemeClr>
            </a:solidFill>
          </a:endParaRPr>
        </a:p>
      </dsp:txBody>
      <dsp:txXfrm>
        <a:off x="3048232" y="660493"/>
        <a:ext cx="1904534" cy="761813"/>
      </dsp:txXfrm>
    </dsp:sp>
    <dsp:sp modelId="{D7881209-B164-4F66-8DCA-45A13AD391FA}">
      <dsp:nvSpPr>
        <dsp:cNvPr id="0" name=""/>
        <dsp:cNvSpPr/>
      </dsp:nvSpPr>
      <dsp:spPr>
        <a:xfrm>
          <a:off x="4571860"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bg1"/>
              </a:solidFill>
            </a:rPr>
            <a:t>Demo</a:t>
          </a:r>
          <a:endParaRPr lang="en-US" sz="2000" kern="1200" dirty="0">
            <a:solidFill>
              <a:schemeClr val="bg1"/>
            </a:solidFill>
          </a:endParaRPr>
        </a:p>
      </dsp:txBody>
      <dsp:txXfrm>
        <a:off x="4571860" y="660493"/>
        <a:ext cx="1904534" cy="761813"/>
      </dsp:txXfrm>
    </dsp:sp>
    <dsp:sp modelId="{D8304536-349D-4556-B953-B46F74FDCD7F}">
      <dsp:nvSpPr>
        <dsp:cNvPr id="0" name=""/>
        <dsp:cNvSpPr/>
      </dsp:nvSpPr>
      <dsp:spPr>
        <a:xfrm>
          <a:off x="6095488"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Benefits</a:t>
          </a:r>
          <a:endParaRPr lang="en-US" sz="2000" kern="1200" dirty="0">
            <a:solidFill>
              <a:schemeClr val="tx2">
                <a:lumMod val="60000"/>
                <a:lumOff val="40000"/>
              </a:schemeClr>
            </a:solidFill>
          </a:endParaRPr>
        </a:p>
      </dsp:txBody>
      <dsp:txXfrm>
        <a:off x="6095488" y="660493"/>
        <a:ext cx="1904534" cy="76181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B5244F-6758-442E-893D-FABFB44D9911}">
      <dsp:nvSpPr>
        <dsp:cNvPr id="0" name=""/>
        <dsp:cNvSpPr/>
      </dsp:nvSpPr>
      <dsp:spPr>
        <a:xfrm>
          <a:off x="976" y="660493"/>
          <a:ext cx="1904534" cy="76181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History</a:t>
          </a:r>
          <a:endParaRPr lang="en-US" sz="2000" kern="1200" dirty="0">
            <a:solidFill>
              <a:schemeClr val="tx2">
                <a:lumMod val="60000"/>
                <a:lumOff val="40000"/>
              </a:schemeClr>
            </a:solidFill>
          </a:endParaRPr>
        </a:p>
      </dsp:txBody>
      <dsp:txXfrm>
        <a:off x="976" y="660493"/>
        <a:ext cx="1904534" cy="761813"/>
      </dsp:txXfrm>
    </dsp:sp>
    <dsp:sp modelId="{82729030-4858-42B9-945D-5BF4D56E26E4}">
      <dsp:nvSpPr>
        <dsp:cNvPr id="0" name=""/>
        <dsp:cNvSpPr/>
      </dsp:nvSpPr>
      <dsp:spPr>
        <a:xfrm>
          <a:off x="1524604"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Definition</a:t>
          </a:r>
          <a:endParaRPr lang="en-US" sz="2000" kern="1200" dirty="0">
            <a:solidFill>
              <a:schemeClr val="tx2">
                <a:lumMod val="60000"/>
                <a:lumOff val="40000"/>
              </a:schemeClr>
            </a:solidFill>
          </a:endParaRPr>
        </a:p>
      </dsp:txBody>
      <dsp:txXfrm>
        <a:off x="1524604" y="660493"/>
        <a:ext cx="1904534" cy="761813"/>
      </dsp:txXfrm>
    </dsp:sp>
    <dsp:sp modelId="{25A29C6C-9849-48AE-9EF2-47560D9A9BE4}">
      <dsp:nvSpPr>
        <dsp:cNvPr id="0" name=""/>
        <dsp:cNvSpPr/>
      </dsp:nvSpPr>
      <dsp:spPr>
        <a:xfrm>
          <a:off x="3048232"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Process</a:t>
          </a:r>
          <a:endParaRPr lang="en-US" sz="2000" kern="1200" dirty="0">
            <a:solidFill>
              <a:schemeClr val="tx2">
                <a:lumMod val="60000"/>
                <a:lumOff val="40000"/>
              </a:schemeClr>
            </a:solidFill>
          </a:endParaRPr>
        </a:p>
      </dsp:txBody>
      <dsp:txXfrm>
        <a:off x="3048232" y="660493"/>
        <a:ext cx="1904534" cy="761813"/>
      </dsp:txXfrm>
    </dsp:sp>
    <dsp:sp modelId="{D7881209-B164-4F66-8DCA-45A13AD391FA}">
      <dsp:nvSpPr>
        <dsp:cNvPr id="0" name=""/>
        <dsp:cNvSpPr/>
      </dsp:nvSpPr>
      <dsp:spPr>
        <a:xfrm>
          <a:off x="4571860"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tx2">
                  <a:lumMod val="60000"/>
                  <a:lumOff val="40000"/>
                </a:schemeClr>
              </a:solidFill>
            </a:rPr>
            <a:t>Demo</a:t>
          </a:r>
          <a:endParaRPr lang="en-US" sz="2000" kern="1200" dirty="0">
            <a:solidFill>
              <a:schemeClr val="tx2">
                <a:lumMod val="60000"/>
                <a:lumOff val="40000"/>
              </a:schemeClr>
            </a:solidFill>
          </a:endParaRPr>
        </a:p>
      </dsp:txBody>
      <dsp:txXfrm>
        <a:off x="4571860" y="660493"/>
        <a:ext cx="1904534" cy="761813"/>
      </dsp:txXfrm>
    </dsp:sp>
    <dsp:sp modelId="{D8304536-349D-4556-B953-B46F74FDCD7F}">
      <dsp:nvSpPr>
        <dsp:cNvPr id="0" name=""/>
        <dsp:cNvSpPr/>
      </dsp:nvSpPr>
      <dsp:spPr>
        <a:xfrm>
          <a:off x="6095488" y="660493"/>
          <a:ext cx="1904534" cy="76181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PH" sz="2000" kern="1200" dirty="0" smtClean="0">
              <a:solidFill>
                <a:schemeClr val="bg1"/>
              </a:solidFill>
            </a:rPr>
            <a:t>Benefits</a:t>
          </a:r>
          <a:endParaRPr lang="en-US" sz="2000" kern="1200" dirty="0">
            <a:solidFill>
              <a:schemeClr val="bg1"/>
            </a:solidFill>
          </a:endParaRPr>
        </a:p>
      </dsp:txBody>
      <dsp:txXfrm>
        <a:off x="6095488" y="660493"/>
        <a:ext cx="1904534" cy="76181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F75A1D-DD6E-46E2-837C-649C841E6ADF}" type="datetimeFigureOut">
              <a:rPr lang="en-US" smtClean="0"/>
              <a:pPr/>
              <a:t>8/20/2014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F3A6E-141C-4F99-9175-3F84492D1E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mbysoft.com/survey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versionone.com/assets/img/files/CHAOSManifesto2013.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The </a:t>
            </a:r>
            <a:r>
              <a:rPr lang="en-PH" baseline="0" dirty="0" smtClean="0"/>
              <a:t>objective of TDD is for a developer to gain confidence on his code, not to replace QA. – </a:t>
            </a:r>
          </a:p>
          <a:p>
            <a:r>
              <a:rPr lang="en-US" dirty="0" smtClean="0"/>
              <a:t>http://martinfowler.com/articles/is-tdd-dead/</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http://www.manning.com/smart/BDDinAction_MEAP_CH01.pdf</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http://dannorth.net/introducing-bdd/</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https://www.jfokus.se/jfokus10/preso/jf-10_Behaviour-DrivenDevelopment.pdf</a:t>
            </a:r>
          </a:p>
          <a:p>
            <a:endParaRPr lang="en-PH" dirty="0" smtClean="0"/>
          </a:p>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342900" indent="-342900">
              <a:spcBef>
                <a:spcPct val="20000"/>
              </a:spcBef>
              <a:buFont typeface="Arial" pitchFamily="34" charset="0"/>
              <a:buChar char="•"/>
            </a:pPr>
            <a:r>
              <a:rPr lang="en-PH" sz="4800" dirty="0" smtClean="0"/>
              <a:t>Influenced by </a:t>
            </a:r>
            <a:r>
              <a:rPr lang="en-PH" sz="4800" dirty="0" err="1" smtClean="0"/>
              <a:t>Neurolinguistic</a:t>
            </a:r>
            <a:r>
              <a:rPr lang="en-PH" sz="4800" dirty="0" smtClean="0"/>
              <a:t> Programming (NLP)</a:t>
            </a:r>
          </a:p>
          <a:p>
            <a:pPr marL="800100" lvl="1" indent="-342900">
              <a:spcBef>
                <a:spcPct val="20000"/>
              </a:spcBef>
              <a:buFont typeface="Arial" pitchFamily="34" charset="0"/>
              <a:buChar char="•"/>
            </a:pPr>
            <a:r>
              <a:rPr kumimoji="0" lang="en-PH" sz="3200" b="0" i="0" u="none" strike="noStrike" kern="1200" cap="none" spc="0" normalizeH="0" baseline="0" noProof="0" dirty="0" smtClean="0">
                <a:ln>
                  <a:noFill/>
                </a:ln>
                <a:solidFill>
                  <a:schemeClr val="tx1"/>
                </a:solidFill>
                <a:effectLst/>
                <a:uLnTx/>
                <a:uFillTx/>
                <a:latin typeface="+mn-lt"/>
                <a:ea typeface="+mn-ea"/>
                <a:cs typeface="+mn-cs"/>
              </a:rPr>
              <a:t>Visual Construct (</a:t>
            </a:r>
            <a:r>
              <a:rPr kumimoji="0" lang="en-PH" sz="3200" b="0" i="0" u="none" strike="noStrike" kern="1200" cap="none" spc="0" normalizeH="0" baseline="0" noProof="0" dirty="0" err="1" smtClean="0">
                <a:ln>
                  <a:noFill/>
                </a:ln>
                <a:solidFill>
                  <a:schemeClr val="tx1"/>
                </a:solidFill>
                <a:effectLst/>
                <a:uLnTx/>
                <a:uFillTx/>
                <a:latin typeface="+mn-lt"/>
                <a:ea typeface="+mn-ea"/>
                <a:cs typeface="+mn-cs"/>
              </a:rPr>
              <a:t>Vc</a:t>
            </a:r>
            <a:r>
              <a:rPr kumimoji="0" lang="en-PH" sz="3200" b="0" i="0" u="none" strike="noStrike" kern="1200" cap="none" spc="0" normalizeH="0" baseline="0" noProof="0" dirty="0" smtClean="0">
                <a:ln>
                  <a:noFill/>
                </a:ln>
                <a:solidFill>
                  <a:schemeClr val="tx1"/>
                </a:solidFill>
                <a:effectLst/>
                <a:uLnTx/>
                <a:uFillTx/>
                <a:latin typeface="+mn-lt"/>
                <a:ea typeface="+mn-ea"/>
                <a:cs typeface="+mn-cs"/>
              </a:rPr>
              <a:t>)</a:t>
            </a:r>
          </a:p>
          <a:p>
            <a:pPr marL="800100" lvl="1" indent="-342900">
              <a:spcBef>
                <a:spcPct val="20000"/>
              </a:spcBef>
              <a:buFont typeface="Arial" pitchFamily="34" charset="0"/>
              <a:buChar char="•"/>
            </a:pPr>
            <a:r>
              <a:rPr lang="en-PH" sz="3200" dirty="0" smtClean="0"/>
              <a:t>Visual Recall (</a:t>
            </a:r>
            <a:r>
              <a:rPr lang="en-PH" sz="3200" dirty="0" err="1" smtClean="0"/>
              <a:t>Vr</a:t>
            </a:r>
            <a:r>
              <a:rPr lang="en-PH" sz="3200" dirty="0" smtClean="0"/>
              <a:t>)</a:t>
            </a:r>
          </a:p>
          <a:p>
            <a:pPr marL="800100" lvl="1" indent="-342900">
              <a:spcBef>
                <a:spcPct val="20000"/>
              </a:spcBef>
              <a:buFont typeface="Arial" pitchFamily="34" charset="0"/>
              <a:buChar char="•"/>
            </a:pPr>
            <a:r>
              <a:rPr lang="en-PH" sz="3200" dirty="0" smtClean="0"/>
              <a:t>Auditory Construct (Ac)</a:t>
            </a:r>
          </a:p>
          <a:p>
            <a:pPr marL="800100" lvl="1" indent="-342900">
              <a:spcBef>
                <a:spcPct val="20000"/>
              </a:spcBef>
              <a:buFont typeface="Arial" pitchFamily="34" charset="0"/>
              <a:buChar char="•"/>
            </a:pPr>
            <a:r>
              <a:rPr lang="en-PH" sz="3200" dirty="0" smtClean="0"/>
              <a:t>Auditory Recall (</a:t>
            </a:r>
            <a:r>
              <a:rPr lang="en-PH" sz="3200" dirty="0" err="1" smtClean="0"/>
              <a:t>Ar</a:t>
            </a:r>
            <a:r>
              <a:rPr lang="en-PH" sz="3200" dirty="0" smtClean="0"/>
              <a:t>)</a:t>
            </a:r>
          </a:p>
          <a:p>
            <a:pPr marL="800100" lvl="1" indent="-342900">
              <a:spcBef>
                <a:spcPct val="20000"/>
              </a:spcBef>
              <a:buFont typeface="Arial" pitchFamily="34" charset="0"/>
              <a:buChar char="•"/>
            </a:pPr>
            <a:r>
              <a:rPr lang="en-PH" sz="3200" dirty="0" err="1" smtClean="0"/>
              <a:t>Kinesthetic</a:t>
            </a:r>
            <a:r>
              <a:rPr lang="en-PH" sz="3200" dirty="0" smtClean="0"/>
              <a:t> (K)</a:t>
            </a:r>
          </a:p>
          <a:p>
            <a:pPr marL="800100" lvl="1" indent="-342900">
              <a:spcBef>
                <a:spcPct val="20000"/>
              </a:spcBef>
              <a:buFont typeface="Arial" pitchFamily="34" charset="0"/>
              <a:buChar char="•"/>
            </a:pPr>
            <a:r>
              <a:rPr lang="en-PH" sz="3200" dirty="0" smtClean="0"/>
              <a:t>Auditory Internal Dialogue (Ai)</a:t>
            </a:r>
          </a:p>
          <a:p>
            <a:pPr marL="800100" lvl="1" indent="-342900">
              <a:spcBef>
                <a:spcPct val="20000"/>
              </a:spcBef>
              <a:buFont typeface="Arial" pitchFamily="34" charset="0"/>
              <a:buChar cha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“…describing its behaviour from the perspective of its stakeholders…”</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PH" dirty="0" smtClean="0"/>
          </a:p>
          <a:p>
            <a:r>
              <a:rPr lang="en-PH" dirty="0" smtClean="0"/>
              <a:t>CI and SCM principles apply elsewhere too</a:t>
            </a:r>
          </a:p>
          <a:p>
            <a:pPr lvl="1"/>
            <a:r>
              <a:rPr lang="en-PH" dirty="0" smtClean="0"/>
              <a:t>You can version your database changes</a:t>
            </a:r>
          </a:p>
          <a:p>
            <a:pPr lvl="1"/>
            <a:r>
              <a:rPr lang="en-PH" dirty="0" smtClean="0"/>
              <a:t>And automate the roll-forward and roll-back</a:t>
            </a:r>
          </a:p>
          <a:p>
            <a:r>
              <a:rPr lang="en-PH" dirty="0" smtClean="0"/>
              <a:t>Some features require on-going monitoring</a:t>
            </a:r>
          </a:p>
          <a:p>
            <a:pPr lvl="1"/>
            <a:r>
              <a:rPr lang="en-PH" dirty="0" smtClean="0"/>
              <a:t>e.g. Performance testing or penetration testing</a:t>
            </a:r>
            <a:endParaRPr lang="en-US" dirty="0" smtClean="0"/>
          </a:p>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BDD practitioners use conversations around concrete examples of system </a:t>
            </a:r>
            <a:r>
              <a:rPr lang="en-PH" dirty="0" err="1" smtClean="0"/>
              <a:t>behavior</a:t>
            </a:r>
            <a:r>
              <a:rPr lang="en-PH" dirty="0" smtClean="0"/>
              <a:t> to help </a:t>
            </a:r>
          </a:p>
          <a:p>
            <a:r>
              <a:rPr lang="en-PH" dirty="0" smtClean="0"/>
              <a:t>understand how features will provide value to the business. BDD encourages business analysts, </a:t>
            </a:r>
          </a:p>
          <a:p>
            <a:r>
              <a:rPr lang="en-PH" dirty="0" smtClean="0"/>
              <a:t>software developers, and testers to collaborate more closely by enabling them to express </a:t>
            </a:r>
          </a:p>
          <a:p>
            <a:r>
              <a:rPr lang="en-PH" dirty="0" smtClean="0"/>
              <a:t>requirements in a more testable way, in a form that both the development team and business </a:t>
            </a:r>
          </a:p>
          <a:p>
            <a:r>
              <a:rPr lang="en-PH" dirty="0" smtClean="0"/>
              <a:t>stakeholders can easily understand. BDD tools can help turn these requirements into </a:t>
            </a:r>
          </a:p>
          <a:p>
            <a:r>
              <a:rPr lang="en-PH" dirty="0" smtClean="0"/>
              <a:t>automated tests that help guide the developer, verify the feature, and document what the </a:t>
            </a:r>
          </a:p>
          <a:p>
            <a:r>
              <a:rPr lang="en-PH" dirty="0" smtClean="0"/>
              <a:t>application does.</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https://www.jfokus.se/jfokus10/preso/jf-10_Behaviour-DrivenDevelopment.pdf</a:t>
            </a:r>
          </a:p>
          <a:p>
            <a:endParaRPr lang="en-PH" dirty="0" smtClean="0"/>
          </a:p>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Sound familiar?</a:t>
            </a:r>
          </a:p>
          <a:p>
            <a:endParaRPr lang="en-PH" dirty="0" smtClean="0"/>
          </a:p>
          <a:p>
            <a:r>
              <a:rPr lang="en-PH" dirty="0" smtClean="0"/>
              <a:t>BDD helps teams focus their efforts on identifying, understanding, and building valuable </a:t>
            </a:r>
          </a:p>
          <a:p>
            <a:r>
              <a:rPr lang="en-PH" dirty="0" smtClean="0"/>
              <a:t>features that matter to the business, and it makes sure that these features are well designed </a:t>
            </a:r>
          </a:p>
          <a:p>
            <a:r>
              <a:rPr lang="en-PH" dirty="0" smtClean="0"/>
              <a:t>and well implemented. </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Sound familiar?</a:t>
            </a:r>
          </a:p>
          <a:p>
            <a:endParaRPr lang="en-PH" dirty="0" smtClean="0"/>
          </a:p>
          <a:p>
            <a:r>
              <a:rPr lang="en-PH" dirty="0" smtClean="0"/>
              <a:t>BDD helps teams focus their efforts on identifying, understanding, and building valuable </a:t>
            </a:r>
          </a:p>
          <a:p>
            <a:r>
              <a:rPr lang="en-PH" dirty="0" smtClean="0"/>
              <a:t>features that matter to the business, and it makes sure that these features are well designed </a:t>
            </a:r>
          </a:p>
          <a:p>
            <a:r>
              <a:rPr lang="en-PH" dirty="0" smtClean="0"/>
              <a:t>and well implemented. </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https://www.jfokus.se/jfokus10/preso/jf-10_Behaviour-DrivenDevelopment.pdf</a:t>
            </a:r>
          </a:p>
          <a:p>
            <a:endParaRPr lang="en-PH" dirty="0" smtClean="0"/>
          </a:p>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http://guide.agilealliance.org/guide/bdd.html</a:t>
            </a:r>
          </a:p>
          <a:p>
            <a:r>
              <a:rPr lang="en-US" dirty="0" smtClean="0"/>
              <a:t>http://www.thoughtworks.com/insights/blog/3-misconceptions-about-bdd</a:t>
            </a:r>
          </a:p>
          <a:p>
            <a:r>
              <a:rPr lang="en-US" dirty="0" smtClean="0"/>
              <a:t>http://www.testingthewaterhouse.com/2014/03/benefits-of-using-bdd.html</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Components of Successful Projects:</a:t>
            </a:r>
          </a:p>
          <a:p>
            <a:endParaRPr lang="en-PH" dirty="0" smtClean="0"/>
          </a:p>
          <a:p>
            <a:r>
              <a:rPr lang="en-PH" dirty="0" smtClean="0"/>
              <a:t>What’s the benefit of adopting or having a TDD approach?</a:t>
            </a:r>
          </a:p>
          <a:p>
            <a:r>
              <a:rPr lang="en-PH" dirty="0" smtClean="0"/>
              <a:t>“Having tests allows us to change the software when we need to</a:t>
            </a:r>
            <a:r>
              <a:rPr lang="en-PH" dirty="0" smtClean="0"/>
              <a:t>.”</a:t>
            </a:r>
          </a:p>
          <a:p>
            <a:endParaRPr lang="en-PH" dirty="0" smtClean="0"/>
          </a:p>
          <a:p>
            <a:r>
              <a:rPr lang="en-PH" dirty="0" smtClean="0"/>
              <a:t>“I don’t want to write tests.”</a:t>
            </a:r>
          </a:p>
          <a:p>
            <a:r>
              <a:rPr lang="en-PH" dirty="0" smtClean="0"/>
              <a:t>“We’ve got testers to write tests.”</a:t>
            </a:r>
          </a:p>
          <a:p>
            <a:r>
              <a:rPr lang="en-PH" dirty="0" smtClean="0"/>
              <a:t>“I am too important to write tests.”</a:t>
            </a:r>
          </a:p>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smtClean="0"/>
          </a:p>
        </p:txBody>
      </p:sp>
      <p:sp>
        <p:nvSpPr>
          <p:cNvPr id="4" name="Slide Number Placeholder 3"/>
          <p:cNvSpPr>
            <a:spLocks noGrp="1"/>
          </p:cNvSpPr>
          <p:nvPr>
            <p:ph type="sldNum" sz="quarter" idx="10"/>
          </p:nvPr>
        </p:nvSpPr>
        <p:spPr/>
        <p:txBody>
          <a:bodyPr/>
          <a:lstStyle/>
          <a:p>
            <a:fld id="{36BF3A6E-141C-4F99-9175-3F84492D1EB4}"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http://guide.agilealliance.org/guide/bdd.html</a:t>
            </a:r>
          </a:p>
          <a:p>
            <a:r>
              <a:rPr lang="en-US" dirty="0" smtClean="0"/>
              <a:t>http://www.thoughtworks.com/insights/blog/3-misconceptions-about-bdd</a:t>
            </a:r>
          </a:p>
          <a:p>
            <a:r>
              <a:rPr lang="en-US" dirty="0" smtClean="0"/>
              <a:t>http://www.testingthewaterhouse.com/2014/03/benefits-of-using-bdd.html</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PH" dirty="0" smtClean="0"/>
              <a:t>References:</a:t>
            </a:r>
          </a:p>
          <a:p>
            <a:r>
              <a:rPr lang="en-US" dirty="0" smtClean="0">
                <a:hlinkClick r:id="rId3"/>
              </a:rPr>
              <a:t>http://www.ambysoft.com/surveys</a:t>
            </a:r>
            <a:endParaRPr lang="en-US" dirty="0" smtClean="0"/>
          </a:p>
          <a:p>
            <a:r>
              <a:rPr lang="en-US" dirty="0" smtClean="0">
                <a:hlinkClick r:id="rId4"/>
              </a:rPr>
              <a:t>http://www.versionone.com/assets/img/files/CHAOSManifesto2013.pdf</a:t>
            </a:r>
            <a:endParaRPr lang="en-US" dirty="0" smtClean="0"/>
          </a:p>
          <a:p>
            <a:endParaRPr lang="en-PH" dirty="0" smtClean="0"/>
          </a:p>
          <a:p>
            <a:r>
              <a:rPr lang="en-PH" dirty="0" smtClean="0"/>
              <a:t>Resolution Type 1, or project success: The project is completed on-time and on-budget, with all features and </a:t>
            </a:r>
          </a:p>
          <a:p>
            <a:r>
              <a:rPr lang="en-PH" dirty="0" smtClean="0"/>
              <a:t>functions as initially specified. </a:t>
            </a:r>
          </a:p>
          <a:p>
            <a:r>
              <a:rPr lang="en-PH" dirty="0" smtClean="0"/>
              <a:t>Resolution Type 2, or project challenged: The project is completed and operational but over-budget, over the time </a:t>
            </a:r>
          </a:p>
          <a:p>
            <a:r>
              <a:rPr lang="en-PH" dirty="0" smtClean="0"/>
              <a:t>estimate, and offers fewer features and functions than originally specified. </a:t>
            </a:r>
          </a:p>
          <a:p>
            <a:r>
              <a:rPr lang="en-PH" dirty="0" smtClean="0"/>
              <a:t>Resolution Type 3, or project impaired: The project is </a:t>
            </a:r>
            <a:r>
              <a:rPr lang="en-PH" dirty="0" err="1" smtClean="0"/>
              <a:t>canceled</a:t>
            </a:r>
            <a:r>
              <a:rPr lang="en-PH" dirty="0" smtClean="0"/>
              <a:t> at some point during the development cycle. </a:t>
            </a:r>
          </a:p>
          <a:p>
            <a:endParaRPr lang="en-PH" dirty="0" smtClean="0"/>
          </a:p>
          <a:p>
            <a:r>
              <a:rPr lang="en-PH" dirty="0" smtClean="0"/>
              <a:t>Highlights:</a:t>
            </a:r>
          </a:p>
          <a:p>
            <a:r>
              <a:rPr lang="en-PH" dirty="0" smtClean="0"/>
              <a:t>-Before BDD, project failure already existed;</a:t>
            </a:r>
            <a:r>
              <a:rPr lang="en-PH" baseline="0" dirty="0" smtClean="0"/>
              <a:t> 80% challenged and failed, 20% success;</a:t>
            </a:r>
            <a:endParaRPr lang="en-PH" dirty="0" smtClean="0"/>
          </a:p>
          <a:p>
            <a:pPr>
              <a:buFontTx/>
              <a:buChar char="-"/>
            </a:pPr>
            <a:r>
              <a:rPr lang="en-PH" dirty="0" smtClean="0"/>
              <a:t>Software failure still exists; Only 40% to 60% of projects succeed;</a:t>
            </a:r>
          </a:p>
          <a:p>
            <a:pPr>
              <a:buFontTx/>
              <a:buChar char="-"/>
            </a:pPr>
            <a:endParaRPr lang="en-PH" dirty="0" smtClean="0"/>
          </a:p>
          <a:p>
            <a:pPr>
              <a:buFontTx/>
              <a:buNone/>
            </a:pPr>
            <a:r>
              <a:rPr lang="en-PH" dirty="0" smtClean="0"/>
              <a:t>Next/Questions:</a:t>
            </a:r>
          </a:p>
          <a:p>
            <a:pPr>
              <a:buFontTx/>
              <a:buChar char="-"/>
            </a:pPr>
            <a:r>
              <a:rPr lang="en-PH" baseline="0" dirty="0" smtClean="0"/>
              <a:t> What are the common causes of project failures?</a:t>
            </a:r>
          </a:p>
          <a:p>
            <a:pPr>
              <a:buFontTx/>
              <a:buChar char="-"/>
            </a:pPr>
            <a:r>
              <a:rPr lang="en-PH" baseline="0" dirty="0" smtClean="0"/>
              <a:t> Was contributed to the increase in project success? Any specific methodology?</a:t>
            </a:r>
          </a:p>
          <a:p>
            <a:pPr>
              <a:buFontTx/>
              <a:buChar char="-"/>
            </a:pPr>
            <a:r>
              <a:rPr lang="en-PH" baseline="0" dirty="0" smtClean="0"/>
              <a:t> What are the factors that help contribute to project success?</a:t>
            </a:r>
            <a:endParaRPr lang="en-PH" dirty="0" smtClean="0"/>
          </a:p>
          <a:p>
            <a:endParaRPr lang="en-US" dirty="0" smtClean="0"/>
          </a:p>
          <a:p>
            <a:r>
              <a:rPr lang="en-PH" dirty="0" smtClean="0"/>
              <a:t>References:</a:t>
            </a:r>
            <a:endParaRPr lang="en-US" dirty="0" smtClean="0"/>
          </a:p>
          <a:p>
            <a:r>
              <a:rPr lang="en-US" dirty="0" smtClean="0"/>
              <a:t>http://www.ambysoft.com/surveys/success2013.html</a:t>
            </a:r>
          </a:p>
          <a:p>
            <a:r>
              <a:rPr lang="en-US" dirty="0" smtClean="0"/>
              <a:t>http://www.drdobbs.com/architecture-and-design/the-non-existent-software-crisis-debunki/240165910</a:t>
            </a:r>
          </a:p>
          <a:p>
            <a:endParaRPr lang="en-PH" dirty="0" smtClean="0"/>
          </a:p>
          <a:p>
            <a:r>
              <a:rPr lang="en-US" dirty="0" smtClean="0"/>
              <a:t>http://www.computer.org/portal/c/document_library/get_file?uuid=984758f1-4f03-4609-afe6-1c2e4df31900&amp;groupId=889147</a:t>
            </a:r>
          </a:p>
          <a:p>
            <a:r>
              <a:rPr lang="en-US" dirty="0" smtClean="0"/>
              <a:t>http://www.versionone.com/assets/img/files/CHAOSManifesto2013.pdf</a:t>
            </a:r>
          </a:p>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http://spectrum.ieee.org/computing/software/why-software-fails</a:t>
            </a:r>
          </a:p>
          <a:p>
            <a:endParaRPr lang="en-PH" dirty="0" smtClean="0"/>
          </a:p>
          <a:p>
            <a:r>
              <a:rPr lang="en-PH" dirty="0" smtClean="0"/>
              <a:t>Unrealistic or unarticulated project goals</a:t>
            </a:r>
          </a:p>
          <a:p>
            <a:r>
              <a:rPr lang="en-PH" dirty="0" smtClean="0"/>
              <a:t>Inaccurate estimates of needed resources</a:t>
            </a:r>
          </a:p>
          <a:p>
            <a:r>
              <a:rPr lang="en-PH" dirty="0" smtClean="0"/>
              <a:t>Badly defined system requirements</a:t>
            </a:r>
          </a:p>
          <a:p>
            <a:r>
              <a:rPr lang="en-PH" dirty="0" smtClean="0"/>
              <a:t>Poor reporting of the project's status</a:t>
            </a:r>
          </a:p>
          <a:p>
            <a:r>
              <a:rPr lang="en-PH" dirty="0" smtClean="0"/>
              <a:t>Unmanaged risks</a:t>
            </a:r>
          </a:p>
          <a:p>
            <a:r>
              <a:rPr lang="en-PH" dirty="0" smtClean="0"/>
              <a:t>Poor communication among customers, developers, and users</a:t>
            </a:r>
          </a:p>
          <a:p>
            <a:r>
              <a:rPr lang="en-PH" dirty="0" smtClean="0"/>
              <a:t>Use of immature technology</a:t>
            </a:r>
          </a:p>
          <a:p>
            <a:r>
              <a:rPr lang="en-PH" dirty="0" smtClean="0"/>
              <a:t>Inability to handle the project's complexity</a:t>
            </a:r>
          </a:p>
          <a:p>
            <a:r>
              <a:rPr lang="en-PH" dirty="0" smtClean="0"/>
              <a:t>Sloppy development practices</a:t>
            </a:r>
          </a:p>
          <a:p>
            <a:r>
              <a:rPr lang="en-PH" dirty="0" smtClean="0"/>
              <a:t>Poor project management</a:t>
            </a:r>
          </a:p>
          <a:p>
            <a:r>
              <a:rPr lang="en-PH" dirty="0" smtClean="0"/>
              <a:t>Stakeholder politics</a:t>
            </a:r>
          </a:p>
          <a:p>
            <a:r>
              <a:rPr lang="en-PH" dirty="0" smtClean="0"/>
              <a:t>Commercial pressures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http://en.wikipedia.org/wiki/Software_project_management</a:t>
            </a:r>
          </a:p>
          <a:p>
            <a:r>
              <a:rPr lang="en-US" dirty="0" smtClean="0"/>
              <a:t>http://ezinearticles.com/?Causes-Of-Software-Project-Failure&amp;id=453814</a:t>
            </a:r>
          </a:p>
        </p:txBody>
      </p:sp>
      <p:sp>
        <p:nvSpPr>
          <p:cNvPr id="4" name="Slide Number Placeholder 3"/>
          <p:cNvSpPr>
            <a:spLocks noGrp="1"/>
          </p:cNvSpPr>
          <p:nvPr>
            <p:ph type="sldNum" sz="quarter" idx="10"/>
          </p:nvPr>
        </p:nvSpPr>
        <p:spPr/>
        <p:txBody>
          <a:bodyPr/>
          <a:lstStyle/>
          <a:p>
            <a:fld id="{36BF3A6E-141C-4F99-9175-3F84492D1EB4}"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Paradigm:</a:t>
            </a:r>
            <a:r>
              <a:rPr lang="en-PH" baseline="0" dirty="0" smtClean="0"/>
              <a:t> </a:t>
            </a:r>
            <a:r>
              <a:rPr lang="en-PH" dirty="0" smtClean="0"/>
              <a:t>the customer doesn’t know what he/she wants</a:t>
            </a:r>
            <a:endParaRPr lang="en-PH" baseline="0" dirty="0" smtClean="0"/>
          </a:p>
          <a:p>
            <a:r>
              <a:rPr lang="en-PH" baseline="0" dirty="0" smtClean="0"/>
              <a:t>We are here to discover those needs and build the software to address those needs.</a:t>
            </a:r>
            <a:endParaRPr lang="en-US" dirty="0" smtClean="0"/>
          </a:p>
        </p:txBody>
      </p:sp>
      <p:sp>
        <p:nvSpPr>
          <p:cNvPr id="4" name="Slide Number Placeholder 3"/>
          <p:cNvSpPr>
            <a:spLocks noGrp="1"/>
          </p:cNvSpPr>
          <p:nvPr>
            <p:ph type="sldNum" sz="quarter" idx="10"/>
          </p:nvPr>
        </p:nvSpPr>
        <p:spPr/>
        <p:txBody>
          <a:bodyPr/>
          <a:lstStyle/>
          <a:p>
            <a:fld id="{36BF3A6E-141C-4F99-9175-3F84492D1EB4}"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PH" dirty="0" smtClean="0"/>
              <a:t>http://www.infoq.com/interviews/dan-north-bdd</a:t>
            </a:r>
          </a:p>
          <a:p>
            <a:r>
              <a:rPr lang="en-US" dirty="0" smtClean="0"/>
              <a:t>http://dannorth.net/introducing-bdd/</a:t>
            </a:r>
          </a:p>
          <a:p>
            <a:endParaRPr lang="en-PH" dirty="0" smtClean="0"/>
          </a:p>
          <a:p>
            <a:r>
              <a:rPr lang="en-PH" sz="1200" b="0" i="0" kern="1200" dirty="0" smtClean="0">
                <a:solidFill>
                  <a:schemeClr val="tx1"/>
                </a:solidFill>
                <a:latin typeface="+mn-lt"/>
                <a:ea typeface="+mn-ea"/>
                <a:cs typeface="+mn-cs"/>
              </a:rPr>
              <a:t>“…Programmers wanted to know where to start, what to test and what not to test, how much to test in one go, what to call their tests, and how to understand why a test fails.”</a:t>
            </a:r>
            <a:endParaRPr lang="en-US" dirty="0" smtClean="0"/>
          </a:p>
        </p:txBody>
      </p:sp>
      <p:sp>
        <p:nvSpPr>
          <p:cNvPr id="4" name="Slide Number Placeholder 3"/>
          <p:cNvSpPr>
            <a:spLocks noGrp="1"/>
          </p:cNvSpPr>
          <p:nvPr>
            <p:ph type="sldNum" sz="quarter" idx="10"/>
          </p:nvPr>
        </p:nvSpPr>
        <p:spPr/>
        <p:txBody>
          <a:bodyPr/>
          <a:lstStyle/>
          <a:p>
            <a:fld id="{36BF3A6E-141C-4F99-9175-3F84492D1EB4}"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https://www.jfokus.se/jfokus10/preso/jf-10_Behaviour-DrivenDevelopment.pdf</a:t>
            </a:r>
          </a:p>
          <a:p>
            <a:endParaRPr lang="en-PH" dirty="0" smtClean="0"/>
          </a:p>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https://www.jfokus.se/jfokus10/preso/jf-10_Behaviour-DrivenDevelopment.pdf</a:t>
            </a:r>
          </a:p>
          <a:p>
            <a:endParaRPr lang="en-PH" dirty="0" smtClean="0"/>
          </a:p>
          <a:p>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http://www.manning.com/smart/BDDinAction_MEAP_CH01.pdf</a:t>
            </a:r>
            <a:endParaRPr lang="en-US" dirty="0"/>
          </a:p>
        </p:txBody>
      </p:sp>
      <p:sp>
        <p:nvSpPr>
          <p:cNvPr id="4" name="Slide Number Placeholder 3"/>
          <p:cNvSpPr>
            <a:spLocks noGrp="1"/>
          </p:cNvSpPr>
          <p:nvPr>
            <p:ph type="sldNum" sz="quarter" idx="10"/>
          </p:nvPr>
        </p:nvSpPr>
        <p:spPr/>
        <p:txBody>
          <a:bodyPr/>
          <a:lstStyle/>
          <a:p>
            <a:fld id="{36BF3A6E-141C-4F99-9175-3F84492D1EB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F68ED9-0783-444F-AED6-080655CE30B3}" type="datetime1">
              <a:rPr lang="en-US" smtClean="0"/>
              <a:pPr/>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234CE0-010A-4666-BBB8-77139F873C21}" type="datetime1">
              <a:rPr lang="en-US" smtClean="0"/>
              <a:pPr/>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1D53D3-3C24-43AB-95DB-E9997C3DE0B4}" type="datetime1">
              <a:rPr lang="en-US" smtClean="0"/>
              <a:pPr/>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E2CF6-4E71-49E6-91D3-4C8A9315DE2F}" type="datetime1">
              <a:rPr lang="en-US" smtClean="0"/>
              <a:pPr/>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F7E7F4-2313-4D13-8FCF-42D91BB1238C}" type="datetime1">
              <a:rPr lang="en-US" smtClean="0"/>
              <a:pPr/>
              <a:t>8/20/2014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CDC20-FEAE-4F26-90FA-D1DEB8155034}" type="datetime1">
              <a:rPr lang="en-US" smtClean="0"/>
              <a:pPr/>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B69773-3C48-4767-A8EC-E1353E4F6E15}" type="datetime1">
              <a:rPr lang="en-US" smtClean="0"/>
              <a:pPr/>
              <a:t>8/20/2014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141204-BC72-4F18-B8C0-A752FF757C18}" type="datetime1">
              <a:rPr lang="en-US" smtClean="0"/>
              <a:pPr/>
              <a:t>8/20/2014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AA32C-9830-457C-8931-1A89A243ED81}" type="datetime1">
              <a:rPr lang="en-US" smtClean="0"/>
              <a:pPr/>
              <a:t>8/20/2014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5A8C0-10E4-4EB2-93E0-491B42DC11A3}" type="datetime1">
              <a:rPr lang="en-US" smtClean="0"/>
              <a:pPr/>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D8E88-B07D-4AA8-AB5C-0E57A589B2AD}" type="datetime1">
              <a:rPr lang="en-US" smtClean="0"/>
              <a:pPr/>
              <a:t>8/20/2014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BFE13-5613-47F1-9E72-172207684A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2C672-BB6C-4013-9587-DD9410BF4BE7}" type="datetime1">
              <a:rPr lang="en-US" smtClean="0"/>
              <a:pPr/>
              <a:t>8/20/2014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FE13-5613-47F1-9E72-172207684A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8.png"/><Relationship Id="rId4" Type="http://schemas.openxmlformats.org/officeDocument/2006/relationships/diagramLayout" Target="../diagrams/layout4.xml"/><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jfokus.se/jfokus10/preso/jf-10_Behaviour-DrivenDevelopment.pdf" TargetMode="External"/><Relationship Id="rId3" Type="http://schemas.openxmlformats.org/officeDocument/2006/relationships/hyperlink" Target="http://dannorth.net/introducing-bdd/" TargetMode="External"/><Relationship Id="rId7" Type="http://schemas.openxmlformats.org/officeDocument/2006/relationships/hyperlink" Target="http://www.infoq.com/interviews/dan-north-bd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blog.daveastels.com.s3-website-us-west-2.amazonaws.com/files/BDD_Intro.pdf" TargetMode="External"/><Relationship Id="rId5" Type="http://schemas.openxmlformats.org/officeDocument/2006/relationships/hyperlink" Target="http://en.wikipedia.org/wiki/Behavior-driven_development" TargetMode="External"/><Relationship Id="rId4" Type="http://schemas.openxmlformats.org/officeDocument/2006/relationships/hyperlink" Target="http://behaviour-driven.org/"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hyperlink" Target="http://www.versionone.com/assets/img/files/CHAOSManifesto2013.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Introduction to </a:t>
            </a:r>
            <a:r>
              <a:rPr lang="en-PH" dirty="0" err="1" smtClean="0"/>
              <a:t>Behavior</a:t>
            </a:r>
            <a:r>
              <a:rPr lang="en-PH" dirty="0" smtClean="0"/>
              <a:t> Driven Development</a:t>
            </a:r>
            <a:endParaRPr lang="en-US" dirty="0"/>
          </a:p>
        </p:txBody>
      </p:sp>
      <p:sp>
        <p:nvSpPr>
          <p:cNvPr id="3" name="Subtitle 2"/>
          <p:cNvSpPr>
            <a:spLocks noGrp="1"/>
          </p:cNvSpPr>
          <p:nvPr>
            <p:ph type="subTitle" idx="1"/>
          </p:nvPr>
        </p:nvSpPr>
        <p:spPr/>
        <p:txBody>
          <a:bodyPr/>
          <a:lstStyle/>
          <a:p>
            <a:r>
              <a:rPr lang="en-PH" dirty="0" smtClean="0"/>
              <a:t>Using Java, </a:t>
            </a:r>
            <a:r>
              <a:rPr lang="en-PH" dirty="0" err="1" smtClean="0"/>
              <a:t>JBehave</a:t>
            </a:r>
            <a:r>
              <a:rPr lang="en-PH" dirty="0" smtClean="0"/>
              <a:t>, and Selenium</a:t>
            </a:r>
            <a:endParaRPr lang="en-US" dirty="0"/>
          </a:p>
        </p:txBody>
      </p:sp>
      <p:sp>
        <p:nvSpPr>
          <p:cNvPr id="4" name="TextBox 3"/>
          <p:cNvSpPr txBox="1"/>
          <p:nvPr/>
        </p:nvSpPr>
        <p:spPr>
          <a:xfrm>
            <a:off x="1828800" y="4953000"/>
            <a:ext cx="5410200" cy="646331"/>
          </a:xfrm>
          <a:prstGeom prst="rect">
            <a:avLst/>
          </a:prstGeom>
          <a:noFill/>
        </p:spPr>
        <p:txBody>
          <a:bodyPr wrap="square" rtlCol="0">
            <a:spAutoFit/>
          </a:bodyPr>
          <a:lstStyle/>
          <a:p>
            <a:pPr algn="ctr"/>
            <a:r>
              <a:rPr lang="en-PH" dirty="0" smtClean="0"/>
              <a:t>By Jonathan Salatan</a:t>
            </a:r>
          </a:p>
          <a:p>
            <a:pPr algn="ctr"/>
            <a:r>
              <a:rPr lang="en-PH" dirty="0" smtClean="0"/>
              <a:t>Senior Consultant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Traditional SW Dev Process</a:t>
            </a:r>
            <a:endParaRPr lang="en-US" dirty="0"/>
          </a:p>
        </p:txBody>
      </p:sp>
      <p:pic>
        <p:nvPicPr>
          <p:cNvPr id="7" name="Content Placeholder 6" descr="Traditional.png"/>
          <p:cNvPicPr>
            <a:picLocks noGrp="1" noChangeAspect="1"/>
          </p:cNvPicPr>
          <p:nvPr>
            <p:ph idx="1"/>
          </p:nvPr>
        </p:nvPicPr>
        <p:blipFill>
          <a:blip r:embed="rId3" cstate="print"/>
          <a:stretch>
            <a:fillRect/>
          </a:stretch>
        </p:blipFill>
        <p:spPr>
          <a:xfrm>
            <a:off x="457200" y="2125717"/>
            <a:ext cx="8229600" cy="3474928"/>
          </a:xfrm>
        </p:spPr>
      </p:pic>
      <p:sp>
        <p:nvSpPr>
          <p:cNvPr id="8" name="TextBox 7"/>
          <p:cNvSpPr txBox="1"/>
          <p:nvPr/>
        </p:nvSpPr>
        <p:spPr>
          <a:xfrm>
            <a:off x="381000" y="1143000"/>
            <a:ext cx="1524000" cy="923330"/>
          </a:xfrm>
          <a:prstGeom prst="rect">
            <a:avLst/>
          </a:prstGeom>
          <a:noFill/>
        </p:spPr>
        <p:txBody>
          <a:bodyPr wrap="square" rtlCol="0">
            <a:normAutofit fontScale="85000" lnSpcReduction="10000"/>
          </a:bodyPr>
          <a:lstStyle/>
          <a:p>
            <a:r>
              <a:rPr lang="en-PH" dirty="0" smtClean="0"/>
              <a:t>1) The business owner tells the business analyst what he wants</a:t>
            </a:r>
            <a:endParaRPr lang="en-US" dirty="0"/>
          </a:p>
        </p:txBody>
      </p:sp>
      <p:sp>
        <p:nvSpPr>
          <p:cNvPr id="9" name="TextBox 8"/>
          <p:cNvSpPr txBox="1"/>
          <p:nvPr/>
        </p:nvSpPr>
        <p:spPr>
          <a:xfrm>
            <a:off x="2209800" y="2362200"/>
            <a:ext cx="1524000" cy="923330"/>
          </a:xfrm>
          <a:prstGeom prst="rect">
            <a:avLst/>
          </a:prstGeom>
          <a:noFill/>
        </p:spPr>
        <p:txBody>
          <a:bodyPr wrap="square" rtlCol="0">
            <a:normAutofit fontScale="85000" lnSpcReduction="10000"/>
          </a:bodyPr>
          <a:lstStyle/>
          <a:p>
            <a:r>
              <a:rPr lang="en-PH" dirty="0" smtClean="0"/>
              <a:t>2) The business analyst writes a requirements document</a:t>
            </a:r>
            <a:endParaRPr lang="en-US" dirty="0"/>
          </a:p>
        </p:txBody>
      </p:sp>
      <p:sp>
        <p:nvSpPr>
          <p:cNvPr id="10" name="TextBox 9"/>
          <p:cNvSpPr txBox="1"/>
          <p:nvPr/>
        </p:nvSpPr>
        <p:spPr>
          <a:xfrm>
            <a:off x="4267200" y="1143000"/>
            <a:ext cx="1524000" cy="923330"/>
          </a:xfrm>
          <a:prstGeom prst="rect">
            <a:avLst/>
          </a:prstGeom>
          <a:noFill/>
        </p:spPr>
        <p:txBody>
          <a:bodyPr wrap="square" rtlCol="0">
            <a:normAutofit fontScale="85000" lnSpcReduction="10000"/>
          </a:bodyPr>
          <a:lstStyle/>
          <a:p>
            <a:r>
              <a:rPr lang="en-PH" dirty="0" smtClean="0"/>
              <a:t>3) The developer translates the requirements into software</a:t>
            </a:r>
            <a:endParaRPr lang="en-US" dirty="0"/>
          </a:p>
        </p:txBody>
      </p:sp>
      <p:sp>
        <p:nvSpPr>
          <p:cNvPr id="11" name="TextBox 10"/>
          <p:cNvSpPr txBox="1"/>
          <p:nvPr/>
        </p:nvSpPr>
        <p:spPr>
          <a:xfrm>
            <a:off x="4038600" y="3962400"/>
            <a:ext cx="1524000" cy="923330"/>
          </a:xfrm>
          <a:prstGeom prst="rect">
            <a:avLst/>
          </a:prstGeom>
          <a:noFill/>
        </p:spPr>
        <p:txBody>
          <a:bodyPr wrap="square" rtlCol="0">
            <a:normAutofit fontScale="92500" lnSpcReduction="20000"/>
          </a:bodyPr>
          <a:lstStyle/>
          <a:p>
            <a:r>
              <a:rPr lang="en-PH" dirty="0" smtClean="0"/>
              <a:t>4) The tester translates the requirements into test cases</a:t>
            </a:r>
            <a:endParaRPr lang="en-US" dirty="0"/>
          </a:p>
        </p:txBody>
      </p:sp>
      <p:sp>
        <p:nvSpPr>
          <p:cNvPr id="12" name="TextBox 11"/>
          <p:cNvSpPr txBox="1"/>
          <p:nvPr/>
        </p:nvSpPr>
        <p:spPr>
          <a:xfrm>
            <a:off x="5943600" y="5257800"/>
            <a:ext cx="2057400" cy="923330"/>
          </a:xfrm>
          <a:prstGeom prst="rect">
            <a:avLst/>
          </a:prstGeom>
          <a:noFill/>
        </p:spPr>
        <p:txBody>
          <a:bodyPr wrap="square" rtlCol="0">
            <a:normAutofit fontScale="77500" lnSpcReduction="20000"/>
          </a:bodyPr>
          <a:lstStyle/>
          <a:p>
            <a:r>
              <a:rPr lang="en-PH" dirty="0" smtClean="0"/>
              <a:t>5) The technical writer translates the software into functional and technical documentation</a:t>
            </a:r>
            <a:endParaRPr lang="en-US" dirty="0"/>
          </a:p>
        </p:txBody>
      </p:sp>
      <p:sp>
        <p:nvSpPr>
          <p:cNvPr id="13" name="Slide Number Placeholder 12"/>
          <p:cNvSpPr>
            <a:spLocks noGrp="1"/>
          </p:cNvSpPr>
          <p:nvPr>
            <p:ph type="sldNum" sz="quarter" idx="12"/>
          </p:nvPr>
        </p:nvSpPr>
        <p:spPr/>
        <p:txBody>
          <a:bodyPr/>
          <a:lstStyle/>
          <a:p>
            <a:fld id="{E9BBFE13-5613-47F1-9E72-172207684A85}"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3500"/>
                            </p:stCondLst>
                            <p:childTnLst>
                              <p:par>
                                <p:cTn id="9" presetID="10" presetClass="entr" presetSubtype="0" fill="hold" grpId="0" nodeType="afterEffect">
                                  <p:stCondLst>
                                    <p:cond delay="300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7000"/>
                            </p:stCondLst>
                            <p:childTnLst>
                              <p:par>
                                <p:cTn id="13" presetID="10" presetClass="entr" presetSubtype="0" fill="hold" grpId="0" nodeType="afterEffect">
                                  <p:stCondLst>
                                    <p:cond delay="300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par>
                          <p:cTn id="16" fill="hold">
                            <p:stCondLst>
                              <p:cond delay="10500"/>
                            </p:stCondLst>
                            <p:childTnLst>
                              <p:par>
                                <p:cTn id="17" presetID="10" presetClass="entr" presetSubtype="0" fill="hold" grpId="0" nodeType="afterEffect">
                                  <p:stCondLst>
                                    <p:cond delay="30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14000"/>
                            </p:stCondLst>
                            <p:childTnLst>
                              <p:par>
                                <p:cTn id="21" presetID="10" presetClass="entr" presetSubtype="0" fill="hold" grpId="0" nodeType="afterEffect">
                                  <p:stCondLst>
                                    <p:cond delay="300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build="allAtOnce"/>
      <p:bldP spid="10" grpId="0" build="allAtOnce"/>
      <p:bldP spid="11" grpId="0" build="allAtOnce"/>
      <p:bldP spid="12"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BDD from </a:t>
            </a:r>
            <a:r>
              <a:rPr lang="en-PH" dirty="0" smtClean="0"/>
              <a:t>50,000 </a:t>
            </a:r>
            <a:r>
              <a:rPr lang="en-PH" dirty="0" smtClean="0"/>
              <a:t>feet</a:t>
            </a:r>
            <a:endParaRPr lang="en-US" dirty="0"/>
          </a:p>
        </p:txBody>
      </p:sp>
      <p:pic>
        <p:nvPicPr>
          <p:cNvPr id="8" name="Content Placeholder 7" descr="BDD (1).png"/>
          <p:cNvPicPr>
            <a:picLocks noGrp="1" noChangeAspect="1"/>
          </p:cNvPicPr>
          <p:nvPr>
            <p:ph idx="1"/>
          </p:nvPr>
        </p:nvPicPr>
        <p:blipFill>
          <a:blip r:embed="rId3" cstate="print"/>
          <a:stretch>
            <a:fillRect/>
          </a:stretch>
        </p:blipFill>
        <p:spPr>
          <a:xfrm>
            <a:off x="457200" y="2225879"/>
            <a:ext cx="8229600" cy="3274605"/>
          </a:xfrm>
        </p:spPr>
      </p:pic>
      <p:sp>
        <p:nvSpPr>
          <p:cNvPr id="9" name="TextBox 8"/>
          <p:cNvSpPr txBox="1"/>
          <p:nvPr/>
        </p:nvSpPr>
        <p:spPr>
          <a:xfrm>
            <a:off x="685800" y="1447800"/>
            <a:ext cx="1524000" cy="923330"/>
          </a:xfrm>
          <a:prstGeom prst="rect">
            <a:avLst/>
          </a:prstGeom>
          <a:noFill/>
        </p:spPr>
        <p:txBody>
          <a:bodyPr wrap="square" rtlCol="0">
            <a:normAutofit fontScale="85000" lnSpcReduction="10000"/>
          </a:bodyPr>
          <a:lstStyle/>
          <a:p>
            <a:r>
              <a:rPr lang="en-PH" dirty="0" smtClean="0"/>
              <a:t>1) The business owner tells the business analyst what he wants</a:t>
            </a:r>
            <a:endParaRPr lang="en-US" dirty="0"/>
          </a:p>
        </p:txBody>
      </p:sp>
      <p:sp>
        <p:nvSpPr>
          <p:cNvPr id="10" name="TextBox 9"/>
          <p:cNvSpPr txBox="1"/>
          <p:nvPr/>
        </p:nvSpPr>
        <p:spPr>
          <a:xfrm>
            <a:off x="2133600" y="1981200"/>
            <a:ext cx="1981200" cy="1075730"/>
          </a:xfrm>
          <a:prstGeom prst="rect">
            <a:avLst/>
          </a:prstGeom>
          <a:noFill/>
        </p:spPr>
        <p:txBody>
          <a:bodyPr wrap="square" rtlCol="0">
            <a:normAutofit fontScale="85000" lnSpcReduction="20000"/>
          </a:bodyPr>
          <a:lstStyle/>
          <a:p>
            <a:r>
              <a:rPr lang="en-PH" dirty="0" smtClean="0"/>
              <a:t>2) The business analyst, the developer, and the tester elaborate the requirements together</a:t>
            </a:r>
            <a:endParaRPr lang="en-US" dirty="0"/>
          </a:p>
        </p:txBody>
      </p:sp>
      <p:sp>
        <p:nvSpPr>
          <p:cNvPr id="11" name="TextBox 10"/>
          <p:cNvSpPr txBox="1"/>
          <p:nvPr/>
        </p:nvSpPr>
        <p:spPr>
          <a:xfrm>
            <a:off x="4419600" y="1295400"/>
            <a:ext cx="1828800" cy="923330"/>
          </a:xfrm>
          <a:prstGeom prst="rect">
            <a:avLst/>
          </a:prstGeom>
          <a:noFill/>
        </p:spPr>
        <p:txBody>
          <a:bodyPr wrap="square" rtlCol="0">
            <a:normAutofit fontScale="85000" lnSpcReduction="10000"/>
          </a:bodyPr>
          <a:lstStyle/>
          <a:p>
            <a:r>
              <a:rPr lang="en-PH" dirty="0" smtClean="0"/>
              <a:t>3) The scenarios guide the developer and act as automated tests</a:t>
            </a:r>
            <a:endParaRPr lang="en-US" dirty="0"/>
          </a:p>
        </p:txBody>
      </p:sp>
      <p:sp>
        <p:nvSpPr>
          <p:cNvPr id="12" name="TextBox 11"/>
          <p:cNvSpPr txBox="1"/>
          <p:nvPr/>
        </p:nvSpPr>
        <p:spPr>
          <a:xfrm>
            <a:off x="3962400" y="5410200"/>
            <a:ext cx="1524000" cy="923330"/>
          </a:xfrm>
          <a:prstGeom prst="rect">
            <a:avLst/>
          </a:prstGeom>
          <a:noFill/>
        </p:spPr>
        <p:txBody>
          <a:bodyPr wrap="square" rtlCol="0">
            <a:normAutofit fontScale="77500" lnSpcReduction="20000"/>
          </a:bodyPr>
          <a:lstStyle/>
          <a:p>
            <a:r>
              <a:rPr lang="en-PH" dirty="0" smtClean="0"/>
              <a:t>4) The tester uses these scenarios as the basis for her tests</a:t>
            </a:r>
            <a:endParaRPr lang="en-US" dirty="0"/>
          </a:p>
        </p:txBody>
      </p:sp>
      <p:sp>
        <p:nvSpPr>
          <p:cNvPr id="13" name="TextBox 12"/>
          <p:cNvSpPr txBox="1"/>
          <p:nvPr/>
        </p:nvSpPr>
        <p:spPr>
          <a:xfrm>
            <a:off x="609600" y="5486400"/>
            <a:ext cx="2133600" cy="923330"/>
          </a:xfrm>
          <a:prstGeom prst="rect">
            <a:avLst/>
          </a:prstGeom>
          <a:noFill/>
        </p:spPr>
        <p:txBody>
          <a:bodyPr wrap="square" rtlCol="0">
            <a:normAutofit fontScale="77500" lnSpcReduction="20000"/>
          </a:bodyPr>
          <a:lstStyle/>
          <a:p>
            <a:r>
              <a:rPr lang="en-PH" dirty="0" smtClean="0"/>
              <a:t>5) The automated tests provide feedback on progress and help document the application</a:t>
            </a:r>
            <a:endParaRPr lang="en-US" dirty="0"/>
          </a:p>
        </p:txBody>
      </p:sp>
      <p:sp>
        <p:nvSpPr>
          <p:cNvPr id="14" name="Line Callout 1 (Border and Accent Bar) 13"/>
          <p:cNvSpPr/>
          <p:nvPr/>
        </p:nvSpPr>
        <p:spPr>
          <a:xfrm>
            <a:off x="4114800" y="3810000"/>
            <a:ext cx="1600200" cy="841248"/>
          </a:xfrm>
          <a:prstGeom prst="accentBorderCallout1">
            <a:avLst>
              <a:gd name="adj1" fmla="val 49375"/>
              <a:gd name="adj2" fmla="val -5934"/>
              <a:gd name="adj3" fmla="val 40816"/>
              <a:gd name="adj4" fmla="val -72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PH" dirty="0" smtClean="0"/>
              <a:t>They define requirements as structured, English-language format “scenarios”</a:t>
            </a:r>
            <a:endParaRPr lang="en-US" dirty="0"/>
          </a:p>
        </p:txBody>
      </p:sp>
      <p:sp>
        <p:nvSpPr>
          <p:cNvPr id="15" name="Slide Number Placeholder 14"/>
          <p:cNvSpPr>
            <a:spLocks noGrp="1"/>
          </p:cNvSpPr>
          <p:nvPr>
            <p:ph type="sldNum" sz="quarter" idx="12"/>
          </p:nvPr>
        </p:nvSpPr>
        <p:spPr/>
        <p:txBody>
          <a:bodyPr/>
          <a:lstStyle/>
          <a:p>
            <a:fld id="{E9BBFE13-5613-47F1-9E72-172207684A85}"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3500"/>
                            </p:stCondLst>
                            <p:childTnLst>
                              <p:par>
                                <p:cTn id="9" presetID="10" presetClass="entr" presetSubtype="0" fill="hold" grpId="0" nodeType="afterEffect">
                                  <p:stCondLst>
                                    <p:cond delay="300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par>
                                <p:cTn id="12" presetID="4" presetClass="entr" presetSubtype="16" fill="hold" grpId="0" nodeType="withEffect">
                                  <p:stCondLst>
                                    <p:cond delay="3000"/>
                                  </p:stCondLst>
                                  <p:childTnLst>
                                    <p:set>
                                      <p:cBhvr>
                                        <p:cTn id="13" dur="1" fill="hold">
                                          <p:stCondLst>
                                            <p:cond delay="0"/>
                                          </p:stCondLst>
                                        </p:cTn>
                                        <p:tgtEl>
                                          <p:spTgt spid="14"/>
                                        </p:tgtEl>
                                        <p:attrNameLst>
                                          <p:attrName>style.visibility</p:attrName>
                                        </p:attrNameLst>
                                      </p:cBhvr>
                                      <p:to>
                                        <p:strVal val="visible"/>
                                      </p:to>
                                    </p:set>
                                    <p:animEffect transition="in" filter="box(in)">
                                      <p:cBhvr>
                                        <p:cTn id="14" dur="500"/>
                                        <p:tgtEl>
                                          <p:spTgt spid="14"/>
                                        </p:tgtEl>
                                      </p:cBhvr>
                                    </p:animEffect>
                                  </p:childTnLst>
                                </p:cTn>
                              </p:par>
                            </p:childTnLst>
                          </p:cTn>
                        </p:par>
                        <p:par>
                          <p:cTn id="15" fill="hold">
                            <p:stCondLst>
                              <p:cond delay="7000"/>
                            </p:stCondLst>
                            <p:childTnLst>
                              <p:par>
                                <p:cTn id="16" presetID="10" presetClass="entr" presetSubtype="0" fill="hold" grpId="0" nodeType="afterEffect">
                                  <p:stCondLst>
                                    <p:cond delay="300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fade">
                                      <p:cBhvr>
                                        <p:cTn id="18" dur="500"/>
                                        <p:tgtEl>
                                          <p:spTgt spid="11">
                                            <p:txEl>
                                              <p:pRg st="0" end="0"/>
                                            </p:txEl>
                                          </p:spTgt>
                                        </p:tgtEl>
                                      </p:cBhvr>
                                    </p:animEffect>
                                  </p:childTnLst>
                                </p:cTn>
                              </p:par>
                            </p:childTnLst>
                          </p:cTn>
                        </p:par>
                        <p:par>
                          <p:cTn id="19" fill="hold">
                            <p:stCondLst>
                              <p:cond delay="10500"/>
                            </p:stCondLst>
                            <p:childTnLst>
                              <p:par>
                                <p:cTn id="20" presetID="10" presetClass="entr" presetSubtype="0" fill="hold" grpId="0" nodeType="afterEffect">
                                  <p:stCondLst>
                                    <p:cond delay="300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14000"/>
                            </p:stCondLst>
                            <p:childTnLst>
                              <p:par>
                                <p:cTn id="24" presetID="10" presetClass="entr" presetSubtype="0" fill="hold" grpId="0" nodeType="afterEffect">
                                  <p:stCondLst>
                                    <p:cond delay="300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P spid="11" grpId="0" build="allAtOnce"/>
      <p:bldP spid="12" grpId="0" build="allAtOnce"/>
      <p:bldP spid="13" grpId="0" build="allAtOnce"/>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Behaviour from the perspective of its stakeholders</a:t>
            </a:r>
            <a:endParaRPr lang="en-US" dirty="0"/>
          </a:p>
        </p:txBody>
      </p:sp>
      <p:pic>
        <p:nvPicPr>
          <p:cNvPr id="48130" name="Picture 2"/>
          <p:cNvPicPr>
            <a:picLocks noGrp="1" noChangeAspect="1" noChangeArrowheads="1"/>
          </p:cNvPicPr>
          <p:nvPr>
            <p:ph idx="1"/>
          </p:nvPr>
        </p:nvPicPr>
        <p:blipFill>
          <a:blip r:embed="rId3" cstate="print"/>
          <a:srcRect/>
          <a:stretch>
            <a:fillRect/>
          </a:stretch>
        </p:blipFill>
        <p:spPr bwMode="auto">
          <a:xfrm>
            <a:off x="538163" y="1777206"/>
            <a:ext cx="4962480" cy="2566194"/>
          </a:xfrm>
          <a:prstGeom prst="rect">
            <a:avLst/>
          </a:prstGeom>
          <a:noFill/>
          <a:ln w="9525">
            <a:noFill/>
            <a:miter lim="800000"/>
            <a:headEnd/>
            <a:tailEnd/>
          </a:ln>
        </p:spPr>
      </p:pic>
      <p:pic>
        <p:nvPicPr>
          <p:cNvPr id="4" name="Picture 2"/>
          <p:cNvPicPr>
            <a:picLocks noChangeAspect="1" noChangeArrowheads="1"/>
          </p:cNvPicPr>
          <p:nvPr/>
        </p:nvPicPr>
        <p:blipFill>
          <a:blip r:embed="rId4" cstate="print"/>
          <a:srcRect/>
          <a:stretch>
            <a:fillRect/>
          </a:stretch>
        </p:blipFill>
        <p:spPr bwMode="auto">
          <a:xfrm>
            <a:off x="3657600" y="3733800"/>
            <a:ext cx="4833938" cy="2508009"/>
          </a:xfrm>
          <a:prstGeom prst="rect">
            <a:avLst/>
          </a:prstGeom>
          <a:noFill/>
          <a:ln w="9525">
            <a:noFill/>
            <a:miter lim="800000"/>
            <a:headEnd/>
            <a:tailEnd/>
          </a:ln>
        </p:spPr>
      </p:pic>
      <p:sp>
        <p:nvSpPr>
          <p:cNvPr id="5" name="TextBox 4"/>
          <p:cNvSpPr txBox="1"/>
          <p:nvPr/>
        </p:nvSpPr>
        <p:spPr>
          <a:xfrm>
            <a:off x="2209800" y="1371600"/>
            <a:ext cx="2514600" cy="646331"/>
          </a:xfrm>
          <a:prstGeom prst="rect">
            <a:avLst/>
          </a:prstGeom>
          <a:noFill/>
        </p:spPr>
        <p:txBody>
          <a:bodyPr wrap="square" rtlCol="0">
            <a:spAutoFit/>
          </a:bodyPr>
          <a:lstStyle/>
          <a:p>
            <a:r>
              <a:rPr lang="en-PH" dirty="0" smtClean="0"/>
              <a:t>Ubiquitous language;</a:t>
            </a:r>
          </a:p>
          <a:p>
            <a:r>
              <a:rPr lang="en-PH" dirty="0" smtClean="0"/>
              <a:t>Gherkin</a:t>
            </a:r>
            <a:endParaRPr lang="en-US" dirty="0"/>
          </a:p>
        </p:txBody>
      </p:sp>
      <p:sp>
        <p:nvSpPr>
          <p:cNvPr id="6" name="TextBox 5"/>
          <p:cNvSpPr txBox="1"/>
          <p:nvPr/>
        </p:nvSpPr>
        <p:spPr>
          <a:xfrm>
            <a:off x="5715000" y="1752600"/>
            <a:ext cx="2819400" cy="1676400"/>
          </a:xfrm>
          <a:prstGeom prst="rect">
            <a:avLst/>
          </a:prstGeom>
          <a:noFill/>
        </p:spPr>
        <p:txBody>
          <a:bodyPr wrap="square" rtlCol="0">
            <a:normAutofit fontScale="85000" lnSpcReduction="20000"/>
          </a:bodyPr>
          <a:lstStyle/>
          <a:p>
            <a:r>
              <a:rPr lang="en-PH" b="1" dirty="0" smtClean="0"/>
              <a:t>As a</a:t>
            </a:r>
            <a:r>
              <a:rPr lang="en-PH" dirty="0" smtClean="0"/>
              <a:t> [X]</a:t>
            </a:r>
            <a:br>
              <a:rPr lang="en-PH" dirty="0" smtClean="0"/>
            </a:br>
            <a:r>
              <a:rPr lang="en-PH" b="1" dirty="0" smtClean="0"/>
              <a:t>I want</a:t>
            </a:r>
            <a:r>
              <a:rPr lang="en-PH" dirty="0" smtClean="0"/>
              <a:t> [Y]</a:t>
            </a:r>
            <a:br>
              <a:rPr lang="en-PH" dirty="0" smtClean="0"/>
            </a:br>
            <a:r>
              <a:rPr lang="en-PH" b="1" dirty="0" smtClean="0"/>
              <a:t>so that</a:t>
            </a:r>
            <a:r>
              <a:rPr lang="en-PH" dirty="0" smtClean="0"/>
              <a:t> [Z]</a:t>
            </a:r>
          </a:p>
          <a:p>
            <a:endParaRPr lang="en-PH" dirty="0" smtClean="0"/>
          </a:p>
          <a:p>
            <a:r>
              <a:rPr lang="en-PH" dirty="0" smtClean="0"/>
              <a:t>where Y is some feature, Z is the benefit or value of the feature, and X is the person (or role) who will benefit.</a:t>
            </a:r>
            <a:endParaRPr lang="en-US" dirty="0"/>
          </a:p>
        </p:txBody>
      </p:sp>
      <p:sp>
        <p:nvSpPr>
          <p:cNvPr id="7" name="TextBox 6"/>
          <p:cNvSpPr txBox="1"/>
          <p:nvPr/>
        </p:nvSpPr>
        <p:spPr>
          <a:xfrm>
            <a:off x="609600" y="4495800"/>
            <a:ext cx="2819400" cy="1676400"/>
          </a:xfrm>
          <a:prstGeom prst="rect">
            <a:avLst/>
          </a:prstGeom>
          <a:noFill/>
        </p:spPr>
        <p:txBody>
          <a:bodyPr wrap="square" rtlCol="0">
            <a:normAutofit/>
          </a:bodyPr>
          <a:lstStyle/>
          <a:p>
            <a:r>
              <a:rPr lang="en-PH" b="1" dirty="0" smtClean="0"/>
              <a:t>Given</a:t>
            </a:r>
            <a:r>
              <a:rPr lang="en-PH" dirty="0" smtClean="0"/>
              <a:t> some initial context (the givens),</a:t>
            </a:r>
            <a:br>
              <a:rPr lang="en-PH" dirty="0" smtClean="0"/>
            </a:br>
            <a:r>
              <a:rPr lang="en-PH" b="1" dirty="0" smtClean="0"/>
              <a:t>When</a:t>
            </a:r>
            <a:r>
              <a:rPr lang="en-PH" dirty="0" smtClean="0"/>
              <a:t> an event occurs,</a:t>
            </a:r>
            <a:br>
              <a:rPr lang="en-PH" dirty="0" smtClean="0"/>
            </a:br>
            <a:r>
              <a:rPr lang="en-PH" b="1" dirty="0" smtClean="0"/>
              <a:t>Then</a:t>
            </a:r>
            <a:r>
              <a:rPr lang="en-PH" dirty="0" smtClean="0"/>
              <a:t> ensure some outcomes.</a:t>
            </a:r>
          </a:p>
          <a:p>
            <a:endParaRPr lang="en-PH" dirty="0" smtClean="0"/>
          </a:p>
        </p:txBody>
      </p:sp>
      <p:sp>
        <p:nvSpPr>
          <p:cNvPr id="8" name="Slide Number Placeholder 7"/>
          <p:cNvSpPr>
            <a:spLocks noGrp="1"/>
          </p:cNvSpPr>
          <p:nvPr>
            <p:ph type="sldNum" sz="quarter" idx="12"/>
          </p:nvPr>
        </p:nvSpPr>
        <p:spPr/>
        <p:txBody>
          <a:bodyPr/>
          <a:lstStyle/>
          <a:p>
            <a:fld id="{E9BBFE13-5613-47F1-9E72-172207684A8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PH" dirty="0" smtClean="0"/>
              <a:t>Formal definition</a:t>
            </a:r>
            <a:endParaRPr lang="en-US" dirty="0"/>
          </a:p>
        </p:txBody>
      </p:sp>
      <p:sp>
        <p:nvSpPr>
          <p:cNvPr id="7" name="Content Placeholder 6"/>
          <p:cNvSpPr>
            <a:spLocks noGrp="1"/>
          </p:cNvSpPr>
          <p:nvPr>
            <p:ph idx="1"/>
          </p:nvPr>
        </p:nvSpPr>
        <p:spPr/>
        <p:txBody>
          <a:bodyPr>
            <a:normAutofit/>
          </a:bodyPr>
          <a:lstStyle/>
          <a:p>
            <a:r>
              <a:rPr lang="en-PH" dirty="0" smtClean="0"/>
              <a:t>“</a:t>
            </a:r>
            <a:r>
              <a:rPr lang="en-PH" i="1" dirty="0" smtClean="0"/>
              <a:t>BDD is a </a:t>
            </a:r>
            <a:r>
              <a:rPr lang="en-PH" b="1" i="1" dirty="0" smtClean="0"/>
              <a:t>second-generation</a:t>
            </a:r>
            <a:r>
              <a:rPr lang="en-PH" i="1" dirty="0" smtClean="0"/>
              <a:t>, </a:t>
            </a:r>
            <a:r>
              <a:rPr lang="en-PH" b="1" i="1" dirty="0" smtClean="0"/>
              <a:t>outside-in</a:t>
            </a:r>
            <a:r>
              <a:rPr lang="en-PH" i="1" dirty="0" smtClean="0"/>
              <a:t>, pull-based, multiple-stakeholder, multiple-scale, </a:t>
            </a:r>
            <a:r>
              <a:rPr lang="en-PH" b="1" i="1" dirty="0" smtClean="0"/>
              <a:t>high-automation</a:t>
            </a:r>
            <a:r>
              <a:rPr lang="en-PH" i="1" dirty="0" smtClean="0"/>
              <a:t>, agile methodology.</a:t>
            </a:r>
            <a:r>
              <a:rPr lang="en-PH" dirty="0" smtClean="0"/>
              <a:t>” </a:t>
            </a:r>
          </a:p>
          <a:p>
            <a:endParaRPr lang="en-PH" dirty="0" smtClean="0"/>
          </a:p>
        </p:txBody>
      </p:sp>
      <p:pic>
        <p:nvPicPr>
          <p:cNvPr id="4" name="Content Placeholder 6" descr="GOTO_Dan_North_BW.png"/>
          <p:cNvPicPr>
            <a:picLocks noChangeAspect="1"/>
          </p:cNvPicPr>
          <p:nvPr/>
        </p:nvPicPr>
        <p:blipFill>
          <a:blip r:embed="rId3" cstate="print"/>
          <a:stretch>
            <a:fillRect/>
          </a:stretch>
        </p:blipFill>
        <p:spPr>
          <a:xfrm>
            <a:off x="4419600" y="3505200"/>
            <a:ext cx="4267200" cy="1615440"/>
          </a:xfrm>
          <a:prstGeom prst="rect">
            <a:avLst/>
          </a:prstGeom>
        </p:spPr>
      </p:pic>
      <p:sp>
        <p:nvSpPr>
          <p:cNvPr id="5" name="Slide Number Placeholder 4"/>
          <p:cNvSpPr>
            <a:spLocks noGrp="1"/>
          </p:cNvSpPr>
          <p:nvPr>
            <p:ph type="sldNum" sz="quarter" idx="12"/>
          </p:nvPr>
        </p:nvSpPr>
        <p:spPr/>
        <p:txBody>
          <a:bodyPr/>
          <a:lstStyle/>
          <a:p>
            <a:fld id="{E9BBFE13-5613-47F1-9E72-172207684A8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PH" dirty="0" smtClean="0"/>
              <a:t>Second generation:</a:t>
            </a:r>
            <a:br>
              <a:rPr lang="en-PH" dirty="0" smtClean="0"/>
            </a:br>
            <a:r>
              <a:rPr lang="en-PH" dirty="0" smtClean="0"/>
              <a:t>derived from and influenced by</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loud 6"/>
          <p:cNvSpPr/>
          <p:nvPr/>
        </p:nvSpPr>
        <p:spPr>
          <a:xfrm>
            <a:off x="228600" y="5334000"/>
            <a:ext cx="27432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err="1" smtClean="0"/>
              <a:t>Neurolinguistic</a:t>
            </a:r>
            <a:r>
              <a:rPr lang="en-PH" dirty="0" smtClean="0"/>
              <a:t> Programming (NLP)</a:t>
            </a:r>
            <a:endParaRPr lang="en-US" dirty="0"/>
          </a:p>
        </p:txBody>
      </p:sp>
      <p:sp>
        <p:nvSpPr>
          <p:cNvPr id="8" name="Cloud 7"/>
          <p:cNvSpPr/>
          <p:nvPr/>
        </p:nvSpPr>
        <p:spPr>
          <a:xfrm>
            <a:off x="6096000" y="5334000"/>
            <a:ext cx="27432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Systems Thinking</a:t>
            </a:r>
            <a:endParaRPr lang="en-US" dirty="0"/>
          </a:p>
        </p:txBody>
      </p:sp>
      <p:sp>
        <p:nvSpPr>
          <p:cNvPr id="9" name="Right Arrow 8"/>
          <p:cNvSpPr/>
          <p:nvPr/>
        </p:nvSpPr>
        <p:spPr>
          <a:xfrm>
            <a:off x="3048000" y="5486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486400" y="56388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XP Home"/>
          <p:cNvPicPr>
            <a:picLocks noChangeAspect="1" noChangeArrowheads="1"/>
          </p:cNvPicPr>
          <p:nvPr/>
        </p:nvPicPr>
        <p:blipFill>
          <a:blip r:embed="rId8" cstate="print"/>
          <a:srcRect/>
          <a:stretch>
            <a:fillRect/>
          </a:stretch>
        </p:blipFill>
        <p:spPr bwMode="auto">
          <a:xfrm>
            <a:off x="1905000" y="3048000"/>
            <a:ext cx="1028700" cy="590551"/>
          </a:xfrm>
          <a:prstGeom prst="rect">
            <a:avLst/>
          </a:prstGeom>
          <a:noFill/>
        </p:spPr>
      </p:pic>
      <p:pic>
        <p:nvPicPr>
          <p:cNvPr id="12" name="Picture 6" descr="http://upload.wikimedia.org/wikipedia/commons/thumb/8/84/Extreme_Programming.svg/367px-Extreme_Programming.svg.png"/>
          <p:cNvPicPr>
            <a:picLocks noChangeAspect="1" noChangeArrowheads="1"/>
          </p:cNvPicPr>
          <p:nvPr/>
        </p:nvPicPr>
        <p:blipFill>
          <a:blip r:embed="rId9" cstate="print"/>
          <a:srcRect/>
          <a:stretch>
            <a:fillRect/>
          </a:stretch>
        </p:blipFill>
        <p:spPr bwMode="auto">
          <a:xfrm>
            <a:off x="381000" y="2209800"/>
            <a:ext cx="1670040" cy="1533525"/>
          </a:xfrm>
          <a:prstGeom prst="rect">
            <a:avLst/>
          </a:prstGeom>
          <a:noFill/>
        </p:spPr>
      </p:pic>
      <p:pic>
        <p:nvPicPr>
          <p:cNvPr id="13" name="Picture 8" descr="http://upload.wikimedia.org/wikipedia/commons/thumb/4/4b/Mouvements-oculaires-PNL.svg/604px-Mouvements-oculaires-PNL.svg.png"/>
          <p:cNvPicPr>
            <a:picLocks noChangeAspect="1" noChangeArrowheads="1"/>
          </p:cNvPicPr>
          <p:nvPr/>
        </p:nvPicPr>
        <p:blipFill>
          <a:blip r:embed="rId10" cstate="print"/>
          <a:srcRect/>
          <a:stretch>
            <a:fillRect/>
          </a:stretch>
        </p:blipFill>
        <p:spPr bwMode="auto">
          <a:xfrm>
            <a:off x="228600" y="4495800"/>
            <a:ext cx="1828800" cy="1038541"/>
          </a:xfrm>
          <a:prstGeom prst="rect">
            <a:avLst/>
          </a:prstGeom>
          <a:noFill/>
        </p:spPr>
      </p:pic>
      <p:sp>
        <p:nvSpPr>
          <p:cNvPr id="14" name="Slide Number Placeholder 13"/>
          <p:cNvSpPr>
            <a:spLocks noGrp="1"/>
          </p:cNvSpPr>
          <p:nvPr>
            <p:ph type="sldNum" sz="quarter" idx="12"/>
          </p:nvPr>
        </p:nvSpPr>
        <p:spPr/>
        <p:txBody>
          <a:bodyPr/>
          <a:lstStyle/>
          <a:p>
            <a:fld id="{E9BBFE13-5613-47F1-9E72-172207684A8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PH" dirty="0" smtClean="0"/>
              <a:t>Outside-in</a:t>
            </a:r>
            <a:endParaRPr lang="en-US" dirty="0"/>
          </a:p>
        </p:txBody>
      </p:sp>
      <p:pic>
        <p:nvPicPr>
          <p:cNvPr id="12" name="Content Placeholder 11" descr="Outside-In.png"/>
          <p:cNvPicPr>
            <a:picLocks noGrp="1" noChangeAspect="1"/>
          </p:cNvPicPr>
          <p:nvPr>
            <p:ph idx="1"/>
          </p:nvPr>
        </p:nvPicPr>
        <p:blipFill>
          <a:blip r:embed="rId3" cstate="print"/>
          <a:stretch>
            <a:fillRect/>
          </a:stretch>
        </p:blipFill>
        <p:spPr>
          <a:xfrm>
            <a:off x="1828800" y="2133600"/>
            <a:ext cx="3600450" cy="2314575"/>
          </a:xfrm>
        </p:spPr>
      </p:pic>
      <p:pic>
        <p:nvPicPr>
          <p:cNvPr id="10" name="Picture 2"/>
          <p:cNvPicPr>
            <a:picLocks noChangeAspect="1" noChangeArrowheads="1"/>
          </p:cNvPicPr>
          <p:nvPr/>
        </p:nvPicPr>
        <p:blipFill>
          <a:blip r:embed="rId4" cstate="print"/>
          <a:srcRect/>
          <a:stretch>
            <a:fillRect/>
          </a:stretch>
        </p:blipFill>
        <p:spPr bwMode="auto">
          <a:xfrm>
            <a:off x="3124200" y="4114800"/>
            <a:ext cx="2393793" cy="1241980"/>
          </a:xfrm>
          <a:prstGeom prst="rect">
            <a:avLst/>
          </a:prstGeom>
          <a:noFill/>
          <a:ln w="9525">
            <a:noFill/>
            <a:miter lim="800000"/>
            <a:headEnd/>
            <a:tailEnd/>
          </a:ln>
        </p:spPr>
      </p:pic>
      <p:pic>
        <p:nvPicPr>
          <p:cNvPr id="9" name="Picture 2"/>
          <p:cNvPicPr>
            <a:picLocks noChangeAspect="1" noChangeArrowheads="1"/>
          </p:cNvPicPr>
          <p:nvPr/>
        </p:nvPicPr>
        <p:blipFill>
          <a:blip r:embed="rId5" cstate="print"/>
          <a:srcRect/>
          <a:stretch>
            <a:fillRect/>
          </a:stretch>
        </p:blipFill>
        <p:spPr bwMode="auto">
          <a:xfrm>
            <a:off x="5181600" y="4343400"/>
            <a:ext cx="2457449" cy="1270794"/>
          </a:xfrm>
          <a:prstGeom prst="rect">
            <a:avLst/>
          </a:prstGeom>
          <a:noFill/>
          <a:ln w="9525">
            <a:noFill/>
            <a:miter lim="800000"/>
            <a:headEnd/>
            <a:tailEnd/>
          </a:ln>
        </p:spPr>
      </p:pic>
      <p:sp>
        <p:nvSpPr>
          <p:cNvPr id="13" name="TextBox 12"/>
          <p:cNvSpPr txBox="1"/>
          <p:nvPr/>
        </p:nvSpPr>
        <p:spPr>
          <a:xfrm>
            <a:off x="3810000" y="2133600"/>
            <a:ext cx="3581400" cy="646331"/>
          </a:xfrm>
          <a:prstGeom prst="rect">
            <a:avLst/>
          </a:prstGeom>
          <a:noFill/>
        </p:spPr>
        <p:txBody>
          <a:bodyPr wrap="square" rtlCol="0">
            <a:spAutoFit/>
          </a:bodyPr>
          <a:lstStyle/>
          <a:p>
            <a:r>
              <a:rPr lang="en-PH" dirty="0" smtClean="0"/>
              <a:t>“…behaviour from the perspective of its stakeholders…”</a:t>
            </a:r>
            <a:endParaRPr lang="en-US" dirty="0"/>
          </a:p>
        </p:txBody>
      </p:sp>
      <p:sp>
        <p:nvSpPr>
          <p:cNvPr id="7" name="Slide Number Placeholder 6"/>
          <p:cNvSpPr>
            <a:spLocks noGrp="1"/>
          </p:cNvSpPr>
          <p:nvPr>
            <p:ph type="sldNum" sz="quarter" idx="12"/>
          </p:nvPr>
        </p:nvSpPr>
        <p:spPr/>
        <p:txBody>
          <a:bodyPr/>
          <a:lstStyle/>
          <a:p>
            <a:fld id="{E9BBFE13-5613-47F1-9E72-172207684A8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PH" dirty="0" smtClean="0"/>
              <a:t>High Automation</a:t>
            </a:r>
            <a:endParaRPr lang="en-US" dirty="0"/>
          </a:p>
        </p:txBody>
      </p:sp>
      <p:sp>
        <p:nvSpPr>
          <p:cNvPr id="4" name="Content Placeholder 3"/>
          <p:cNvSpPr>
            <a:spLocks noGrp="1"/>
          </p:cNvSpPr>
          <p:nvPr>
            <p:ph idx="1"/>
          </p:nvPr>
        </p:nvSpPr>
        <p:spPr/>
        <p:txBody>
          <a:bodyPr>
            <a:normAutofit/>
          </a:bodyPr>
          <a:lstStyle/>
          <a:p>
            <a:r>
              <a:rPr lang="en-PH" dirty="0" smtClean="0"/>
              <a:t>CI ensures the application is always releasable</a:t>
            </a:r>
          </a:p>
          <a:p>
            <a:pPr lvl="1"/>
            <a:r>
              <a:rPr lang="en-US" dirty="0" smtClean="0"/>
              <a:t>Requires </a:t>
            </a:r>
            <a:r>
              <a:rPr lang="en-US" i="1" dirty="0" smtClean="0"/>
              <a:t>comprehensive automated acceptance tests</a:t>
            </a:r>
          </a:p>
          <a:p>
            <a:pPr lvl="1"/>
            <a:r>
              <a:rPr lang="en-PH" dirty="0" smtClean="0"/>
              <a:t>And that your CI environment is similar to the real one</a:t>
            </a:r>
            <a:endParaRPr lang="en-US" dirty="0"/>
          </a:p>
        </p:txBody>
      </p:sp>
      <p:sp>
        <p:nvSpPr>
          <p:cNvPr id="5" name="Slide Number Placeholder 4"/>
          <p:cNvSpPr>
            <a:spLocks noGrp="1"/>
          </p:cNvSpPr>
          <p:nvPr>
            <p:ph type="sldNum" sz="quarter" idx="12"/>
          </p:nvPr>
        </p:nvSpPr>
        <p:spPr/>
        <p:txBody>
          <a:bodyPr/>
          <a:lstStyle/>
          <a:p>
            <a:fld id="{E9BBFE13-5613-47F1-9E72-172207684A8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What DO WE need to do </a:t>
            </a:r>
            <a:r>
              <a:rPr lang="en-PH" dirty="0" err="1" smtClean="0"/>
              <a:t>bdd</a:t>
            </a:r>
            <a:r>
              <a:rPr lang="en-PH" dirty="0" smtClean="0"/>
              <a:t>?</a:t>
            </a:r>
            <a:endParaRPr lang="en-US" dirty="0"/>
          </a:p>
        </p:txBody>
      </p:sp>
      <p:sp>
        <p:nvSpPr>
          <p:cNvPr id="5" name="Text Placeholder 4"/>
          <p:cNvSpPr>
            <a:spLocks noGrp="1"/>
          </p:cNvSpPr>
          <p:nvPr>
            <p:ph type="body" idx="1"/>
          </p:nvPr>
        </p:nvSpPr>
        <p:spPr/>
        <p:txBody>
          <a:bodyPr>
            <a:normAutofit/>
          </a:bodyPr>
          <a:lstStyle/>
          <a:p>
            <a:r>
              <a:rPr lang="en-PH" dirty="0" smtClean="0"/>
              <a:t>Story/Feature</a:t>
            </a:r>
          </a:p>
          <a:p>
            <a:r>
              <a:rPr lang="en-PH" dirty="0" smtClean="0"/>
              <a:t>Scenario</a:t>
            </a:r>
          </a:p>
          <a:p>
            <a:r>
              <a:rPr lang="en-PH" dirty="0" smtClean="0"/>
              <a:t>Steps</a:t>
            </a:r>
            <a:endParaRPr lang="en-US" dirty="0"/>
          </a:p>
        </p:txBody>
      </p:sp>
      <p:graphicFrame>
        <p:nvGraphicFramePr>
          <p:cNvPr id="6" name="Diagram 5"/>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E9BBFE13-5613-47F1-9E72-172207684A85}"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3500"/>
                            </p:stCondLst>
                            <p:childTnLst>
                              <p:par>
                                <p:cTn id="9" presetID="10" presetClass="entr" presetSubtype="0" fill="hold" grpId="0" nodeType="afterEffect">
                                  <p:stCondLst>
                                    <p:cond delay="300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7000"/>
                            </p:stCondLst>
                            <p:childTnLst>
                              <p:par>
                                <p:cTn id="13" presetID="10" presetClass="entr" presetSubtype="0" fill="hold" grpId="0" nodeType="afterEffect">
                                  <p:stCondLst>
                                    <p:cond delay="300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normAutofit/>
          </a:bodyPr>
          <a:lstStyle/>
          <a:p>
            <a:r>
              <a:rPr lang="en-PH" i="1" dirty="0" smtClean="0"/>
              <a:t>“It describes a cycle of interactions with </a:t>
            </a:r>
            <a:r>
              <a:rPr lang="en-PH" b="1" i="1" dirty="0" smtClean="0"/>
              <a:t>well-defined outputs</a:t>
            </a:r>
            <a:r>
              <a:rPr lang="en-PH" i="1" dirty="0" smtClean="0"/>
              <a:t>, resulting in the delivery of working, tested software.</a:t>
            </a:r>
            <a:r>
              <a:rPr lang="en-PH" dirty="0" smtClean="0"/>
              <a:t>” </a:t>
            </a:r>
          </a:p>
          <a:p>
            <a:endParaRPr lang="en-PH" dirty="0" smtClean="0"/>
          </a:p>
        </p:txBody>
      </p:sp>
      <p:pic>
        <p:nvPicPr>
          <p:cNvPr id="4" name="Content Placeholder 6" descr="GOTO_Dan_North_BW.png"/>
          <p:cNvPicPr>
            <a:picLocks noChangeAspect="1"/>
          </p:cNvPicPr>
          <p:nvPr/>
        </p:nvPicPr>
        <p:blipFill>
          <a:blip r:embed="rId3" cstate="print"/>
          <a:stretch>
            <a:fillRect/>
          </a:stretch>
        </p:blipFill>
        <p:spPr>
          <a:xfrm>
            <a:off x="4419600" y="3429000"/>
            <a:ext cx="4267200" cy="1615440"/>
          </a:xfrm>
          <a:prstGeom prst="rect">
            <a:avLst/>
          </a:prstGeom>
        </p:spPr>
      </p:pic>
      <p:sp>
        <p:nvSpPr>
          <p:cNvPr id="5" name="Slide Number Placeholder 4"/>
          <p:cNvSpPr>
            <a:spLocks noGrp="1"/>
          </p:cNvSpPr>
          <p:nvPr>
            <p:ph type="sldNum" sz="quarter" idx="12"/>
          </p:nvPr>
        </p:nvSpPr>
        <p:spPr/>
        <p:txBody>
          <a:bodyPr/>
          <a:lstStyle/>
          <a:p>
            <a:fld id="{E9BBFE13-5613-47F1-9E72-172207684A8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Component 1: Story/Feature</a:t>
            </a:r>
            <a:endParaRPr lang="en-US" dirty="0"/>
          </a:p>
        </p:txBody>
      </p:sp>
      <p:pic>
        <p:nvPicPr>
          <p:cNvPr id="48130" name="Picture 2"/>
          <p:cNvPicPr>
            <a:picLocks noGrp="1" noChangeAspect="1" noChangeArrowheads="1"/>
          </p:cNvPicPr>
          <p:nvPr>
            <p:ph idx="1"/>
          </p:nvPr>
        </p:nvPicPr>
        <p:blipFill>
          <a:blip r:embed="rId2" cstate="print"/>
          <a:srcRect/>
          <a:stretch>
            <a:fillRect/>
          </a:stretch>
        </p:blipFill>
        <p:spPr bwMode="auto">
          <a:xfrm>
            <a:off x="538162" y="1777206"/>
            <a:ext cx="8067675" cy="41719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9BBFE13-5613-47F1-9E72-172207684A8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In a Glance</a:t>
            </a:r>
            <a:endParaRPr lang="en-US" dirty="0"/>
          </a:p>
        </p:txBody>
      </p:sp>
      <p:sp>
        <p:nvSpPr>
          <p:cNvPr id="3" name="Content Placeholder 2"/>
          <p:cNvSpPr>
            <a:spLocks noGrp="1"/>
          </p:cNvSpPr>
          <p:nvPr>
            <p:ph type="body" idx="1"/>
          </p:nvPr>
        </p:nvSpPr>
        <p:spPr>
          <a:xfrm>
            <a:off x="722313" y="2514601"/>
            <a:ext cx="7772400" cy="1892300"/>
          </a:xfrm>
        </p:spPr>
        <p:txBody>
          <a:bodyPr>
            <a:normAutofit/>
          </a:bodyPr>
          <a:lstStyle/>
          <a:p>
            <a:r>
              <a:rPr lang="en-PH" dirty="0" smtClean="0">
                <a:solidFill>
                  <a:schemeClr val="bg1"/>
                </a:solidFill>
              </a:rPr>
              <a:t>History</a:t>
            </a:r>
          </a:p>
          <a:p>
            <a:r>
              <a:rPr lang="en-PH" dirty="0" smtClean="0">
                <a:solidFill>
                  <a:schemeClr val="bg1"/>
                </a:solidFill>
              </a:rPr>
              <a:t>Definition</a:t>
            </a:r>
          </a:p>
          <a:p>
            <a:r>
              <a:rPr lang="en-PH" dirty="0" smtClean="0">
                <a:solidFill>
                  <a:schemeClr val="bg1"/>
                </a:solidFill>
              </a:rPr>
              <a:t>Process</a:t>
            </a:r>
          </a:p>
          <a:p>
            <a:r>
              <a:rPr lang="en-PH" dirty="0" smtClean="0">
                <a:solidFill>
                  <a:schemeClr val="bg1"/>
                </a:solidFill>
              </a:rPr>
              <a:t>Benefits</a:t>
            </a:r>
          </a:p>
          <a:p>
            <a:r>
              <a:rPr lang="en-PH" dirty="0" smtClean="0">
                <a:solidFill>
                  <a:schemeClr val="bg1"/>
                </a:solidFill>
              </a:rPr>
              <a:t>Demo</a:t>
            </a:r>
            <a:endParaRPr lang="en-US" dirty="0">
              <a:solidFill>
                <a:schemeClr val="bg1"/>
              </a:solidFill>
            </a:endParaRPr>
          </a:p>
        </p:txBody>
      </p:sp>
      <p:graphicFrame>
        <p:nvGraphicFramePr>
          <p:cNvPr id="4" name="Diagram 3"/>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E9BBFE13-5613-47F1-9E72-172207684A85}"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graphicEl>
                                              <a:dgm id="{C9B5244F-6758-442E-893D-FABFB44D9911}"/>
                                            </p:graphicEl>
                                          </p:spTgt>
                                        </p:tgtEl>
                                        <p:attrNameLst>
                                          <p:attrName>style.visibility</p:attrName>
                                        </p:attrNameLst>
                                      </p:cBhvr>
                                      <p:to>
                                        <p:strVal val="visible"/>
                                      </p:to>
                                    </p:set>
                                    <p:animEffect transition="in" filter="fade">
                                      <p:cBhvr>
                                        <p:cTn id="7" dur="500"/>
                                        <p:tgtEl>
                                          <p:spTgt spid="4">
                                            <p:graphicEl>
                                              <a:dgm id="{C9B5244F-6758-442E-893D-FABFB44D9911}"/>
                                            </p:graphicEl>
                                          </p:spTgt>
                                        </p:tgtEl>
                                      </p:cBhvr>
                                    </p:animEffect>
                                  </p:childTnLst>
                                </p:cTn>
                              </p:par>
                            </p:childTnLst>
                          </p:cTn>
                        </p:par>
                        <p:par>
                          <p:cTn id="8" fill="hold">
                            <p:stCondLst>
                              <p:cond delay="1500"/>
                            </p:stCondLst>
                            <p:childTnLst>
                              <p:par>
                                <p:cTn id="9" presetID="10" presetClass="entr" presetSubtype="0" fill="hold" grpId="0" nodeType="afterEffect">
                                  <p:stCondLst>
                                    <p:cond delay="3000"/>
                                  </p:stCondLst>
                                  <p:childTnLst>
                                    <p:set>
                                      <p:cBhvr>
                                        <p:cTn id="10" dur="1" fill="hold">
                                          <p:stCondLst>
                                            <p:cond delay="0"/>
                                          </p:stCondLst>
                                        </p:cTn>
                                        <p:tgtEl>
                                          <p:spTgt spid="4">
                                            <p:graphicEl>
                                              <a:dgm id="{82729030-4858-42B9-945D-5BF4D56E26E4}"/>
                                            </p:graphicEl>
                                          </p:spTgt>
                                        </p:tgtEl>
                                        <p:attrNameLst>
                                          <p:attrName>style.visibility</p:attrName>
                                        </p:attrNameLst>
                                      </p:cBhvr>
                                      <p:to>
                                        <p:strVal val="visible"/>
                                      </p:to>
                                    </p:set>
                                    <p:animEffect transition="in" filter="fade">
                                      <p:cBhvr>
                                        <p:cTn id="11" dur="500"/>
                                        <p:tgtEl>
                                          <p:spTgt spid="4">
                                            <p:graphicEl>
                                              <a:dgm id="{82729030-4858-42B9-945D-5BF4D56E26E4}"/>
                                            </p:graphicEl>
                                          </p:spTgt>
                                        </p:tgtEl>
                                      </p:cBhvr>
                                    </p:animEffect>
                                  </p:childTnLst>
                                </p:cTn>
                              </p:par>
                            </p:childTnLst>
                          </p:cTn>
                        </p:par>
                        <p:par>
                          <p:cTn id="12" fill="hold">
                            <p:stCondLst>
                              <p:cond delay="5000"/>
                            </p:stCondLst>
                            <p:childTnLst>
                              <p:par>
                                <p:cTn id="13" presetID="10" presetClass="entr" presetSubtype="0" fill="hold" grpId="0" nodeType="afterEffect">
                                  <p:stCondLst>
                                    <p:cond delay="3000"/>
                                  </p:stCondLst>
                                  <p:childTnLst>
                                    <p:set>
                                      <p:cBhvr>
                                        <p:cTn id="14" dur="1" fill="hold">
                                          <p:stCondLst>
                                            <p:cond delay="0"/>
                                          </p:stCondLst>
                                        </p:cTn>
                                        <p:tgtEl>
                                          <p:spTgt spid="4">
                                            <p:graphicEl>
                                              <a:dgm id="{25A29C6C-9849-48AE-9EF2-47560D9A9BE4}"/>
                                            </p:graphicEl>
                                          </p:spTgt>
                                        </p:tgtEl>
                                        <p:attrNameLst>
                                          <p:attrName>style.visibility</p:attrName>
                                        </p:attrNameLst>
                                      </p:cBhvr>
                                      <p:to>
                                        <p:strVal val="visible"/>
                                      </p:to>
                                    </p:set>
                                    <p:animEffect transition="in" filter="fade">
                                      <p:cBhvr>
                                        <p:cTn id="15" dur="500"/>
                                        <p:tgtEl>
                                          <p:spTgt spid="4">
                                            <p:graphicEl>
                                              <a:dgm id="{25A29C6C-9849-48AE-9EF2-47560D9A9BE4}"/>
                                            </p:graphicEl>
                                          </p:spTgt>
                                        </p:tgtEl>
                                      </p:cBhvr>
                                    </p:animEffect>
                                  </p:childTnLst>
                                </p:cTn>
                              </p:par>
                            </p:childTnLst>
                          </p:cTn>
                        </p:par>
                        <p:par>
                          <p:cTn id="16" fill="hold">
                            <p:stCondLst>
                              <p:cond delay="8500"/>
                            </p:stCondLst>
                            <p:childTnLst>
                              <p:par>
                                <p:cTn id="17" presetID="10" presetClass="entr" presetSubtype="0" fill="hold" grpId="0" nodeType="afterEffect">
                                  <p:stCondLst>
                                    <p:cond delay="3000"/>
                                  </p:stCondLst>
                                  <p:childTnLst>
                                    <p:set>
                                      <p:cBhvr>
                                        <p:cTn id="18" dur="1" fill="hold">
                                          <p:stCondLst>
                                            <p:cond delay="0"/>
                                          </p:stCondLst>
                                        </p:cTn>
                                        <p:tgtEl>
                                          <p:spTgt spid="4">
                                            <p:graphicEl>
                                              <a:dgm id="{D7881209-B164-4F66-8DCA-45A13AD391FA}"/>
                                            </p:graphicEl>
                                          </p:spTgt>
                                        </p:tgtEl>
                                        <p:attrNameLst>
                                          <p:attrName>style.visibility</p:attrName>
                                        </p:attrNameLst>
                                      </p:cBhvr>
                                      <p:to>
                                        <p:strVal val="visible"/>
                                      </p:to>
                                    </p:set>
                                    <p:animEffect transition="in" filter="fade">
                                      <p:cBhvr>
                                        <p:cTn id="19" dur="500"/>
                                        <p:tgtEl>
                                          <p:spTgt spid="4">
                                            <p:graphicEl>
                                              <a:dgm id="{D7881209-B164-4F66-8DCA-45A13AD391FA}"/>
                                            </p:graphicEl>
                                          </p:spTgt>
                                        </p:tgtEl>
                                      </p:cBhvr>
                                    </p:animEffect>
                                  </p:childTnLst>
                                </p:cTn>
                              </p:par>
                            </p:childTnLst>
                          </p:cTn>
                        </p:par>
                        <p:par>
                          <p:cTn id="20" fill="hold">
                            <p:stCondLst>
                              <p:cond delay="12000"/>
                            </p:stCondLst>
                            <p:childTnLst>
                              <p:par>
                                <p:cTn id="21" presetID="10" presetClass="entr" presetSubtype="0" fill="hold" grpId="0" nodeType="afterEffect">
                                  <p:stCondLst>
                                    <p:cond delay="3000"/>
                                  </p:stCondLst>
                                  <p:childTnLst>
                                    <p:set>
                                      <p:cBhvr>
                                        <p:cTn id="22" dur="1" fill="hold">
                                          <p:stCondLst>
                                            <p:cond delay="0"/>
                                          </p:stCondLst>
                                        </p:cTn>
                                        <p:tgtEl>
                                          <p:spTgt spid="4">
                                            <p:graphicEl>
                                              <a:dgm id="{D8304536-349D-4556-B953-B46F74FDCD7F}"/>
                                            </p:graphicEl>
                                          </p:spTgt>
                                        </p:tgtEl>
                                        <p:attrNameLst>
                                          <p:attrName>style.visibility</p:attrName>
                                        </p:attrNameLst>
                                      </p:cBhvr>
                                      <p:to>
                                        <p:strVal val="visible"/>
                                      </p:to>
                                    </p:set>
                                    <p:animEffect transition="in" filter="fade">
                                      <p:cBhvr>
                                        <p:cTn id="23" dur="500"/>
                                        <p:tgtEl>
                                          <p:spTgt spid="4">
                                            <p:graphicEl>
                                              <a:dgm id="{D8304536-349D-4556-B953-B46F74FDCD7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Component 2: Scenario</a:t>
            </a:r>
            <a:endParaRPr lang="en-US" dirty="0"/>
          </a:p>
        </p:txBody>
      </p:sp>
      <p:pic>
        <p:nvPicPr>
          <p:cNvPr id="49154" name="Picture 2"/>
          <p:cNvPicPr>
            <a:picLocks noGrp="1" noChangeAspect="1" noChangeArrowheads="1"/>
          </p:cNvPicPr>
          <p:nvPr>
            <p:ph idx="1"/>
          </p:nvPr>
        </p:nvPicPr>
        <p:blipFill>
          <a:blip r:embed="rId2" cstate="print"/>
          <a:srcRect/>
          <a:stretch>
            <a:fillRect/>
          </a:stretch>
        </p:blipFill>
        <p:spPr bwMode="auto">
          <a:xfrm>
            <a:off x="652462" y="1829594"/>
            <a:ext cx="7839075" cy="4067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9BBFE13-5613-47F1-9E72-172207684A85}"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Component 3: Steps</a:t>
            </a:r>
            <a:endParaRPr lang="en-US" dirty="0"/>
          </a:p>
        </p:txBody>
      </p:sp>
      <p:pic>
        <p:nvPicPr>
          <p:cNvPr id="50182" name="Picture 6"/>
          <p:cNvPicPr>
            <a:picLocks noGrp="1" noChangeAspect="1" noChangeArrowheads="1"/>
          </p:cNvPicPr>
          <p:nvPr>
            <p:ph idx="1"/>
          </p:nvPr>
        </p:nvPicPr>
        <p:blipFill>
          <a:blip r:embed="rId2" cstate="print"/>
          <a:srcRect/>
          <a:stretch>
            <a:fillRect/>
          </a:stretch>
        </p:blipFill>
        <p:spPr bwMode="auto">
          <a:xfrm>
            <a:off x="457200" y="1656829"/>
            <a:ext cx="8229600" cy="4412704"/>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9BBFE13-5613-47F1-9E72-172207684A8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DEMO</a:t>
            </a:r>
            <a:endParaRPr lang="en-US" dirty="0"/>
          </a:p>
        </p:txBody>
      </p:sp>
      <p:sp>
        <p:nvSpPr>
          <p:cNvPr id="3" name="Content Placeholder 2"/>
          <p:cNvSpPr>
            <a:spLocks noGrp="1"/>
          </p:cNvSpPr>
          <p:nvPr>
            <p:ph type="body" idx="1"/>
          </p:nvPr>
        </p:nvSpPr>
        <p:spPr/>
        <p:txBody>
          <a:bodyPr/>
          <a:lstStyle/>
          <a:p>
            <a:r>
              <a:rPr lang="en-PH" dirty="0" smtClean="0"/>
              <a:t>Java</a:t>
            </a:r>
          </a:p>
          <a:p>
            <a:r>
              <a:rPr lang="en-PH" dirty="0" err="1" smtClean="0"/>
              <a:t>JBehave</a:t>
            </a:r>
            <a:endParaRPr lang="en-PH" dirty="0" smtClean="0"/>
          </a:p>
          <a:p>
            <a:r>
              <a:rPr lang="en-PH" dirty="0" smtClean="0"/>
              <a:t>Selenium</a:t>
            </a:r>
          </a:p>
        </p:txBody>
      </p:sp>
      <p:graphicFrame>
        <p:nvGraphicFramePr>
          <p:cNvPr id="5" name="Diagram 4"/>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E9BBFE13-5613-47F1-9E72-172207684A85}"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smtClean="0"/>
              <a:t>Story File</a:t>
            </a:r>
            <a:endParaRPr lang="en-US" dirty="0"/>
          </a:p>
        </p:txBody>
      </p:sp>
      <p:sp>
        <p:nvSpPr>
          <p:cNvPr id="6" name="Content Placeholder 5"/>
          <p:cNvSpPr>
            <a:spLocks noGrp="1"/>
          </p:cNvSpPr>
          <p:nvPr>
            <p:ph idx="1"/>
          </p:nvPr>
        </p:nvSpPr>
        <p:spPr/>
        <p:txBody>
          <a:bodyPr>
            <a:normAutofit fontScale="32500" lnSpcReduction="20000"/>
          </a:bodyPr>
          <a:lstStyle/>
          <a:p>
            <a:pPr marL="0" marR="0">
              <a:lnSpc>
                <a:spcPct val="115000"/>
              </a:lnSpc>
              <a:spcBef>
                <a:spcPts val="0"/>
              </a:spcBef>
              <a:spcAft>
                <a:spcPts val="0"/>
              </a:spcAft>
              <a:buNone/>
            </a:pPr>
            <a:r>
              <a:rPr lang="en-US" i="1" dirty="0" smtClean="0">
                <a:solidFill>
                  <a:srgbClr val="FF0000"/>
                </a:solidFill>
                <a:latin typeface="MS Gothic"/>
                <a:ea typeface="MS Mincho"/>
                <a:cs typeface="MS Gothic"/>
              </a:rPr>
              <a:t>Story: Save a form (with field exclusion)</a:t>
            </a:r>
            <a:endParaRPr lang="en-US" sz="4000" dirty="0" smtClean="0">
              <a:ea typeface="MS Mincho"/>
              <a:cs typeface="Times New Roman"/>
            </a:endParaRPr>
          </a:p>
          <a:p>
            <a:pPr marL="0" marR="0">
              <a:lnSpc>
                <a:spcPct val="115000"/>
              </a:lnSpc>
              <a:spcBef>
                <a:spcPts val="0"/>
              </a:spcBef>
              <a:spcAft>
                <a:spcPts val="0"/>
              </a:spcAft>
              <a:buNone/>
            </a:pPr>
            <a:r>
              <a:rPr lang="en-US" dirty="0" smtClean="0">
                <a:latin typeface="MS Gothic"/>
                <a:ea typeface="MS Mincho"/>
                <a:cs typeface="MS Gothic"/>
              </a:rPr>
              <a:t>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B73914"/>
                </a:solidFill>
                <a:latin typeface="MS Gothic"/>
                <a:ea typeface="MS Mincho"/>
                <a:cs typeface="MS Gothic"/>
              </a:rPr>
              <a:t>Narrative:</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B73914"/>
                </a:solidFill>
                <a:latin typeface="MS Gothic"/>
                <a:ea typeface="MS Mincho"/>
                <a:cs typeface="MS Gothic"/>
              </a:rPr>
              <a:t>In order to</a:t>
            </a:r>
            <a:r>
              <a:rPr lang="en-US" i="1" dirty="0" smtClean="0">
                <a:solidFill>
                  <a:srgbClr val="B73914"/>
                </a:solidFill>
                <a:latin typeface="MS Gothic"/>
                <a:ea typeface="MS Mincho"/>
                <a:cs typeface="MS Gothic"/>
              </a:rPr>
              <a:t> save the current state of an un-submitted form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B73914"/>
                </a:solidFill>
                <a:latin typeface="MS Gothic"/>
                <a:ea typeface="MS Mincho"/>
                <a:cs typeface="MS Gothic"/>
              </a:rPr>
              <a:t>As a</a:t>
            </a:r>
            <a:r>
              <a:rPr lang="en-US" i="1" dirty="0" smtClean="0">
                <a:solidFill>
                  <a:srgbClr val="B73914"/>
                </a:solidFill>
                <a:latin typeface="MS Gothic"/>
                <a:ea typeface="MS Mincho"/>
                <a:cs typeface="MS Gothic"/>
              </a:rPr>
              <a:t> web visitior</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B73914"/>
                </a:solidFill>
                <a:latin typeface="MS Gothic"/>
                <a:ea typeface="MS Mincho"/>
                <a:cs typeface="MS Gothic"/>
              </a:rPr>
              <a:t>I want to</a:t>
            </a:r>
            <a:r>
              <a:rPr lang="en-US" i="1" dirty="0" smtClean="0">
                <a:solidFill>
                  <a:srgbClr val="B73914"/>
                </a:solidFill>
                <a:latin typeface="MS Gothic"/>
                <a:ea typeface="MS Mincho"/>
                <a:cs typeface="MS Gothic"/>
              </a:rPr>
              <a:t> be able to save a form</a:t>
            </a:r>
            <a:endParaRPr lang="en-US" sz="4000" dirty="0" smtClean="0">
              <a:ea typeface="MS Mincho"/>
              <a:cs typeface="Times New Roman"/>
            </a:endParaRPr>
          </a:p>
          <a:p>
            <a:pPr marL="0" marR="0">
              <a:lnSpc>
                <a:spcPct val="115000"/>
              </a:lnSpc>
              <a:spcBef>
                <a:spcPts val="0"/>
              </a:spcBef>
              <a:spcAft>
                <a:spcPts val="0"/>
              </a:spcAft>
              <a:buNone/>
            </a:pPr>
            <a:r>
              <a:rPr lang="en-US" dirty="0" smtClean="0">
                <a:latin typeface="MS Gothic"/>
                <a:ea typeface="MS Mincho"/>
                <a:cs typeface="MS Gothic"/>
              </a:rPr>
              <a:t>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CB5F00"/>
                </a:solidFill>
                <a:latin typeface="MS Gothic"/>
                <a:ea typeface="MS Mincho"/>
                <a:cs typeface="MS Gothic"/>
              </a:rPr>
              <a:t>Scenario:</a:t>
            </a:r>
            <a:r>
              <a:rPr lang="en-US" i="1" dirty="0" smtClean="0">
                <a:solidFill>
                  <a:srgbClr val="CB5F00"/>
                </a:solidFill>
                <a:latin typeface="MS Gothic"/>
                <a:ea typeface="MS Mincho"/>
                <a:cs typeface="MS Gothic"/>
              </a:rPr>
              <a:t>  User saves a form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Given </a:t>
            </a:r>
            <a:r>
              <a:rPr lang="en-US" dirty="0" smtClean="0">
                <a:solidFill>
                  <a:srgbClr val="512510"/>
                </a:solidFill>
                <a:latin typeface="MS Gothic"/>
                <a:ea typeface="MS Mincho"/>
                <a:cs typeface="MS Gothic"/>
              </a:rPr>
              <a:t>a user is in the Home page</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When </a:t>
            </a:r>
            <a:r>
              <a:rPr lang="en-US" dirty="0" smtClean="0">
                <a:solidFill>
                  <a:srgbClr val="512510"/>
                </a:solidFill>
                <a:latin typeface="MS Gothic"/>
                <a:ea typeface="MS Mincho"/>
                <a:cs typeface="MS Gothic"/>
              </a:rPr>
              <a:t>the user clicks the </a:t>
            </a:r>
            <a:r>
              <a:rPr lang="en-US" i="1" dirty="0" smtClean="0">
                <a:solidFill>
                  <a:srgbClr val="B73914"/>
                </a:solidFill>
                <a:latin typeface="MS Gothic"/>
                <a:ea typeface="MS Mincho"/>
                <a:cs typeface="MS Gothic"/>
              </a:rPr>
              <a:t>'User Registration'</a:t>
            </a:r>
            <a:r>
              <a:rPr lang="en-US" dirty="0" smtClean="0">
                <a:solidFill>
                  <a:srgbClr val="512510"/>
                </a:solidFill>
                <a:latin typeface="MS Gothic"/>
                <a:ea typeface="MS Mincho"/>
                <a:cs typeface="MS Gothic"/>
              </a:rPr>
              <a:t> link</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Then </a:t>
            </a:r>
            <a:r>
              <a:rPr lang="en-US" dirty="0" smtClean="0">
                <a:solidFill>
                  <a:srgbClr val="512510"/>
                </a:solidFill>
                <a:latin typeface="MS Gothic"/>
                <a:ea typeface="MS Mincho"/>
                <a:cs typeface="MS Gothic"/>
              </a:rPr>
              <a:t>the 'User Registration' page is shown</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When </a:t>
            </a:r>
            <a:r>
              <a:rPr lang="en-US" dirty="0" smtClean="0">
                <a:solidFill>
                  <a:srgbClr val="512510"/>
                </a:solidFill>
                <a:latin typeface="MS Gothic"/>
                <a:ea typeface="MS Mincho"/>
                <a:cs typeface="MS Gothic"/>
              </a:rPr>
              <a:t>the user inputs the following values in the form:</a:t>
            </a:r>
            <a:endParaRPr lang="en-US" sz="4000" dirty="0" smtClean="0">
              <a:ea typeface="MS Mincho"/>
              <a:cs typeface="Times New Roman"/>
            </a:endParaRPr>
          </a:p>
          <a:p>
            <a:pPr marL="0" marR="0">
              <a:lnSpc>
                <a:spcPct val="115000"/>
              </a:lnSpc>
              <a:spcBef>
                <a:spcPts val="0"/>
              </a:spcBef>
              <a:spcAft>
                <a:spcPts val="0"/>
              </a:spcAft>
              <a:buNone/>
            </a:pPr>
            <a:r>
              <a:rPr lang="en-US" dirty="0" smtClean="0">
                <a:solidFill>
                  <a:srgbClr val="512510"/>
                </a:solidFill>
                <a:latin typeface="MS Gothic"/>
                <a:ea typeface="MS Mincho"/>
                <a:cs typeface="MS Gothic"/>
              </a:rPr>
              <a:t>|First Name|Last Name|Sex|</a:t>
            </a:r>
            <a:endParaRPr lang="en-US" sz="4000" dirty="0" smtClean="0">
              <a:ea typeface="MS Mincho"/>
              <a:cs typeface="Times New Roman"/>
            </a:endParaRPr>
          </a:p>
          <a:p>
            <a:pPr marL="0" marR="0">
              <a:lnSpc>
                <a:spcPct val="115000"/>
              </a:lnSpc>
              <a:spcBef>
                <a:spcPts val="0"/>
              </a:spcBef>
              <a:spcAft>
                <a:spcPts val="0"/>
              </a:spcAft>
              <a:buNone/>
            </a:pPr>
            <a:r>
              <a:rPr lang="en-US" dirty="0" smtClean="0">
                <a:solidFill>
                  <a:srgbClr val="512510"/>
                </a:solidFill>
                <a:latin typeface="MS Gothic"/>
                <a:ea typeface="MS Mincho"/>
                <a:cs typeface="MS Gothic"/>
              </a:rPr>
              <a:t>|Jose|Rizal|Male|</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And </a:t>
            </a:r>
            <a:r>
              <a:rPr lang="en-US" dirty="0" smtClean="0">
                <a:solidFill>
                  <a:srgbClr val="512510"/>
                </a:solidFill>
                <a:latin typeface="MS Gothic"/>
                <a:ea typeface="MS Mincho"/>
                <a:cs typeface="MS Gothic"/>
              </a:rPr>
              <a:t>clicks the </a:t>
            </a:r>
            <a:r>
              <a:rPr lang="en-US" i="1" dirty="0" smtClean="0">
                <a:solidFill>
                  <a:srgbClr val="B73914"/>
                </a:solidFill>
                <a:latin typeface="MS Gothic"/>
                <a:ea typeface="MS Mincho"/>
                <a:cs typeface="MS Gothic"/>
              </a:rPr>
              <a:t>'Save'</a:t>
            </a:r>
            <a:r>
              <a:rPr lang="en-US" dirty="0" smtClean="0">
                <a:solidFill>
                  <a:srgbClr val="512510"/>
                </a:solidFill>
                <a:latin typeface="MS Gothic"/>
                <a:ea typeface="MS Mincho"/>
                <a:cs typeface="MS Gothic"/>
              </a:rPr>
              <a:t> button</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Then </a:t>
            </a:r>
            <a:r>
              <a:rPr lang="en-US" dirty="0" smtClean="0">
                <a:solidFill>
                  <a:srgbClr val="512510"/>
                </a:solidFill>
                <a:latin typeface="MS Gothic"/>
                <a:ea typeface="MS Mincho"/>
                <a:cs typeface="MS Gothic"/>
              </a:rPr>
              <a:t>the </a:t>
            </a:r>
            <a:r>
              <a:rPr lang="en-US" i="1" dirty="0" smtClean="0">
                <a:solidFill>
                  <a:srgbClr val="B73914"/>
                </a:solidFill>
                <a:latin typeface="MS Gothic"/>
                <a:ea typeface="MS Mincho"/>
                <a:cs typeface="MS Gothic"/>
              </a:rPr>
              <a:t>'saved'</a:t>
            </a:r>
            <a:r>
              <a:rPr lang="en-US" dirty="0" smtClean="0">
                <a:solidFill>
                  <a:srgbClr val="512510"/>
                </a:solidFill>
                <a:latin typeface="MS Gothic"/>
                <a:ea typeface="MS Mincho"/>
                <a:cs typeface="MS Gothic"/>
              </a:rPr>
              <a:t> alert box should be displayed</a:t>
            </a:r>
            <a:endParaRPr lang="en-US" sz="4000" dirty="0" smtClean="0">
              <a:ea typeface="MS Mincho"/>
              <a:cs typeface="Times New Roman"/>
            </a:endParaRPr>
          </a:p>
          <a:p>
            <a:pPr marL="0" marR="0">
              <a:lnSpc>
                <a:spcPct val="115000"/>
              </a:lnSpc>
              <a:spcBef>
                <a:spcPts val="0"/>
              </a:spcBef>
              <a:spcAft>
                <a:spcPts val="0"/>
              </a:spcAft>
              <a:buNone/>
            </a:pPr>
            <a:r>
              <a:rPr lang="en-US" dirty="0" smtClean="0">
                <a:latin typeface="MS Gothic"/>
                <a:ea typeface="MS Mincho"/>
                <a:cs typeface="MS Gothic"/>
              </a:rPr>
              <a:t>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CB5F00"/>
                </a:solidFill>
                <a:latin typeface="MS Gothic"/>
                <a:ea typeface="MS Mincho"/>
                <a:cs typeface="MS Gothic"/>
              </a:rPr>
              <a:t>Scenario:</a:t>
            </a:r>
            <a:r>
              <a:rPr lang="en-US" i="1" dirty="0" smtClean="0">
                <a:solidFill>
                  <a:srgbClr val="CB5F00"/>
                </a:solidFill>
                <a:latin typeface="MS Gothic"/>
                <a:ea typeface="MS Mincho"/>
                <a:cs typeface="MS Gothic"/>
              </a:rPr>
              <a:t>  User saves a form (parameterized)</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Given </a:t>
            </a:r>
            <a:r>
              <a:rPr lang="en-US" dirty="0" smtClean="0">
                <a:solidFill>
                  <a:srgbClr val="512510"/>
                </a:solidFill>
                <a:latin typeface="MS Gothic"/>
                <a:ea typeface="MS Mincho"/>
                <a:cs typeface="MS Gothic"/>
              </a:rPr>
              <a:t>a user is in the Home page</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When </a:t>
            </a:r>
            <a:r>
              <a:rPr lang="en-US" dirty="0" smtClean="0">
                <a:solidFill>
                  <a:srgbClr val="512510"/>
                </a:solidFill>
                <a:latin typeface="MS Gothic"/>
                <a:ea typeface="MS Mincho"/>
                <a:cs typeface="MS Gothic"/>
              </a:rPr>
              <a:t>the user clicks the </a:t>
            </a:r>
            <a:r>
              <a:rPr lang="en-US" i="1" dirty="0" smtClean="0">
                <a:solidFill>
                  <a:srgbClr val="B73914"/>
                </a:solidFill>
                <a:latin typeface="MS Gothic"/>
                <a:ea typeface="MS Mincho"/>
                <a:cs typeface="MS Gothic"/>
              </a:rPr>
              <a:t>'User Registration'</a:t>
            </a:r>
            <a:r>
              <a:rPr lang="en-US" dirty="0" smtClean="0">
                <a:solidFill>
                  <a:srgbClr val="512510"/>
                </a:solidFill>
                <a:latin typeface="MS Gothic"/>
                <a:ea typeface="MS Mincho"/>
                <a:cs typeface="MS Gothic"/>
              </a:rPr>
              <a:t> link</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Then </a:t>
            </a:r>
            <a:r>
              <a:rPr lang="en-US" dirty="0" smtClean="0">
                <a:solidFill>
                  <a:srgbClr val="512510"/>
                </a:solidFill>
                <a:latin typeface="MS Gothic"/>
                <a:ea typeface="MS Mincho"/>
                <a:cs typeface="MS Gothic"/>
              </a:rPr>
              <a:t>the 'User Registration' page is shown</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When </a:t>
            </a:r>
            <a:r>
              <a:rPr lang="en-US" dirty="0" smtClean="0">
                <a:solidFill>
                  <a:srgbClr val="512510"/>
                </a:solidFill>
                <a:latin typeface="MS Gothic"/>
                <a:ea typeface="MS Mincho"/>
                <a:cs typeface="MS Gothic"/>
              </a:rPr>
              <a:t>the user inputs &lt;firstName&gt;, &lt;lastName&gt;, and &lt;sex&gt;</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And </a:t>
            </a:r>
            <a:r>
              <a:rPr lang="en-US" dirty="0" smtClean="0">
                <a:solidFill>
                  <a:srgbClr val="512510"/>
                </a:solidFill>
                <a:latin typeface="MS Gothic"/>
                <a:ea typeface="MS Mincho"/>
                <a:cs typeface="MS Gothic"/>
              </a:rPr>
              <a:t>clicks the </a:t>
            </a:r>
            <a:r>
              <a:rPr lang="en-US" i="1" dirty="0" smtClean="0">
                <a:solidFill>
                  <a:srgbClr val="B73914"/>
                </a:solidFill>
                <a:latin typeface="MS Gothic"/>
                <a:ea typeface="MS Mincho"/>
                <a:cs typeface="MS Gothic"/>
              </a:rPr>
              <a:t>'Save'</a:t>
            </a:r>
            <a:r>
              <a:rPr lang="en-US" dirty="0" smtClean="0">
                <a:solidFill>
                  <a:srgbClr val="512510"/>
                </a:solidFill>
                <a:latin typeface="MS Gothic"/>
                <a:ea typeface="MS Mincho"/>
                <a:cs typeface="MS Gothic"/>
              </a:rPr>
              <a:t> button</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Then </a:t>
            </a:r>
            <a:r>
              <a:rPr lang="en-US" dirty="0" smtClean="0">
                <a:solidFill>
                  <a:srgbClr val="512510"/>
                </a:solidFill>
                <a:latin typeface="MS Gothic"/>
                <a:ea typeface="MS Mincho"/>
                <a:cs typeface="MS Gothic"/>
              </a:rPr>
              <a:t>the </a:t>
            </a:r>
            <a:r>
              <a:rPr lang="en-US" i="1" dirty="0" smtClean="0">
                <a:solidFill>
                  <a:srgbClr val="B73914"/>
                </a:solidFill>
                <a:latin typeface="MS Gothic"/>
                <a:ea typeface="MS Mincho"/>
                <a:cs typeface="MS Gothic"/>
              </a:rPr>
              <a:t>'saved'</a:t>
            </a:r>
            <a:r>
              <a:rPr lang="en-US" dirty="0" smtClean="0">
                <a:solidFill>
                  <a:srgbClr val="512510"/>
                </a:solidFill>
                <a:latin typeface="MS Gothic"/>
                <a:ea typeface="MS Mincho"/>
                <a:cs typeface="MS Gothic"/>
              </a:rPr>
              <a:t> alert box should be displayed</a:t>
            </a:r>
            <a:endParaRPr lang="en-US" sz="4000" dirty="0" smtClean="0">
              <a:ea typeface="MS Mincho"/>
              <a:cs typeface="Times New Roman"/>
            </a:endParaRPr>
          </a:p>
          <a:p>
            <a:pPr marL="0" marR="0">
              <a:lnSpc>
                <a:spcPct val="115000"/>
              </a:lnSpc>
              <a:spcBef>
                <a:spcPts val="0"/>
              </a:spcBef>
              <a:spcAft>
                <a:spcPts val="0"/>
              </a:spcAft>
              <a:buNone/>
            </a:pPr>
            <a:r>
              <a:rPr lang="en-US" dirty="0" smtClean="0">
                <a:latin typeface="MS Gothic"/>
                <a:ea typeface="MS Mincho"/>
                <a:cs typeface="MS Gothic"/>
              </a:rPr>
              <a:t>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909090"/>
                </a:solidFill>
                <a:latin typeface="MS Gothic"/>
                <a:ea typeface="MS Mincho"/>
                <a:cs typeface="MS Gothic"/>
              </a:rPr>
              <a:t>Examples:</a:t>
            </a:r>
            <a:endParaRPr lang="en-US" sz="4000" dirty="0" smtClean="0">
              <a:ea typeface="MS Mincho"/>
              <a:cs typeface="Times New Roman"/>
            </a:endParaRPr>
          </a:p>
          <a:p>
            <a:pPr marL="0" marR="0">
              <a:lnSpc>
                <a:spcPct val="115000"/>
              </a:lnSpc>
              <a:spcBef>
                <a:spcPts val="0"/>
              </a:spcBef>
              <a:spcAft>
                <a:spcPts val="0"/>
              </a:spcAft>
              <a:buNone/>
            </a:pP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firstName</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lastName</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sex</a:t>
            </a:r>
            <a:r>
              <a:rPr lang="en-US" dirty="0" smtClean="0">
                <a:solidFill>
                  <a:srgbClr val="CD8337"/>
                </a:solidFill>
                <a:latin typeface="MS Gothic"/>
                <a:ea typeface="MS Mincho"/>
                <a:cs typeface="MS Gothic"/>
              </a:rPr>
              <a:t>|</a:t>
            </a:r>
            <a:endParaRPr lang="en-US" sz="4000" dirty="0" smtClean="0">
              <a:ea typeface="MS Mincho"/>
              <a:cs typeface="Times New Roman"/>
            </a:endParaRPr>
          </a:p>
          <a:p>
            <a:pPr marL="0" marR="0">
              <a:lnSpc>
                <a:spcPct val="115000"/>
              </a:lnSpc>
              <a:spcBef>
                <a:spcPts val="0"/>
              </a:spcBef>
              <a:spcAft>
                <a:spcPts val="0"/>
              </a:spcAft>
              <a:buNone/>
            </a:pP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Jose</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Rizal</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Male</a:t>
            </a:r>
            <a:r>
              <a:rPr lang="en-US" dirty="0" smtClean="0">
                <a:solidFill>
                  <a:srgbClr val="CD8337"/>
                </a:solidFill>
                <a:latin typeface="MS Gothic"/>
                <a:ea typeface="MS Mincho"/>
                <a:cs typeface="MS Gothic"/>
              </a:rPr>
              <a:t>|</a:t>
            </a:r>
            <a:endParaRPr lang="en-US" sz="4000" dirty="0" smtClean="0">
              <a:ea typeface="MS Mincho"/>
              <a:cs typeface="Times New Roman"/>
            </a:endParaRPr>
          </a:p>
          <a:p>
            <a:pPr marL="0" marR="0">
              <a:lnSpc>
                <a:spcPct val="115000"/>
              </a:lnSpc>
              <a:spcBef>
                <a:spcPts val="0"/>
              </a:spcBef>
              <a:spcAft>
                <a:spcPts val="1000"/>
              </a:spcAft>
              <a:buNone/>
            </a:pP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Corazon</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Aquino</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Female</a:t>
            </a:r>
            <a:r>
              <a:rPr lang="en-US" dirty="0" smtClean="0">
                <a:solidFill>
                  <a:srgbClr val="CD8337"/>
                </a:solidFill>
                <a:latin typeface="MS Gothic"/>
                <a:ea typeface="MS Mincho"/>
                <a:cs typeface="MS Gothic"/>
              </a:rPr>
              <a:t>|</a:t>
            </a:r>
            <a:endParaRPr lang="en-US" sz="4000" dirty="0" smtClean="0">
              <a:ea typeface="MS Mincho"/>
              <a:cs typeface="Times New Roman"/>
            </a:endParaRPr>
          </a:p>
          <a:p>
            <a:endParaRPr lang="en-US" dirty="0"/>
          </a:p>
        </p:txBody>
      </p:sp>
      <p:sp>
        <p:nvSpPr>
          <p:cNvPr id="4" name="Slide Number Placeholder 3"/>
          <p:cNvSpPr>
            <a:spLocks noGrp="1"/>
          </p:cNvSpPr>
          <p:nvPr>
            <p:ph type="sldNum" sz="quarter" idx="12"/>
          </p:nvPr>
        </p:nvSpPr>
        <p:spPr/>
        <p:txBody>
          <a:bodyPr/>
          <a:lstStyle/>
          <a:p>
            <a:fld id="{E9BBFE13-5613-47F1-9E72-172207684A8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smtClean="0"/>
              <a:t>Story File</a:t>
            </a:r>
            <a:endParaRPr lang="en-US" dirty="0"/>
          </a:p>
        </p:txBody>
      </p:sp>
      <p:sp>
        <p:nvSpPr>
          <p:cNvPr id="6" name="Content Placeholder 5"/>
          <p:cNvSpPr>
            <a:spLocks noGrp="1"/>
          </p:cNvSpPr>
          <p:nvPr>
            <p:ph idx="1"/>
          </p:nvPr>
        </p:nvSpPr>
        <p:spPr/>
        <p:txBody>
          <a:bodyPr>
            <a:normAutofit fontScale="47500" lnSpcReduction="20000"/>
          </a:bodyPr>
          <a:lstStyle/>
          <a:p>
            <a:pPr marL="0" marR="0">
              <a:lnSpc>
                <a:spcPct val="115000"/>
              </a:lnSpc>
              <a:spcBef>
                <a:spcPts val="0"/>
              </a:spcBef>
              <a:spcAft>
                <a:spcPts val="0"/>
              </a:spcAft>
              <a:buNone/>
            </a:pPr>
            <a:r>
              <a:rPr lang="en-US" i="1" dirty="0" smtClean="0">
                <a:solidFill>
                  <a:srgbClr val="FF0000"/>
                </a:solidFill>
                <a:latin typeface="MS Gothic"/>
                <a:ea typeface="MS Mincho"/>
                <a:cs typeface="MS Gothic"/>
              </a:rPr>
              <a:t>Story: Load a saved form (with field exclusion)</a:t>
            </a:r>
            <a:endParaRPr lang="en-US" sz="4000" dirty="0" smtClean="0">
              <a:ea typeface="MS Mincho"/>
              <a:cs typeface="Times New Roman"/>
            </a:endParaRPr>
          </a:p>
          <a:p>
            <a:pPr marL="0" marR="0">
              <a:lnSpc>
                <a:spcPct val="115000"/>
              </a:lnSpc>
              <a:spcBef>
                <a:spcPts val="0"/>
              </a:spcBef>
              <a:spcAft>
                <a:spcPts val="0"/>
              </a:spcAft>
              <a:buNone/>
            </a:pPr>
            <a:r>
              <a:rPr lang="en-US" dirty="0" smtClean="0">
                <a:latin typeface="MS Gothic"/>
                <a:ea typeface="MS Mincho"/>
                <a:cs typeface="MS Gothic"/>
              </a:rPr>
              <a:t>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B73914"/>
                </a:solidFill>
                <a:latin typeface="MS Gothic"/>
                <a:ea typeface="MS Mincho"/>
                <a:cs typeface="MS Gothic"/>
              </a:rPr>
              <a:t>Narrative:</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B73914"/>
                </a:solidFill>
                <a:latin typeface="MS Gothic"/>
                <a:ea typeface="MS Mincho"/>
                <a:cs typeface="MS Gothic"/>
              </a:rPr>
              <a:t>In order to</a:t>
            </a:r>
            <a:r>
              <a:rPr lang="en-US" i="1" dirty="0" smtClean="0">
                <a:solidFill>
                  <a:srgbClr val="B73914"/>
                </a:solidFill>
                <a:latin typeface="MS Gothic"/>
                <a:ea typeface="MS Mincho"/>
                <a:cs typeface="MS Gothic"/>
              </a:rPr>
              <a:t> continue from the last state of an un-submitted form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B73914"/>
                </a:solidFill>
                <a:latin typeface="MS Gothic"/>
                <a:ea typeface="MS Mincho"/>
                <a:cs typeface="MS Gothic"/>
              </a:rPr>
              <a:t>As a</a:t>
            </a:r>
            <a:r>
              <a:rPr lang="en-US" i="1" dirty="0" smtClean="0">
                <a:solidFill>
                  <a:srgbClr val="B73914"/>
                </a:solidFill>
                <a:latin typeface="MS Gothic"/>
                <a:ea typeface="MS Mincho"/>
                <a:cs typeface="MS Gothic"/>
              </a:rPr>
              <a:t> web visitior</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B73914"/>
                </a:solidFill>
                <a:latin typeface="MS Gothic"/>
                <a:ea typeface="MS Mincho"/>
                <a:cs typeface="MS Gothic"/>
              </a:rPr>
              <a:t>I want to</a:t>
            </a:r>
            <a:r>
              <a:rPr lang="en-US" i="1" dirty="0" smtClean="0">
                <a:solidFill>
                  <a:srgbClr val="B73914"/>
                </a:solidFill>
                <a:latin typeface="MS Gothic"/>
                <a:ea typeface="MS Mincho"/>
                <a:cs typeface="MS Gothic"/>
              </a:rPr>
              <a:t> be able to load a form</a:t>
            </a:r>
            <a:endParaRPr lang="en-US" sz="4000" dirty="0" smtClean="0">
              <a:ea typeface="MS Mincho"/>
              <a:cs typeface="Times New Roman"/>
            </a:endParaRPr>
          </a:p>
          <a:p>
            <a:pPr marL="0" marR="0">
              <a:lnSpc>
                <a:spcPct val="115000"/>
              </a:lnSpc>
              <a:spcBef>
                <a:spcPts val="0"/>
              </a:spcBef>
              <a:spcAft>
                <a:spcPts val="0"/>
              </a:spcAft>
              <a:buNone/>
            </a:pPr>
            <a:r>
              <a:rPr lang="en-US" dirty="0" smtClean="0">
                <a:latin typeface="MS Gothic"/>
                <a:ea typeface="MS Mincho"/>
                <a:cs typeface="MS Gothic"/>
              </a:rPr>
              <a:t>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CB5F00"/>
                </a:solidFill>
                <a:latin typeface="MS Gothic"/>
                <a:ea typeface="MS Mincho"/>
                <a:cs typeface="MS Gothic"/>
              </a:rPr>
              <a:t>Scenario:</a:t>
            </a:r>
            <a:r>
              <a:rPr lang="en-US" i="1" dirty="0" smtClean="0">
                <a:solidFill>
                  <a:srgbClr val="CB5F00"/>
                </a:solidFill>
                <a:latin typeface="MS Gothic"/>
                <a:ea typeface="MS Mincho"/>
                <a:cs typeface="MS Gothic"/>
              </a:rPr>
              <a:t>  User loads a saved form </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Given </a:t>
            </a:r>
            <a:r>
              <a:rPr lang="en-US" dirty="0" smtClean="0">
                <a:solidFill>
                  <a:srgbClr val="512510"/>
                </a:solidFill>
                <a:latin typeface="MS Gothic"/>
                <a:ea typeface="MS Mincho"/>
                <a:cs typeface="MS Gothic"/>
              </a:rPr>
              <a:t>the ff. information was previously saved in the 'User Registration' page:</a:t>
            </a:r>
            <a:endParaRPr lang="en-US" sz="4000" dirty="0" smtClean="0">
              <a:ea typeface="MS Mincho"/>
              <a:cs typeface="Times New Roman"/>
            </a:endParaRPr>
          </a:p>
          <a:p>
            <a:pPr marL="0" marR="0">
              <a:lnSpc>
                <a:spcPct val="115000"/>
              </a:lnSpc>
              <a:spcBef>
                <a:spcPts val="0"/>
              </a:spcBef>
              <a:spcAft>
                <a:spcPts val="0"/>
              </a:spcAft>
              <a:buNone/>
            </a:pP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First Name</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Last Name</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Sex</a:t>
            </a:r>
            <a:r>
              <a:rPr lang="en-US" dirty="0" smtClean="0">
                <a:solidFill>
                  <a:srgbClr val="CD8337"/>
                </a:solidFill>
                <a:latin typeface="MS Gothic"/>
                <a:ea typeface="MS Mincho"/>
                <a:cs typeface="MS Gothic"/>
              </a:rPr>
              <a:t>|</a:t>
            </a:r>
            <a:endParaRPr lang="en-US" sz="4000" dirty="0" smtClean="0">
              <a:ea typeface="MS Mincho"/>
              <a:cs typeface="Times New Roman"/>
            </a:endParaRPr>
          </a:p>
          <a:p>
            <a:pPr marL="0" marR="0">
              <a:lnSpc>
                <a:spcPct val="115000"/>
              </a:lnSpc>
              <a:spcBef>
                <a:spcPts val="0"/>
              </a:spcBef>
              <a:spcAft>
                <a:spcPts val="0"/>
              </a:spcAft>
              <a:buNone/>
            </a:pP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Jose</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Rizal</a:t>
            </a:r>
            <a:r>
              <a:rPr lang="en-US" dirty="0" smtClean="0">
                <a:solidFill>
                  <a:srgbClr val="CD8337"/>
                </a:solidFill>
                <a:latin typeface="MS Gothic"/>
                <a:ea typeface="MS Mincho"/>
                <a:cs typeface="MS Gothic"/>
              </a:rPr>
              <a:t>|</a:t>
            </a:r>
            <a:r>
              <a:rPr lang="en-US" i="1" dirty="0" smtClean="0">
                <a:solidFill>
                  <a:srgbClr val="B73914"/>
                </a:solidFill>
                <a:latin typeface="MS Gothic"/>
                <a:ea typeface="MS Mincho"/>
                <a:cs typeface="MS Gothic"/>
              </a:rPr>
              <a:t>Male</a:t>
            </a:r>
            <a:r>
              <a:rPr lang="en-US" dirty="0" smtClean="0">
                <a:solidFill>
                  <a:srgbClr val="CD8337"/>
                </a:solidFill>
                <a:latin typeface="MS Gothic"/>
                <a:ea typeface="MS Mincho"/>
                <a:cs typeface="MS Gothic"/>
              </a:rPr>
              <a:t>|</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And </a:t>
            </a:r>
            <a:r>
              <a:rPr lang="en-US" dirty="0" smtClean="0">
                <a:solidFill>
                  <a:srgbClr val="512510"/>
                </a:solidFill>
                <a:latin typeface="MS Gothic"/>
                <a:ea typeface="MS Mincho"/>
                <a:cs typeface="MS Gothic"/>
              </a:rPr>
              <a:t>a user is in the Home page</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When </a:t>
            </a:r>
            <a:r>
              <a:rPr lang="en-US" dirty="0" smtClean="0">
                <a:solidFill>
                  <a:srgbClr val="512510"/>
                </a:solidFill>
                <a:latin typeface="MS Gothic"/>
                <a:ea typeface="MS Mincho"/>
                <a:cs typeface="MS Gothic"/>
              </a:rPr>
              <a:t>the user clicks the </a:t>
            </a:r>
            <a:r>
              <a:rPr lang="en-US" i="1" dirty="0" smtClean="0">
                <a:solidFill>
                  <a:srgbClr val="B73914"/>
                </a:solidFill>
                <a:latin typeface="MS Gothic"/>
                <a:ea typeface="MS Mincho"/>
                <a:cs typeface="MS Gothic"/>
              </a:rPr>
              <a:t>'User Registration'</a:t>
            </a:r>
            <a:r>
              <a:rPr lang="en-US" dirty="0" smtClean="0">
                <a:solidFill>
                  <a:srgbClr val="512510"/>
                </a:solidFill>
                <a:latin typeface="MS Gothic"/>
                <a:ea typeface="MS Mincho"/>
                <a:cs typeface="MS Gothic"/>
              </a:rPr>
              <a:t> link</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Then </a:t>
            </a:r>
            <a:r>
              <a:rPr lang="en-US" dirty="0" smtClean="0">
                <a:solidFill>
                  <a:srgbClr val="512510"/>
                </a:solidFill>
                <a:latin typeface="MS Gothic"/>
                <a:ea typeface="MS Mincho"/>
                <a:cs typeface="MS Gothic"/>
              </a:rPr>
              <a:t>the 'User Registration' page is shown</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When </a:t>
            </a:r>
            <a:r>
              <a:rPr lang="en-US" dirty="0" smtClean="0">
                <a:solidFill>
                  <a:srgbClr val="512510"/>
                </a:solidFill>
                <a:latin typeface="MS Gothic"/>
                <a:ea typeface="MS Mincho"/>
                <a:cs typeface="MS Gothic"/>
              </a:rPr>
              <a:t>the user clicks on the </a:t>
            </a:r>
            <a:r>
              <a:rPr lang="en-US" i="1" dirty="0" smtClean="0">
                <a:solidFill>
                  <a:srgbClr val="B73914"/>
                </a:solidFill>
                <a:latin typeface="MS Gothic"/>
                <a:ea typeface="MS Mincho"/>
                <a:cs typeface="MS Gothic"/>
              </a:rPr>
              <a:t>'Load'</a:t>
            </a:r>
            <a:r>
              <a:rPr lang="en-US" dirty="0" smtClean="0">
                <a:solidFill>
                  <a:srgbClr val="512510"/>
                </a:solidFill>
                <a:latin typeface="MS Gothic"/>
                <a:ea typeface="MS Mincho"/>
                <a:cs typeface="MS Gothic"/>
              </a:rPr>
              <a:t> button</a:t>
            </a:r>
            <a:endParaRPr lang="en-US" sz="4000" dirty="0" smtClean="0">
              <a:ea typeface="MS Mincho"/>
              <a:cs typeface="Times New Roman"/>
            </a:endParaRPr>
          </a:p>
          <a:p>
            <a:pPr marL="0" marR="0">
              <a:lnSpc>
                <a:spcPct val="115000"/>
              </a:lnSpc>
              <a:spcBef>
                <a:spcPts val="0"/>
              </a:spcBef>
              <a:spcAft>
                <a:spcPts val="0"/>
              </a:spcAft>
              <a:buNone/>
            </a:pPr>
            <a:r>
              <a:rPr lang="en-US" b="1" dirty="0" smtClean="0">
                <a:solidFill>
                  <a:srgbClr val="512510"/>
                </a:solidFill>
                <a:latin typeface="MS Gothic"/>
                <a:ea typeface="MS Mincho"/>
                <a:cs typeface="MS Gothic"/>
              </a:rPr>
              <a:t>Then </a:t>
            </a:r>
            <a:r>
              <a:rPr lang="en-US" dirty="0" smtClean="0">
                <a:solidFill>
                  <a:srgbClr val="512510"/>
                </a:solidFill>
                <a:latin typeface="MS Gothic"/>
                <a:ea typeface="MS Mincho"/>
                <a:cs typeface="MS Gothic"/>
              </a:rPr>
              <a:t>the form should be updated with the following details:</a:t>
            </a:r>
            <a:endParaRPr lang="en-US" sz="4000" dirty="0" smtClean="0">
              <a:ea typeface="MS Mincho"/>
              <a:cs typeface="Times New Roman"/>
            </a:endParaRPr>
          </a:p>
          <a:p>
            <a:pPr marL="0" marR="0">
              <a:lnSpc>
                <a:spcPct val="115000"/>
              </a:lnSpc>
              <a:spcBef>
                <a:spcPts val="0"/>
              </a:spcBef>
              <a:spcAft>
                <a:spcPts val="0"/>
              </a:spcAft>
              <a:buNone/>
            </a:pPr>
            <a:r>
              <a:rPr lang="en-US" dirty="0" smtClean="0">
                <a:solidFill>
                  <a:srgbClr val="512510"/>
                </a:solidFill>
                <a:latin typeface="MS Gothic"/>
                <a:ea typeface="MS Mincho"/>
                <a:cs typeface="MS Gothic"/>
              </a:rPr>
              <a:t>|First Name|Last Name|Sex|</a:t>
            </a:r>
            <a:endParaRPr lang="en-US" sz="4000" dirty="0" smtClean="0">
              <a:ea typeface="MS Mincho"/>
              <a:cs typeface="Times New Roman"/>
            </a:endParaRPr>
          </a:p>
          <a:p>
            <a:pPr marL="0" marR="0">
              <a:lnSpc>
                <a:spcPct val="115000"/>
              </a:lnSpc>
              <a:spcBef>
                <a:spcPts val="0"/>
              </a:spcBef>
              <a:spcAft>
                <a:spcPts val="1000"/>
              </a:spcAft>
              <a:buNone/>
            </a:pPr>
            <a:r>
              <a:rPr lang="en-US" dirty="0" smtClean="0">
                <a:solidFill>
                  <a:srgbClr val="512510"/>
                </a:solidFill>
                <a:latin typeface="MS Gothic"/>
                <a:ea typeface="MS Mincho"/>
                <a:cs typeface="MS Gothic"/>
              </a:rPr>
              <a:t>||Rizal|Male|</a:t>
            </a:r>
            <a:endParaRPr lang="en-US" sz="4000" dirty="0" smtClean="0">
              <a:ea typeface="MS Mincho"/>
              <a:cs typeface="Times New Roman"/>
            </a:endParaRPr>
          </a:p>
          <a:p>
            <a:pPr>
              <a:buNone/>
            </a:pPr>
            <a:endParaRPr lang="en-US" dirty="0"/>
          </a:p>
        </p:txBody>
      </p:sp>
      <p:sp>
        <p:nvSpPr>
          <p:cNvPr id="4" name="Slide Number Placeholder 3"/>
          <p:cNvSpPr>
            <a:spLocks noGrp="1"/>
          </p:cNvSpPr>
          <p:nvPr>
            <p:ph type="sldNum" sz="quarter" idx="12"/>
          </p:nvPr>
        </p:nvSpPr>
        <p:spPr/>
        <p:txBody>
          <a:bodyPr/>
          <a:lstStyle/>
          <a:p>
            <a:fld id="{E9BBFE13-5613-47F1-9E72-172207684A85}"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smtClean="0"/>
              <a:t>Steps File</a:t>
            </a:r>
            <a:endParaRPr lang="en-US" dirty="0"/>
          </a:p>
        </p:txBody>
      </p:sp>
      <p:sp>
        <p:nvSpPr>
          <p:cNvPr id="6" name="Content Placeholder 5"/>
          <p:cNvSpPr>
            <a:spLocks noGrp="1"/>
          </p:cNvSpPr>
          <p:nvPr>
            <p:ph idx="1"/>
          </p:nvPr>
        </p:nvSpPr>
        <p:spPr/>
        <p:txBody>
          <a:bodyPr>
            <a:normAutofit fontScale="92500" lnSpcReduction="10000"/>
          </a:bodyPr>
          <a:lstStyle/>
          <a:p>
            <a:pPr marL="0" marR="0">
              <a:lnSpc>
                <a:spcPct val="115000"/>
              </a:lnSpc>
              <a:spcBef>
                <a:spcPts val="0"/>
              </a:spcBef>
              <a:spcAft>
                <a:spcPts val="0"/>
              </a:spcAft>
              <a:buNone/>
            </a:pPr>
            <a:r>
              <a:rPr lang="en-US" sz="800" b="1" dirty="0" smtClean="0">
                <a:solidFill>
                  <a:srgbClr val="7F0055"/>
                </a:solidFill>
                <a:latin typeface="MS Gothic"/>
                <a:ea typeface="MS Mincho"/>
                <a:cs typeface="MS Gothic"/>
              </a:rPr>
              <a:t>public</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class</a:t>
            </a:r>
            <a:r>
              <a:rPr lang="en-US" sz="800" dirty="0" smtClean="0">
                <a:solidFill>
                  <a:srgbClr val="000000"/>
                </a:solidFill>
                <a:latin typeface="MS Gothic"/>
                <a:ea typeface="MS Mincho"/>
                <a:cs typeface="MS Gothic"/>
              </a:rPr>
              <a:t> DraftAutoSaveSteps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protected</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static</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final</a:t>
            </a:r>
            <a:r>
              <a:rPr lang="en-US" sz="800" dirty="0" smtClean="0">
                <a:solidFill>
                  <a:srgbClr val="000000"/>
                </a:solidFill>
                <a:latin typeface="MS Gothic"/>
                <a:ea typeface="MS Mincho"/>
                <a:cs typeface="MS Gothic"/>
              </a:rPr>
              <a:t> String </a:t>
            </a:r>
            <a:r>
              <a:rPr lang="en-US" sz="800" i="1" dirty="0" smtClean="0">
                <a:solidFill>
                  <a:srgbClr val="0000C0"/>
                </a:solidFill>
                <a:latin typeface="MS Gothic"/>
                <a:ea typeface="MS Mincho"/>
                <a:cs typeface="MS Gothic"/>
              </a:rPr>
              <a:t>baseUrl</a:t>
            </a:r>
            <a:r>
              <a:rPr lang="en-US" sz="800" dirty="0" smtClean="0">
                <a:solidFill>
                  <a:srgbClr val="000000"/>
                </a:solidFill>
                <a:latin typeface="MS Gothic"/>
                <a:ea typeface="MS Mincho"/>
                <a:cs typeface="MS Gothic"/>
              </a:rPr>
              <a:t> = </a:t>
            </a:r>
            <a:r>
              <a:rPr lang="en-US" sz="800" dirty="0" smtClean="0">
                <a:solidFill>
                  <a:srgbClr val="2A00FF"/>
                </a:solidFill>
                <a:latin typeface="MS Gothic"/>
                <a:ea typeface="MS Mincho"/>
                <a:cs typeface="MS Gothic"/>
              </a:rPr>
              <a:t>"http://localhost:18080/btmu-simple-app"</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private</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final</a:t>
            </a:r>
            <a:r>
              <a:rPr lang="en-US" sz="800" dirty="0" smtClean="0">
                <a:solidFill>
                  <a:srgbClr val="000000"/>
                </a:solidFill>
                <a:latin typeface="MS Gothic"/>
                <a:ea typeface="MS Mincho"/>
                <a:cs typeface="MS Gothic"/>
              </a:rPr>
              <a:t> Selenium </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public</a:t>
            </a:r>
            <a:r>
              <a:rPr lang="en-US" sz="800" dirty="0" smtClean="0">
                <a:solidFill>
                  <a:srgbClr val="000000"/>
                </a:solidFill>
                <a:latin typeface="MS Gothic"/>
                <a:ea typeface="MS Mincho"/>
                <a:cs typeface="MS Gothic"/>
              </a:rPr>
              <a:t> DraftAutoSaveSteps(Selenium selenium)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this</a:t>
            </a:r>
            <a:r>
              <a:rPr lang="en-US" sz="800" dirty="0" smtClean="0">
                <a:solidFill>
                  <a:srgbClr val="000000"/>
                </a:solidFill>
                <a:latin typeface="MS Gothic"/>
                <a:ea typeface="MS Mincho"/>
                <a:cs typeface="MS Gothic"/>
              </a:rPr>
              <a:t>.</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 = selenium;</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646464"/>
                </a:solidFill>
                <a:latin typeface="MS Gothic"/>
                <a:ea typeface="MS Mincho"/>
                <a:cs typeface="MS Gothic"/>
              </a:rPr>
              <a:t>@Given</a:t>
            </a:r>
            <a:r>
              <a:rPr lang="en-US" sz="800" dirty="0" smtClean="0">
                <a:solidFill>
                  <a:srgbClr val="000000"/>
                </a:solidFill>
                <a:latin typeface="MS Gothic"/>
                <a:ea typeface="MS Mincho"/>
                <a:cs typeface="MS Gothic"/>
              </a:rPr>
              <a:t>(</a:t>
            </a:r>
            <a:r>
              <a:rPr lang="en-US" sz="800" dirty="0" smtClean="0">
                <a:solidFill>
                  <a:srgbClr val="2A00FF"/>
                </a:solidFill>
                <a:latin typeface="MS Gothic"/>
                <a:ea typeface="MS Mincho"/>
                <a:cs typeface="MS Gothic"/>
              </a:rPr>
              <a:t>"a user is in the Home page"</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public</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void</a:t>
            </a:r>
            <a:r>
              <a:rPr lang="en-US" sz="800" dirty="0" smtClean="0">
                <a:solidFill>
                  <a:srgbClr val="000000"/>
                </a:solidFill>
                <a:latin typeface="MS Gothic"/>
                <a:ea typeface="MS Mincho"/>
                <a:cs typeface="MS Gothic"/>
              </a:rPr>
              <a:t> home() </a:t>
            </a:r>
            <a:r>
              <a:rPr lang="en-US" sz="800" b="1" dirty="0" smtClean="0">
                <a:solidFill>
                  <a:srgbClr val="7F0055"/>
                </a:solidFill>
                <a:latin typeface="MS Gothic"/>
                <a:ea typeface="MS Mincho"/>
                <a:cs typeface="MS Gothic"/>
              </a:rPr>
              <a:t>throws</a:t>
            </a:r>
            <a:r>
              <a:rPr lang="en-US" sz="800" dirty="0" smtClean="0">
                <a:solidFill>
                  <a:srgbClr val="000000"/>
                </a:solidFill>
                <a:latin typeface="MS Gothic"/>
                <a:ea typeface="MS Mincho"/>
                <a:cs typeface="MS Gothic"/>
              </a:rPr>
              <a:t> InterruptedException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.open(</a:t>
            </a:r>
            <a:r>
              <a:rPr lang="en-US" sz="800" i="1" dirty="0" smtClean="0">
                <a:solidFill>
                  <a:srgbClr val="0000C0"/>
                </a:solidFill>
                <a:latin typeface="MS Gothic"/>
                <a:ea typeface="MS Mincho"/>
                <a:cs typeface="MS Gothic"/>
              </a:rPr>
              <a:t>baseUrl</a:t>
            </a:r>
            <a:r>
              <a:rPr lang="en-US" sz="800" dirty="0" smtClean="0">
                <a:solidFill>
                  <a:srgbClr val="000000"/>
                </a:solidFill>
                <a:latin typeface="MS Gothic"/>
                <a:ea typeface="MS Mincho"/>
                <a:cs typeface="MS Gothic"/>
              </a:rPr>
              <a:t> + </a:t>
            </a:r>
            <a:r>
              <a:rPr lang="en-US" sz="800" dirty="0" smtClean="0">
                <a:solidFill>
                  <a:srgbClr val="2A00FF"/>
                </a:solidFill>
                <a:latin typeface="MS Gothic"/>
                <a:ea typeface="MS Mincho"/>
                <a:cs typeface="MS Gothic"/>
              </a:rPr>
              <a:t>"/home"</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3F7F5F"/>
                </a:solidFill>
                <a:latin typeface="MS Gothic"/>
                <a:ea typeface="MS Mincho"/>
                <a:cs typeface="MS Gothic"/>
              </a:rPr>
              <a:t>// Wait for element's presence</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for</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int</a:t>
            </a:r>
            <a:r>
              <a:rPr lang="en-US" sz="800" dirty="0" smtClean="0">
                <a:solidFill>
                  <a:srgbClr val="000000"/>
                </a:solidFill>
                <a:latin typeface="MS Gothic"/>
                <a:ea typeface="MS Mincho"/>
                <a:cs typeface="MS Gothic"/>
              </a:rPr>
              <a:t> second = 0;; second++)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if</a:t>
            </a:r>
            <a:r>
              <a:rPr lang="en-US" sz="800" dirty="0" smtClean="0">
                <a:solidFill>
                  <a:srgbClr val="000000"/>
                </a:solidFill>
                <a:latin typeface="MS Gothic"/>
                <a:ea typeface="MS Mincho"/>
                <a:cs typeface="MS Gothic"/>
              </a:rPr>
              <a:t> (second &gt;= 60)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i="1" dirty="0" smtClean="0">
                <a:solidFill>
                  <a:srgbClr val="000000"/>
                </a:solidFill>
                <a:latin typeface="MS Gothic"/>
                <a:ea typeface="MS Mincho"/>
                <a:cs typeface="MS Gothic"/>
              </a:rPr>
              <a:t>fail</a:t>
            </a:r>
            <a:r>
              <a:rPr lang="en-US" sz="800" dirty="0" smtClean="0">
                <a:solidFill>
                  <a:srgbClr val="000000"/>
                </a:solidFill>
                <a:latin typeface="MS Gothic"/>
                <a:ea typeface="MS Mincho"/>
                <a:cs typeface="MS Gothic"/>
              </a:rPr>
              <a:t>(</a:t>
            </a:r>
            <a:r>
              <a:rPr lang="en-US" sz="800" dirty="0" smtClean="0">
                <a:solidFill>
                  <a:srgbClr val="2A00FF"/>
                </a:solidFill>
                <a:latin typeface="MS Gothic"/>
                <a:ea typeface="MS Mincho"/>
                <a:cs typeface="MS Gothic"/>
              </a:rPr>
              <a:t>"timeout"</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if</a:t>
            </a:r>
            <a:r>
              <a:rPr lang="en-US" sz="800" dirty="0" smtClean="0">
                <a:solidFill>
                  <a:srgbClr val="000000"/>
                </a:solidFill>
                <a:latin typeface="MS Gothic"/>
                <a:ea typeface="MS Mincho"/>
                <a:cs typeface="MS Gothic"/>
              </a:rPr>
              <a:t> (</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.isElementPresent(</a:t>
            </a:r>
            <a:r>
              <a:rPr lang="en-US" sz="800" dirty="0" smtClean="0">
                <a:solidFill>
                  <a:srgbClr val="2A00FF"/>
                </a:solidFill>
                <a:latin typeface="MS Gothic"/>
                <a:ea typeface="MS Mincho"/>
                <a:cs typeface="MS Gothic"/>
              </a:rPr>
              <a:t>"//a[@href='</a:t>
            </a:r>
            <a:r>
              <a:rPr lang="en-US" sz="800" dirty="0" err="1" smtClean="0">
                <a:solidFill>
                  <a:srgbClr val="2A00FF"/>
                </a:solidFill>
                <a:latin typeface="MS Gothic"/>
                <a:ea typeface="MS Mincho"/>
                <a:cs typeface="MS Gothic"/>
              </a:rPr>
              <a:t>user_registration</a:t>
            </a:r>
            <a:r>
              <a:rPr lang="en-US" sz="800" dirty="0" smtClean="0">
                <a:solidFill>
                  <a:srgbClr val="2A00FF"/>
                </a:solidFill>
                <a:latin typeface="MS Gothic"/>
                <a:ea typeface="MS Mincho"/>
                <a:cs typeface="MS Gothic"/>
              </a:rPr>
              <a:t>']"</a:t>
            </a:r>
            <a:r>
              <a:rPr lang="en-US" sz="800" dirty="0" smtClean="0">
                <a:solidFill>
                  <a:srgbClr val="000000"/>
                </a:solidFill>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break</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Thread.</a:t>
            </a:r>
            <a:r>
              <a:rPr lang="en-US" sz="800" i="1" dirty="0" smtClean="0">
                <a:solidFill>
                  <a:srgbClr val="000000"/>
                </a:solidFill>
                <a:latin typeface="MS Gothic"/>
                <a:ea typeface="MS Mincho"/>
                <a:cs typeface="MS Gothic"/>
              </a:rPr>
              <a:t>sleep</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DraftAutoSaveSeleniumConstants.</a:t>
            </a:r>
            <a:r>
              <a:rPr lang="en-US" sz="800" i="1" dirty="0" err="1" smtClean="0">
                <a:solidFill>
                  <a:srgbClr val="0000C0"/>
                </a:solidFill>
                <a:latin typeface="MS Gothic"/>
                <a:ea typeface="MS Mincho"/>
                <a:cs typeface="MS Gothic"/>
              </a:rPr>
              <a:t>ONE_SECOND</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000000"/>
                </a:solidFill>
                <a:latin typeface="MS Gothic"/>
                <a:ea typeface="MS Gothic"/>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646464"/>
                </a:solidFill>
                <a:latin typeface="MS Gothic"/>
                <a:ea typeface="MS Mincho"/>
                <a:cs typeface="MS Gothic"/>
              </a:rPr>
              <a:t>@When</a:t>
            </a:r>
            <a:r>
              <a:rPr lang="en-US" sz="800" dirty="0" smtClean="0">
                <a:solidFill>
                  <a:srgbClr val="000000"/>
                </a:solidFill>
                <a:latin typeface="MS Gothic"/>
                <a:ea typeface="MS Mincho"/>
                <a:cs typeface="MS Gothic"/>
              </a:rPr>
              <a:t>(</a:t>
            </a:r>
            <a:r>
              <a:rPr lang="en-US" sz="800" dirty="0" smtClean="0">
                <a:solidFill>
                  <a:srgbClr val="2A00FF"/>
                </a:solidFill>
                <a:latin typeface="MS Gothic"/>
                <a:ea typeface="MS Mincho"/>
                <a:cs typeface="MS Gothic"/>
              </a:rPr>
              <a:t>"the user clicks the $link link"</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public</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void</a:t>
            </a:r>
            <a:r>
              <a:rPr lang="en-US" sz="800" dirty="0" smtClean="0">
                <a:solidFill>
                  <a:srgbClr val="000000"/>
                </a:solidFill>
                <a:latin typeface="MS Gothic"/>
                <a:ea typeface="MS Mincho"/>
                <a:cs typeface="MS Gothic"/>
              </a:rPr>
              <a:t> clickLink(String link)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.click(</a:t>
            </a:r>
            <a:r>
              <a:rPr lang="en-US" sz="800" dirty="0" smtClean="0">
                <a:solidFill>
                  <a:srgbClr val="2A00FF"/>
                </a:solidFill>
                <a:latin typeface="MS Gothic"/>
                <a:ea typeface="MS Mincho"/>
                <a:cs typeface="MS Gothic"/>
              </a:rPr>
              <a:t>"//a[.="</a:t>
            </a:r>
            <a:r>
              <a:rPr lang="en-US" sz="800" dirty="0" smtClean="0">
                <a:solidFill>
                  <a:srgbClr val="000000"/>
                </a:solidFill>
                <a:latin typeface="MS Gothic"/>
                <a:ea typeface="MS Mincho"/>
                <a:cs typeface="MS Gothic"/>
              </a:rPr>
              <a:t> + link + </a:t>
            </a:r>
            <a:r>
              <a:rPr lang="en-US" sz="800" dirty="0" smtClean="0">
                <a:solidFill>
                  <a:srgbClr val="2A00FF"/>
                </a:solidFill>
                <a:latin typeface="MS Gothic"/>
                <a:ea typeface="MS Mincho"/>
                <a:cs typeface="MS Gothic"/>
              </a:rPr>
              <a:t>"]"</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646464"/>
                </a:solidFill>
                <a:latin typeface="MS Gothic"/>
                <a:ea typeface="MS Mincho"/>
                <a:cs typeface="MS Gothic"/>
              </a:rPr>
              <a:t>@Then</a:t>
            </a:r>
            <a:r>
              <a:rPr lang="en-US" sz="800" dirty="0" smtClean="0">
                <a:solidFill>
                  <a:srgbClr val="000000"/>
                </a:solidFill>
                <a:latin typeface="MS Gothic"/>
                <a:ea typeface="MS Mincho"/>
                <a:cs typeface="MS Gothic"/>
              </a:rPr>
              <a:t>(</a:t>
            </a:r>
            <a:r>
              <a:rPr lang="en-US" sz="800" dirty="0" smtClean="0">
                <a:solidFill>
                  <a:srgbClr val="2A00FF"/>
                </a:solidFill>
                <a:latin typeface="MS Gothic"/>
                <a:ea typeface="MS Mincho"/>
                <a:cs typeface="MS Gothic"/>
              </a:rPr>
              <a:t>"the 'User Registration' page is shown"</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public</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void</a:t>
            </a:r>
            <a:r>
              <a:rPr lang="en-US" sz="800" dirty="0" smtClean="0">
                <a:solidFill>
                  <a:srgbClr val="000000"/>
                </a:solidFill>
                <a:latin typeface="MS Gothic"/>
                <a:ea typeface="MS Mincho"/>
                <a:cs typeface="MS Gothic"/>
              </a:rPr>
              <a:t> userRegistrationIsShown()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i="1" dirty="0" smtClean="0">
                <a:solidFill>
                  <a:srgbClr val="000000"/>
                </a:solidFill>
                <a:latin typeface="MS Gothic"/>
                <a:ea typeface="MS Mincho"/>
                <a:cs typeface="MS Gothic"/>
              </a:rPr>
              <a:t>assertEquals</a:t>
            </a:r>
            <a:r>
              <a:rPr lang="en-US" sz="800" dirty="0" smtClean="0">
                <a:solidFill>
                  <a:srgbClr val="000000"/>
                </a:solidFill>
                <a:latin typeface="MS Gothic"/>
                <a:ea typeface="MS Mincho"/>
                <a:cs typeface="MS Gothic"/>
              </a:rPr>
              <a:t>(</a:t>
            </a:r>
            <a:r>
              <a:rPr lang="en-US" sz="800" dirty="0" smtClean="0">
                <a:solidFill>
                  <a:srgbClr val="2A00FF"/>
                </a:solidFill>
                <a:latin typeface="MS Gothic"/>
                <a:ea typeface="MS Mincho"/>
                <a:cs typeface="MS Gothic"/>
              </a:rPr>
              <a:t>"User Registration"</a:t>
            </a:r>
            <a:r>
              <a:rPr lang="en-US" sz="800" dirty="0" smtClean="0">
                <a:solidFill>
                  <a:srgbClr val="000000"/>
                </a:solidFill>
                <a:latin typeface="MS Gothic"/>
                <a:ea typeface="MS Mincho"/>
                <a:cs typeface="MS Gothic"/>
              </a:rPr>
              <a:t>, </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.getText(</a:t>
            </a:r>
            <a:r>
              <a:rPr lang="en-US" sz="800" dirty="0" smtClean="0">
                <a:solidFill>
                  <a:srgbClr val="2A00FF"/>
                </a:solidFill>
                <a:latin typeface="MS Gothic"/>
                <a:ea typeface="MS Mincho"/>
                <a:cs typeface="MS Gothic"/>
              </a:rPr>
              <a:t>"//html/body/h1"</a:t>
            </a: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000000"/>
                </a:solidFill>
                <a:latin typeface="MS Gothic"/>
                <a:ea typeface="MS Gothic"/>
                <a:cs typeface="MS Gothic"/>
              </a:rPr>
              <a:t>…</a:t>
            </a:r>
            <a:endParaRPr lang="en-US" sz="8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a:t>
            </a:r>
            <a:endParaRPr lang="en-US" sz="800" dirty="0" smtClean="0">
              <a:ea typeface="MS Mincho"/>
              <a:cs typeface="Times New Roman"/>
            </a:endParaRPr>
          </a:p>
          <a:p>
            <a:pPr>
              <a:buNone/>
            </a:pPr>
            <a:endParaRPr lang="en-US" sz="800" dirty="0"/>
          </a:p>
        </p:txBody>
      </p:sp>
      <p:sp>
        <p:nvSpPr>
          <p:cNvPr id="4" name="Slide Number Placeholder 3"/>
          <p:cNvSpPr>
            <a:spLocks noGrp="1"/>
          </p:cNvSpPr>
          <p:nvPr>
            <p:ph type="sldNum" sz="quarter" idx="12"/>
          </p:nvPr>
        </p:nvSpPr>
        <p:spPr/>
        <p:txBody>
          <a:bodyPr/>
          <a:lstStyle/>
          <a:p>
            <a:fld id="{E9BBFE13-5613-47F1-9E72-172207684A85}"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PH" dirty="0" err="1" smtClean="0"/>
              <a:t>Embedder</a:t>
            </a:r>
            <a:r>
              <a:rPr lang="en-PH" dirty="0" smtClean="0"/>
              <a:t> to run Stories</a:t>
            </a:r>
            <a:endParaRPr lang="en-US" dirty="0"/>
          </a:p>
        </p:txBody>
      </p:sp>
      <p:sp>
        <p:nvSpPr>
          <p:cNvPr id="6" name="Content Placeholder 5"/>
          <p:cNvSpPr>
            <a:spLocks noGrp="1"/>
          </p:cNvSpPr>
          <p:nvPr>
            <p:ph idx="1"/>
          </p:nvPr>
        </p:nvSpPr>
        <p:spPr/>
        <p:txBody>
          <a:bodyPr>
            <a:normAutofit fontScale="92500" lnSpcReduction="20000"/>
          </a:bodyPr>
          <a:lstStyle/>
          <a:p>
            <a:pPr marL="0" marR="0">
              <a:lnSpc>
                <a:spcPct val="115000"/>
              </a:lnSpc>
              <a:spcBef>
                <a:spcPts val="0"/>
              </a:spcBef>
              <a:spcAft>
                <a:spcPts val="0"/>
              </a:spcAft>
              <a:buNone/>
            </a:pPr>
            <a:r>
              <a:rPr lang="en-US" sz="800" b="1" dirty="0" smtClean="0">
                <a:solidFill>
                  <a:srgbClr val="7F0055"/>
                </a:solidFill>
                <a:latin typeface="MS Gothic"/>
                <a:ea typeface="MS Mincho"/>
                <a:cs typeface="MS Gothic"/>
              </a:rPr>
              <a:t>public</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class</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DraftAutoSaveWebStories</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extends</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JUnitStories</a:t>
            </a:r>
            <a:r>
              <a:rPr lang="en-US" sz="800" dirty="0" smtClean="0">
                <a:solidFill>
                  <a:srgbClr val="000000"/>
                </a:solidFill>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private</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final</a:t>
            </a:r>
            <a:r>
              <a:rPr lang="en-US" sz="800" dirty="0" smtClean="0">
                <a:solidFill>
                  <a:srgbClr val="000000"/>
                </a:solidFill>
                <a:latin typeface="MS Gothic"/>
                <a:ea typeface="MS Mincho"/>
                <a:cs typeface="MS Gothic"/>
              </a:rPr>
              <a:t> Selenium </a:t>
            </a:r>
            <a:r>
              <a:rPr lang="en-US" sz="800" dirty="0" err="1"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 =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DefaultSelenium</a:t>
            </a:r>
            <a:r>
              <a:rPr lang="en-US" sz="800" dirty="0" smtClean="0">
                <a:solidFill>
                  <a:srgbClr val="000000"/>
                </a:solidFill>
                <a:latin typeface="MS Gothic"/>
                <a:ea typeface="MS Mincho"/>
                <a:cs typeface="MS Gothic"/>
              </a:rPr>
              <a:t>(</a:t>
            </a:r>
            <a:r>
              <a:rPr lang="en-US" sz="800" dirty="0" smtClean="0">
                <a:solidFill>
                  <a:srgbClr val="2A00FF"/>
                </a:solidFill>
                <a:latin typeface="MS Gothic"/>
                <a:ea typeface="MS Mincho"/>
                <a:cs typeface="MS Gothic"/>
              </a:rPr>
              <a:t>"10.62.25.128"</a:t>
            </a:r>
            <a:r>
              <a:rPr lang="en-US" sz="800" dirty="0" smtClean="0">
                <a:solidFill>
                  <a:srgbClr val="000000"/>
                </a:solidFill>
                <a:latin typeface="MS Gothic"/>
                <a:ea typeface="MS Mincho"/>
                <a:cs typeface="MS Gothic"/>
              </a:rPr>
              <a:t>, 4444, </a:t>
            </a:r>
            <a:r>
              <a:rPr lang="en-US" sz="800" dirty="0" smtClean="0">
                <a:solidFill>
                  <a:srgbClr val="2A00FF"/>
                </a:solidFill>
                <a:latin typeface="MS Gothic"/>
                <a:ea typeface="MS Mincho"/>
                <a:cs typeface="MS Gothic"/>
              </a:rPr>
              <a:t>"*</a:t>
            </a:r>
            <a:r>
              <a:rPr lang="en-US" sz="800" dirty="0" err="1" smtClean="0">
                <a:solidFill>
                  <a:srgbClr val="2A00FF"/>
                </a:solidFill>
                <a:latin typeface="MS Gothic"/>
                <a:ea typeface="MS Mincho"/>
                <a:cs typeface="MS Gothic"/>
              </a:rPr>
              <a:t>iexplore</a:t>
            </a:r>
            <a:r>
              <a:rPr lang="en-US" sz="800" dirty="0" smtClean="0">
                <a:solidFill>
                  <a:srgbClr val="2A00FF"/>
                </a:solidFill>
                <a:latin typeface="MS Gothic"/>
                <a:ea typeface="MS Mincho"/>
                <a:cs typeface="MS Gothic"/>
              </a:rPr>
              <a:t>"</a:t>
            </a:r>
            <a:r>
              <a:rPr lang="en-US" sz="800" dirty="0" smtClean="0">
                <a:solidFill>
                  <a:srgbClr val="000000"/>
                </a:solidFill>
                <a:latin typeface="MS Gothic"/>
                <a:ea typeface="MS Mincho"/>
                <a:cs typeface="MS Gothic"/>
              </a:rPr>
              <a:t>, </a:t>
            </a:r>
            <a:r>
              <a:rPr lang="en-US" sz="800" dirty="0" smtClean="0">
                <a:solidFill>
                  <a:srgbClr val="2A00FF"/>
                </a:solidFill>
                <a:latin typeface="MS Gothic"/>
                <a:ea typeface="MS Mincho"/>
                <a:cs typeface="MS Gothic"/>
              </a:rPr>
              <a:t>"http://localhost:18080/btmu-simple-app"</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private</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final</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SeleniumSteps</a:t>
            </a:r>
            <a:r>
              <a:rPr lang="en-US" sz="800" dirty="0" smtClean="0">
                <a:solidFill>
                  <a:srgbClr val="000000"/>
                </a:solidFill>
                <a:latin typeface="MS Gothic"/>
                <a:ea typeface="MS Mincho"/>
                <a:cs typeface="MS Gothic"/>
              </a:rPr>
              <a:t> </a:t>
            </a:r>
            <a:r>
              <a:rPr lang="en-US" sz="800" dirty="0" err="1" smtClean="0">
                <a:solidFill>
                  <a:srgbClr val="0000C0"/>
                </a:solidFill>
                <a:latin typeface="MS Gothic"/>
                <a:ea typeface="MS Mincho"/>
                <a:cs typeface="MS Gothic"/>
              </a:rPr>
              <a:t>lifecycleSteps</a:t>
            </a:r>
            <a:r>
              <a:rPr lang="en-US" sz="800" dirty="0" smtClean="0">
                <a:solidFill>
                  <a:srgbClr val="000000"/>
                </a:solidFill>
                <a:latin typeface="MS Gothic"/>
                <a:ea typeface="MS Mincho"/>
                <a:cs typeface="MS Gothic"/>
              </a:rPr>
              <a:t> =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PerStorySeleniumSteps</a:t>
            </a:r>
            <a:r>
              <a:rPr lang="en-US" sz="800" dirty="0" smtClean="0">
                <a:solidFill>
                  <a:srgbClr val="000000"/>
                </a:solidFill>
                <a:latin typeface="MS Gothic"/>
                <a:ea typeface="MS Mincho"/>
                <a:cs typeface="MS Gothic"/>
              </a:rPr>
              <a:t>(</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private</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final</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SeleniumContext</a:t>
            </a:r>
            <a:r>
              <a:rPr lang="en-US" sz="800" dirty="0" smtClean="0">
                <a:solidFill>
                  <a:srgbClr val="000000"/>
                </a:solidFill>
                <a:latin typeface="MS Gothic"/>
                <a:ea typeface="MS Mincho"/>
                <a:cs typeface="MS Gothic"/>
              </a:rPr>
              <a:t> </a:t>
            </a:r>
            <a:r>
              <a:rPr lang="en-US" sz="800" dirty="0" err="1" smtClean="0">
                <a:solidFill>
                  <a:srgbClr val="0000C0"/>
                </a:solidFill>
                <a:latin typeface="MS Gothic"/>
                <a:ea typeface="MS Mincho"/>
                <a:cs typeface="MS Gothic"/>
              </a:rPr>
              <a:t>seleniumContext</a:t>
            </a:r>
            <a:r>
              <a:rPr lang="en-US" sz="800" dirty="0" smtClean="0">
                <a:solidFill>
                  <a:srgbClr val="000000"/>
                </a:solidFill>
                <a:latin typeface="MS Gothic"/>
                <a:ea typeface="MS Mincho"/>
                <a:cs typeface="MS Gothic"/>
              </a:rPr>
              <a:t> =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SeleniumContext</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private</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final</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CrossReference</a:t>
            </a:r>
            <a:r>
              <a:rPr lang="en-US" sz="800" dirty="0" smtClean="0">
                <a:solidFill>
                  <a:srgbClr val="000000"/>
                </a:solidFill>
                <a:latin typeface="MS Gothic"/>
                <a:ea typeface="MS Mincho"/>
                <a:cs typeface="MS Gothic"/>
              </a:rPr>
              <a:t> </a:t>
            </a:r>
            <a:r>
              <a:rPr lang="en-US" sz="800" dirty="0" err="1" smtClean="0">
                <a:solidFill>
                  <a:srgbClr val="0000C0"/>
                </a:solidFill>
                <a:latin typeface="MS Gothic"/>
                <a:ea typeface="MS Mincho"/>
                <a:cs typeface="MS Gothic"/>
              </a:rPr>
              <a:t>xref</a:t>
            </a:r>
            <a:r>
              <a:rPr lang="en-US" sz="800" dirty="0" smtClean="0">
                <a:solidFill>
                  <a:srgbClr val="000000"/>
                </a:solidFill>
                <a:latin typeface="MS Gothic"/>
                <a:ea typeface="MS Mincho"/>
                <a:cs typeface="MS Gothic"/>
              </a:rPr>
              <a:t> =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CrossReference</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646464"/>
                </a:solidFill>
                <a:latin typeface="MS Gothic"/>
                <a:ea typeface="MS Mincho"/>
                <a:cs typeface="MS Gothic"/>
              </a:rPr>
              <a:t>@Override</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public</a:t>
            </a:r>
            <a:r>
              <a:rPr lang="en-US" sz="800" dirty="0" smtClean="0">
                <a:solidFill>
                  <a:srgbClr val="000000"/>
                </a:solidFill>
                <a:latin typeface="MS Gothic"/>
                <a:ea typeface="MS Mincho"/>
                <a:cs typeface="MS Gothic"/>
              </a:rPr>
              <a:t> Configuration </a:t>
            </a:r>
            <a:r>
              <a:rPr lang="en-US" sz="800" dirty="0" err="1" smtClean="0">
                <a:solidFill>
                  <a:srgbClr val="000000"/>
                </a:solidFill>
                <a:latin typeface="MS Gothic"/>
                <a:ea typeface="MS Mincho"/>
                <a:cs typeface="MS Gothic"/>
              </a:rPr>
              <a:t>configuration</a:t>
            </a:r>
            <a:r>
              <a:rPr lang="en-US" sz="800" dirty="0" smtClean="0">
                <a:solidFill>
                  <a:srgbClr val="000000"/>
                </a:solidFill>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Class&lt;? </a:t>
            </a:r>
            <a:r>
              <a:rPr lang="en-US" sz="800" b="1" dirty="0" smtClean="0">
                <a:solidFill>
                  <a:srgbClr val="7F0055"/>
                </a:solidFill>
                <a:latin typeface="MS Gothic"/>
                <a:ea typeface="MS Mincho"/>
                <a:cs typeface="MS Gothic"/>
              </a:rPr>
              <a:t>extends</a:t>
            </a:r>
            <a:r>
              <a:rPr lang="en-US" sz="800" dirty="0" smtClean="0">
                <a:solidFill>
                  <a:srgbClr val="000000"/>
                </a:solidFill>
                <a:latin typeface="MS Gothic"/>
                <a:ea typeface="MS Mincho"/>
                <a:cs typeface="MS Gothic"/>
              </a:rPr>
              <a:t> Embeddable&gt; </a:t>
            </a:r>
            <a:r>
              <a:rPr lang="en-US" sz="800" dirty="0" err="1" smtClean="0">
                <a:solidFill>
                  <a:srgbClr val="000000"/>
                </a:solidFill>
                <a:latin typeface="MS Gothic"/>
                <a:ea typeface="MS Mincho"/>
                <a:cs typeface="MS Gothic"/>
              </a:rPr>
              <a:t>embeddableClass</a:t>
            </a:r>
            <a:r>
              <a:rPr lang="en-US" sz="800" dirty="0" smtClean="0">
                <a:solidFill>
                  <a:srgbClr val="000000"/>
                </a:solidFill>
                <a:latin typeface="MS Gothic"/>
                <a:ea typeface="MS Mincho"/>
                <a:cs typeface="MS Gothic"/>
              </a:rPr>
              <a:t> = </a:t>
            </a:r>
            <a:r>
              <a:rPr lang="en-US" sz="800" b="1" dirty="0" err="1" smtClean="0">
                <a:solidFill>
                  <a:srgbClr val="7F0055"/>
                </a:solidFill>
                <a:latin typeface="MS Gothic"/>
                <a:ea typeface="MS Mincho"/>
                <a:cs typeface="MS Gothic"/>
              </a:rPr>
              <a:t>this</a:t>
            </a:r>
            <a:r>
              <a:rPr lang="en-US" sz="800" dirty="0" err="1" smtClean="0">
                <a:solidFill>
                  <a:srgbClr val="000000"/>
                </a:solidFill>
                <a:latin typeface="MS Gothic"/>
                <a:ea typeface="MS Mincho"/>
                <a:cs typeface="MS Gothic"/>
              </a:rPr>
              <a:t>.getClass</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Properties </a:t>
            </a:r>
            <a:r>
              <a:rPr lang="en-US" sz="800" dirty="0" err="1" smtClean="0">
                <a:solidFill>
                  <a:srgbClr val="000000"/>
                </a:solidFill>
                <a:latin typeface="MS Gothic"/>
                <a:ea typeface="MS Mincho"/>
                <a:cs typeface="MS Gothic"/>
              </a:rPr>
              <a:t>viewResources</a:t>
            </a:r>
            <a:r>
              <a:rPr lang="en-US" sz="800" dirty="0" smtClean="0">
                <a:solidFill>
                  <a:srgbClr val="000000"/>
                </a:solidFill>
                <a:latin typeface="MS Gothic"/>
                <a:ea typeface="MS Mincho"/>
                <a:cs typeface="MS Gothic"/>
              </a:rPr>
              <a:t> =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Properties();</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viewResources.put</a:t>
            </a:r>
            <a:r>
              <a:rPr lang="en-US" sz="800" dirty="0" smtClean="0">
                <a:solidFill>
                  <a:srgbClr val="000000"/>
                </a:solidFill>
                <a:latin typeface="MS Gothic"/>
                <a:ea typeface="MS Mincho"/>
                <a:cs typeface="MS Gothic"/>
              </a:rPr>
              <a:t>(</a:t>
            </a:r>
            <a:r>
              <a:rPr lang="en-US" sz="800" dirty="0" smtClean="0">
                <a:solidFill>
                  <a:srgbClr val="2A00FF"/>
                </a:solidFill>
                <a:latin typeface="MS Gothic"/>
                <a:ea typeface="MS Mincho"/>
                <a:cs typeface="MS Gothic"/>
              </a:rPr>
              <a:t>"</a:t>
            </a:r>
            <a:r>
              <a:rPr lang="en-US" sz="800" dirty="0" err="1" smtClean="0">
                <a:solidFill>
                  <a:srgbClr val="2A00FF"/>
                </a:solidFill>
                <a:latin typeface="MS Gothic"/>
                <a:ea typeface="MS Mincho"/>
                <a:cs typeface="MS Gothic"/>
              </a:rPr>
              <a:t>decorateNonHtml</a:t>
            </a:r>
            <a:r>
              <a:rPr lang="en-US" sz="800" dirty="0" smtClean="0">
                <a:solidFill>
                  <a:srgbClr val="2A00FF"/>
                </a:solidFill>
                <a:latin typeface="MS Gothic"/>
                <a:ea typeface="MS Mincho"/>
                <a:cs typeface="MS Gothic"/>
              </a:rPr>
              <a:t>"</a:t>
            </a:r>
            <a:r>
              <a:rPr lang="en-US" sz="800" dirty="0" smtClean="0">
                <a:solidFill>
                  <a:srgbClr val="000000"/>
                </a:solidFill>
                <a:latin typeface="MS Gothic"/>
                <a:ea typeface="MS Mincho"/>
                <a:cs typeface="MS Gothic"/>
              </a:rPr>
              <a:t>, </a:t>
            </a:r>
            <a:r>
              <a:rPr lang="en-US" sz="800" dirty="0" smtClean="0">
                <a:solidFill>
                  <a:srgbClr val="2A00FF"/>
                </a:solidFill>
                <a:latin typeface="MS Gothic"/>
                <a:ea typeface="MS Mincho"/>
                <a:cs typeface="MS Gothic"/>
              </a:rPr>
              <a:t>"true"</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return</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SeleniumConfiguration</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useSelenium</a:t>
            </a:r>
            <a:r>
              <a:rPr lang="en-US" sz="800" dirty="0" smtClean="0">
                <a:solidFill>
                  <a:srgbClr val="000000"/>
                </a:solidFill>
                <a:latin typeface="MS Gothic"/>
                <a:ea typeface="MS Mincho"/>
                <a:cs typeface="MS Gothic"/>
              </a:rPr>
              <a:t>(</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useSeleniumContext</a:t>
            </a:r>
            <a:r>
              <a:rPr lang="en-US" sz="800" dirty="0" smtClean="0">
                <a:solidFill>
                  <a:srgbClr val="000000"/>
                </a:solidFill>
                <a:latin typeface="MS Gothic"/>
                <a:ea typeface="MS Mincho"/>
                <a:cs typeface="MS Gothic"/>
              </a:rPr>
              <a:t>(</a:t>
            </a:r>
            <a:r>
              <a:rPr lang="en-US" sz="800" dirty="0" err="1" smtClean="0">
                <a:solidFill>
                  <a:srgbClr val="0000C0"/>
                </a:solidFill>
                <a:latin typeface="MS Gothic"/>
                <a:ea typeface="MS Mincho"/>
                <a:cs typeface="MS Gothic"/>
              </a:rPr>
              <a:t>seleniumContext</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useStepMonitor</a:t>
            </a:r>
            <a:r>
              <a:rPr lang="en-US" sz="800" dirty="0" smtClean="0">
                <a:solidFill>
                  <a:srgbClr val="000000"/>
                </a:solidFill>
                <a:latin typeface="MS Gothic"/>
                <a:ea typeface="MS Mincho"/>
                <a:cs typeface="MS Gothic"/>
              </a:rPr>
              <a:t>(</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SeleniumStepMonitor</a:t>
            </a:r>
            <a:r>
              <a:rPr lang="en-US" sz="800" dirty="0" smtClean="0">
                <a:solidFill>
                  <a:srgbClr val="000000"/>
                </a:solidFill>
                <a:latin typeface="MS Gothic"/>
                <a:ea typeface="MS Mincho"/>
                <a:cs typeface="MS Gothic"/>
              </a:rPr>
              <a:t>(</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 </a:t>
            </a:r>
            <a:r>
              <a:rPr lang="en-US" sz="800" dirty="0" err="1" smtClean="0">
                <a:solidFill>
                  <a:srgbClr val="0000C0"/>
                </a:solidFill>
                <a:latin typeface="MS Gothic"/>
                <a:ea typeface="MS Mincho"/>
                <a:cs typeface="MS Gothic"/>
              </a:rPr>
              <a:t>seleniumContext</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SilentStepMonitor</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useStoryLoader</a:t>
            </a:r>
            <a:r>
              <a:rPr lang="en-US" sz="800" dirty="0" smtClean="0">
                <a:solidFill>
                  <a:srgbClr val="000000"/>
                </a:solidFill>
                <a:latin typeface="MS Gothic"/>
                <a:ea typeface="MS Mincho"/>
                <a:cs typeface="MS Gothic"/>
              </a:rPr>
              <a:t>(</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LoadFromClasspath</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embeddableClass</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useStoryReporterBuilder</a:t>
            </a:r>
            <a:r>
              <a:rPr lang="en-US" sz="800" dirty="0" smtClean="0">
                <a:solidFill>
                  <a:srgbClr val="000000"/>
                </a:solidFill>
                <a:latin typeface="MS Gothic"/>
                <a:ea typeface="MS Mincho"/>
                <a:cs typeface="MS Gothic"/>
              </a:rPr>
              <a:t>(</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StoryReporterBuilder</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withCodeLocation</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CodeLocations.</a:t>
            </a:r>
            <a:r>
              <a:rPr lang="en-US" sz="800" i="1" dirty="0" err="1" smtClean="0">
                <a:solidFill>
                  <a:srgbClr val="000000"/>
                </a:solidFill>
                <a:latin typeface="MS Gothic"/>
                <a:ea typeface="MS Mincho"/>
                <a:cs typeface="MS Gothic"/>
              </a:rPr>
              <a:t>codeLocationFromClass</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embeddableClass</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withDefaultFormats</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withViewResources</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viewResources</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withFailureTrace</a:t>
            </a:r>
            <a:r>
              <a:rPr lang="en-US" sz="800" dirty="0" smtClean="0">
                <a:solidFill>
                  <a:srgbClr val="000000"/>
                </a:solidFill>
                <a:latin typeface="MS Gothic"/>
                <a:ea typeface="MS Mincho"/>
                <a:cs typeface="MS Gothic"/>
              </a:rPr>
              <a:t>(</a:t>
            </a:r>
            <a:r>
              <a:rPr lang="en-US" sz="800" b="1" dirty="0" smtClean="0">
                <a:solidFill>
                  <a:srgbClr val="7F0055"/>
                </a:solidFill>
                <a:latin typeface="MS Gothic"/>
                <a:ea typeface="MS Mincho"/>
                <a:cs typeface="MS Gothic"/>
              </a:rPr>
              <a:t>true</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withFailureTraceCompression</a:t>
            </a:r>
            <a:r>
              <a:rPr lang="en-US" sz="800" dirty="0" smtClean="0">
                <a:solidFill>
                  <a:srgbClr val="000000"/>
                </a:solidFill>
                <a:latin typeface="MS Gothic"/>
                <a:ea typeface="MS Mincho"/>
                <a:cs typeface="MS Gothic"/>
              </a:rPr>
              <a:t>(</a:t>
            </a:r>
            <a:r>
              <a:rPr lang="en-US" sz="800" b="1" dirty="0" smtClean="0">
                <a:solidFill>
                  <a:srgbClr val="7F0055"/>
                </a:solidFill>
                <a:latin typeface="MS Gothic"/>
                <a:ea typeface="MS Mincho"/>
                <a:cs typeface="MS Gothic"/>
              </a:rPr>
              <a:t>true</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withCrossReference</a:t>
            </a:r>
            <a:r>
              <a:rPr lang="en-US" sz="800" dirty="0" smtClean="0">
                <a:solidFill>
                  <a:srgbClr val="000000"/>
                </a:solidFill>
                <a:latin typeface="MS Gothic"/>
                <a:ea typeface="MS Mincho"/>
                <a:cs typeface="MS Gothic"/>
              </a:rPr>
              <a:t>(</a:t>
            </a:r>
            <a:r>
              <a:rPr lang="en-US" sz="800" dirty="0" err="1" smtClean="0">
                <a:solidFill>
                  <a:srgbClr val="0000C0"/>
                </a:solidFill>
                <a:latin typeface="MS Gothic"/>
                <a:ea typeface="MS Mincho"/>
                <a:cs typeface="MS Gothic"/>
              </a:rPr>
              <a:t>xref</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withFormats</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Format.</a:t>
            </a:r>
            <a:r>
              <a:rPr lang="en-US" sz="800" i="1" dirty="0" err="1" smtClean="0">
                <a:solidFill>
                  <a:srgbClr val="0000C0"/>
                </a:solidFill>
                <a:latin typeface="MS Gothic"/>
                <a:ea typeface="MS Mincho"/>
                <a:cs typeface="MS Gothic"/>
              </a:rPr>
              <a:t>CONSOLE</a:t>
            </a:r>
            <a:r>
              <a:rPr lang="en-US" sz="800" dirty="0" smtClean="0">
                <a:solidFill>
                  <a:srgbClr val="000000"/>
                </a:solidFill>
                <a:latin typeface="MS Gothic"/>
                <a:ea typeface="MS Mincho"/>
                <a:cs typeface="MS Gothic"/>
              </a:rPr>
              <a:t>, Format.</a:t>
            </a:r>
            <a:r>
              <a:rPr lang="en-US" sz="800" i="1" dirty="0" smtClean="0">
                <a:solidFill>
                  <a:srgbClr val="0000C0"/>
                </a:solidFill>
                <a:latin typeface="MS Gothic"/>
                <a:ea typeface="MS Mincho"/>
                <a:cs typeface="MS Gothic"/>
              </a:rPr>
              <a:t>HTML</a:t>
            </a:r>
            <a:r>
              <a:rPr lang="en-US" sz="800" dirty="0" smtClean="0">
                <a:solidFill>
                  <a:srgbClr val="000000"/>
                </a:solidFill>
                <a:latin typeface="MS Gothic"/>
                <a:ea typeface="MS Mincho"/>
                <a:cs typeface="MS Gothic"/>
              </a:rPr>
              <a:t>, Format.</a:t>
            </a:r>
            <a:r>
              <a:rPr lang="en-US" sz="800" i="1" dirty="0" smtClean="0">
                <a:solidFill>
                  <a:srgbClr val="0000C0"/>
                </a:solidFill>
                <a:latin typeface="MS Gothic"/>
                <a:ea typeface="MS Mincho"/>
                <a:cs typeface="MS Gothic"/>
              </a:rPr>
              <a:t>XML</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646464"/>
                </a:solidFill>
                <a:latin typeface="MS Gothic"/>
                <a:ea typeface="MS Mincho"/>
                <a:cs typeface="MS Gothic"/>
              </a:rPr>
              <a:t>@Override</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public</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InjectableStepsFactory</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stepsFactory</a:t>
            </a:r>
            <a:r>
              <a:rPr lang="en-US" sz="800" dirty="0" smtClean="0">
                <a:solidFill>
                  <a:srgbClr val="000000"/>
                </a:solidFill>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return</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InstanceStepsFactory</a:t>
            </a:r>
            <a:r>
              <a:rPr lang="en-US" sz="800" dirty="0" smtClean="0">
                <a:solidFill>
                  <a:srgbClr val="000000"/>
                </a:solidFill>
                <a:latin typeface="MS Gothic"/>
                <a:ea typeface="MS Mincho"/>
                <a:cs typeface="MS Gothic"/>
              </a:rPr>
              <a:t>(configuration(),</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DraftAutoSaveSteps(</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C0"/>
                </a:solidFill>
                <a:latin typeface="MS Gothic"/>
                <a:ea typeface="MS Mincho"/>
                <a:cs typeface="MS Gothic"/>
              </a:rPr>
              <a:t>lifecycleSteps</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SeleniumScreenshotOnFailure</a:t>
            </a:r>
            <a:r>
              <a:rPr lang="en-US" sz="800" dirty="0" smtClean="0">
                <a:solidFill>
                  <a:srgbClr val="000000"/>
                </a:solidFill>
                <a:latin typeface="MS Gothic"/>
                <a:ea typeface="MS Mincho"/>
                <a:cs typeface="MS Gothic"/>
              </a:rPr>
              <a:t>(</a:t>
            </a:r>
            <a:r>
              <a:rPr lang="en-US" sz="800" dirty="0" smtClean="0">
                <a:solidFill>
                  <a:srgbClr val="0000C0"/>
                </a:solidFill>
                <a:latin typeface="MS Gothic"/>
                <a:ea typeface="MS Mincho"/>
                <a:cs typeface="MS Gothic"/>
              </a:rPr>
              <a:t>selenium</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smtClean="0">
                <a:solidFill>
                  <a:srgbClr val="646464"/>
                </a:solidFill>
                <a:latin typeface="MS Gothic"/>
                <a:ea typeface="MS Mincho"/>
                <a:cs typeface="MS Gothic"/>
              </a:rPr>
              <a:t>@Override</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protected</a:t>
            </a:r>
            <a:r>
              <a:rPr lang="en-US" sz="800" dirty="0" smtClean="0">
                <a:solidFill>
                  <a:srgbClr val="000000"/>
                </a:solidFill>
                <a:latin typeface="MS Gothic"/>
                <a:ea typeface="MS Mincho"/>
                <a:cs typeface="MS Gothic"/>
              </a:rPr>
              <a:t> List&lt;String&gt; </a:t>
            </a:r>
            <a:r>
              <a:rPr lang="en-US" sz="800" dirty="0" err="1" smtClean="0">
                <a:solidFill>
                  <a:srgbClr val="000000"/>
                </a:solidFill>
                <a:latin typeface="MS Gothic"/>
                <a:ea typeface="MS Mincho"/>
                <a:cs typeface="MS Gothic"/>
              </a:rPr>
              <a:t>storyPaths</a:t>
            </a:r>
            <a:r>
              <a:rPr lang="en-US" sz="800" dirty="0" smtClean="0">
                <a:solidFill>
                  <a:srgbClr val="000000"/>
                </a:solidFill>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return</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new</a:t>
            </a: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StoryFinder</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findPaths</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CodeLocations.</a:t>
            </a:r>
            <a:r>
              <a:rPr lang="en-US" sz="800" i="1" dirty="0" err="1" smtClean="0">
                <a:solidFill>
                  <a:srgbClr val="000000"/>
                </a:solidFill>
                <a:latin typeface="MS Gothic"/>
                <a:ea typeface="MS Mincho"/>
                <a:cs typeface="MS Gothic"/>
              </a:rPr>
              <a:t>codeLocationFromClass</a:t>
            </a:r>
            <a:r>
              <a:rPr lang="en-US" sz="800" dirty="0" smtClean="0">
                <a:solidFill>
                  <a:srgbClr val="000000"/>
                </a:solidFill>
                <a:latin typeface="MS Gothic"/>
                <a:ea typeface="MS Mincho"/>
                <a:cs typeface="MS Gothic"/>
              </a:rPr>
              <a:t>(</a:t>
            </a:r>
            <a:r>
              <a:rPr lang="en-US" sz="800" b="1" dirty="0" err="1" smtClean="0">
                <a:solidFill>
                  <a:srgbClr val="7F0055"/>
                </a:solidFill>
                <a:latin typeface="MS Gothic"/>
                <a:ea typeface="MS Mincho"/>
                <a:cs typeface="MS Gothic"/>
              </a:rPr>
              <a:t>this</a:t>
            </a:r>
            <a:r>
              <a:rPr lang="en-US" sz="800" dirty="0" err="1" smtClean="0">
                <a:solidFill>
                  <a:srgbClr val="000000"/>
                </a:solidFill>
                <a:latin typeface="MS Gothic"/>
                <a:ea typeface="MS Mincho"/>
                <a:cs typeface="MS Gothic"/>
              </a:rPr>
              <a:t>.getClass</a:t>
            </a:r>
            <a:r>
              <a:rPr lang="en-US" sz="800" dirty="0" smtClean="0">
                <a:solidFill>
                  <a:srgbClr val="000000"/>
                </a:solidFill>
                <a:latin typeface="MS Gothic"/>
                <a:ea typeface="MS Mincho"/>
                <a:cs typeface="MS Gothic"/>
              </a:rPr>
              <a:t>()).</a:t>
            </a:r>
            <a:r>
              <a:rPr lang="en-US" sz="800" dirty="0" err="1" smtClean="0">
                <a:solidFill>
                  <a:srgbClr val="000000"/>
                </a:solidFill>
                <a:latin typeface="MS Gothic"/>
                <a:ea typeface="MS Mincho"/>
                <a:cs typeface="MS Gothic"/>
              </a:rPr>
              <a:t>getFile</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r>
              <a:rPr lang="en-US" sz="800" dirty="0" err="1" smtClean="0">
                <a:solidFill>
                  <a:srgbClr val="000000"/>
                </a:solidFill>
                <a:latin typeface="MS Gothic"/>
                <a:ea typeface="MS Mincho"/>
                <a:cs typeface="MS Gothic"/>
              </a:rPr>
              <a:t>Arrays.</a:t>
            </a:r>
            <a:r>
              <a:rPr lang="en-US" sz="800" i="1" dirty="0" err="1" smtClean="0">
                <a:solidFill>
                  <a:srgbClr val="000000"/>
                </a:solidFill>
                <a:latin typeface="MS Gothic"/>
                <a:ea typeface="MS Mincho"/>
                <a:cs typeface="MS Gothic"/>
              </a:rPr>
              <a:t>asList</a:t>
            </a:r>
            <a:r>
              <a:rPr lang="en-US" sz="800" dirty="0" smtClean="0">
                <a:solidFill>
                  <a:srgbClr val="000000"/>
                </a:solidFill>
                <a:latin typeface="MS Gothic"/>
                <a:ea typeface="MS Mincho"/>
                <a:cs typeface="MS Gothic"/>
              </a:rPr>
              <a:t>(</a:t>
            </a:r>
            <a:r>
              <a:rPr lang="en-US" sz="800" dirty="0" smtClean="0">
                <a:solidFill>
                  <a:srgbClr val="2A00FF"/>
                </a:solidFill>
                <a:latin typeface="MS Gothic"/>
                <a:ea typeface="MS Mincho"/>
                <a:cs typeface="MS Gothic"/>
              </a:rPr>
              <a:t>"**/</a:t>
            </a:r>
            <a:r>
              <a:rPr lang="en-US" sz="800" dirty="0" err="1" smtClean="0">
                <a:solidFill>
                  <a:srgbClr val="2A00FF"/>
                </a:solidFill>
                <a:latin typeface="MS Gothic"/>
                <a:ea typeface="MS Mincho"/>
                <a:cs typeface="MS Gothic"/>
              </a:rPr>
              <a:t>save_form.story</a:t>
            </a:r>
            <a:r>
              <a:rPr lang="en-US" sz="800" dirty="0" smtClean="0">
                <a:solidFill>
                  <a:srgbClr val="2A00FF"/>
                </a:solidFill>
                <a:latin typeface="MS Gothic"/>
                <a:ea typeface="MS Mincho"/>
                <a:cs typeface="MS Gothic"/>
              </a:rPr>
              <a:t>"</a:t>
            </a:r>
            <a:r>
              <a:rPr lang="en-US" sz="800" dirty="0" smtClean="0">
                <a:solidFill>
                  <a:srgbClr val="000000"/>
                </a:solidFill>
                <a:latin typeface="MS Gothic"/>
                <a:ea typeface="MS Mincho"/>
                <a:cs typeface="MS Gothic"/>
              </a:rPr>
              <a:t>, </a:t>
            </a:r>
            <a:r>
              <a:rPr lang="en-US" sz="800" dirty="0" smtClean="0">
                <a:solidFill>
                  <a:srgbClr val="2A00FF"/>
                </a:solidFill>
                <a:latin typeface="MS Gothic"/>
                <a:ea typeface="MS Mincho"/>
                <a:cs typeface="MS Gothic"/>
              </a:rPr>
              <a:t>"**/</a:t>
            </a:r>
            <a:r>
              <a:rPr lang="en-US" sz="800" dirty="0" err="1" smtClean="0">
                <a:solidFill>
                  <a:srgbClr val="2A00FF"/>
                </a:solidFill>
                <a:latin typeface="MS Gothic"/>
                <a:ea typeface="MS Mincho"/>
                <a:cs typeface="MS Gothic"/>
              </a:rPr>
              <a:t>load_form.story</a:t>
            </a:r>
            <a:r>
              <a:rPr lang="en-US" sz="800" dirty="0" smtClean="0">
                <a:solidFill>
                  <a:srgbClr val="2A00FF"/>
                </a:solidFill>
                <a:latin typeface="MS Gothic"/>
                <a:ea typeface="MS Mincho"/>
                <a:cs typeface="MS Gothic"/>
              </a:rPr>
              <a:t>"</a:t>
            </a:r>
            <a:r>
              <a:rPr lang="en-US" sz="800" dirty="0" smtClean="0">
                <a:solidFill>
                  <a:srgbClr val="000000"/>
                </a:solidFill>
                <a:latin typeface="MS Gothic"/>
                <a:ea typeface="MS Mincho"/>
                <a:cs typeface="MS Gothic"/>
              </a:rPr>
              <a:t>), </a:t>
            </a:r>
            <a:r>
              <a:rPr lang="en-US" sz="800" b="1" dirty="0" smtClean="0">
                <a:solidFill>
                  <a:srgbClr val="7F0055"/>
                </a:solidFill>
                <a:latin typeface="MS Gothic"/>
                <a:ea typeface="MS Mincho"/>
                <a:cs typeface="MS Gothic"/>
              </a:rPr>
              <a:t>null</a:t>
            </a:r>
            <a:r>
              <a:rPr lang="en-US" sz="800" dirty="0" smtClean="0">
                <a:solidFill>
                  <a:srgbClr val="000000"/>
                </a:solidFill>
                <a:latin typeface="MS Gothic"/>
                <a:ea typeface="MS Mincho"/>
                <a:cs typeface="MS Gothic"/>
              </a:rPr>
              <a:t>);</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solidFill>
                  <a:srgbClr val="000000"/>
                </a:solidFill>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0"/>
              </a:spcAft>
              <a:buNone/>
            </a:pPr>
            <a:r>
              <a:rPr lang="en-US" sz="800" dirty="0" smtClean="0">
                <a:latin typeface="MS Gothic"/>
                <a:ea typeface="MS Mincho"/>
                <a:cs typeface="MS Gothic"/>
              </a:rPr>
              <a:t> </a:t>
            </a:r>
            <a:endParaRPr lang="en-US" sz="1100" dirty="0" smtClean="0">
              <a:ea typeface="MS Mincho"/>
              <a:cs typeface="Times New Roman"/>
            </a:endParaRPr>
          </a:p>
          <a:p>
            <a:pPr marL="0" marR="0">
              <a:lnSpc>
                <a:spcPct val="115000"/>
              </a:lnSpc>
              <a:spcBef>
                <a:spcPts val="0"/>
              </a:spcBef>
              <a:spcAft>
                <a:spcPts val="1000"/>
              </a:spcAft>
              <a:buNone/>
            </a:pPr>
            <a:r>
              <a:rPr lang="en-US" sz="800" dirty="0" smtClean="0">
                <a:solidFill>
                  <a:srgbClr val="000000"/>
                </a:solidFill>
                <a:latin typeface="MS Gothic"/>
                <a:ea typeface="MS Mincho"/>
                <a:cs typeface="MS Gothic"/>
              </a:rPr>
              <a:t>}</a:t>
            </a:r>
            <a:endParaRPr lang="en-US" sz="1100" dirty="0" smtClean="0">
              <a:ea typeface="MS Mincho"/>
              <a:cs typeface="Times New Roman"/>
            </a:endParaRPr>
          </a:p>
        </p:txBody>
      </p:sp>
      <p:sp>
        <p:nvSpPr>
          <p:cNvPr id="4" name="Slide Number Placeholder 3"/>
          <p:cNvSpPr>
            <a:spLocks noGrp="1"/>
          </p:cNvSpPr>
          <p:nvPr>
            <p:ph type="sldNum" sz="quarter" idx="12"/>
          </p:nvPr>
        </p:nvSpPr>
        <p:spPr/>
        <p:txBody>
          <a:bodyPr/>
          <a:lstStyle/>
          <a:p>
            <a:fld id="{E9BBFE13-5613-47F1-9E72-172207684A85}"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smtClean="0"/>
              <a:t>BENEFITS of BDD</a:t>
            </a:r>
            <a:endParaRPr lang="en-US" dirty="0"/>
          </a:p>
        </p:txBody>
      </p:sp>
      <p:sp>
        <p:nvSpPr>
          <p:cNvPr id="3" name="Content Placeholder 2"/>
          <p:cNvSpPr>
            <a:spLocks noGrp="1"/>
          </p:cNvSpPr>
          <p:nvPr>
            <p:ph type="body" idx="1"/>
          </p:nvPr>
        </p:nvSpPr>
        <p:spPr/>
        <p:txBody>
          <a:bodyPr/>
          <a:lstStyle/>
          <a:p>
            <a:r>
              <a:rPr lang="en-PH" dirty="0" smtClean="0"/>
              <a:t>Benefits of TDD + </a:t>
            </a:r>
            <a:r>
              <a:rPr lang="en-PH" dirty="0" smtClean="0"/>
              <a:t>more</a:t>
            </a:r>
            <a:endParaRPr lang="en-PH" dirty="0" smtClean="0"/>
          </a:p>
        </p:txBody>
      </p:sp>
      <p:graphicFrame>
        <p:nvGraphicFramePr>
          <p:cNvPr id="5" name="Diagram 4"/>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E9BBFE13-5613-47F1-9E72-172207684A85}"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Benefits of BDD</a:t>
            </a:r>
            <a:endParaRPr lang="en-US" dirty="0"/>
          </a:p>
        </p:txBody>
      </p:sp>
      <p:sp>
        <p:nvSpPr>
          <p:cNvPr id="3" name="Content Placeholder 2"/>
          <p:cNvSpPr>
            <a:spLocks noGrp="1"/>
          </p:cNvSpPr>
          <p:nvPr>
            <p:ph idx="1"/>
          </p:nvPr>
        </p:nvSpPr>
        <p:spPr/>
        <p:txBody>
          <a:bodyPr>
            <a:noAutofit/>
          </a:bodyPr>
          <a:lstStyle/>
          <a:p>
            <a:r>
              <a:rPr lang="en-PH" sz="400" dirty="0" smtClean="0"/>
              <a:t>BDD offers more precise guidance on organizing the conversation between developers, testers and domain experts</a:t>
            </a:r>
          </a:p>
          <a:p>
            <a:r>
              <a:rPr lang="en-PH" sz="400" dirty="0" smtClean="0"/>
              <a:t>Notations originating in the BDD approach, in particular the given-when-then canvas, are closer to everyday language and have a shallower learning curve compared to those of tools such as Fit/</a:t>
            </a:r>
            <a:r>
              <a:rPr lang="en-PH" sz="400" dirty="0" err="1" smtClean="0"/>
              <a:t>FitNesse</a:t>
            </a:r>
            <a:endParaRPr lang="en-PH" sz="400" dirty="0" smtClean="0"/>
          </a:p>
          <a:p>
            <a:r>
              <a:rPr lang="en-PH" sz="400" dirty="0" smtClean="0"/>
              <a:t>tools targeting a BDD approach generally afford the automatic generation of technical and end user documentation from BDD "specifications”</a:t>
            </a:r>
          </a:p>
          <a:p>
            <a:r>
              <a:rPr lang="en-PH" sz="400" dirty="0" smtClean="0"/>
              <a:t>Concrete examples of expected system </a:t>
            </a:r>
            <a:r>
              <a:rPr lang="en-PH" sz="400" dirty="0" err="1" smtClean="0"/>
              <a:t>behavior</a:t>
            </a:r>
            <a:r>
              <a:rPr lang="en-PH" sz="400" dirty="0" smtClean="0"/>
              <a:t> (specification)</a:t>
            </a:r>
          </a:p>
          <a:p>
            <a:r>
              <a:rPr lang="en-PH" sz="400" dirty="0" smtClean="0"/>
              <a:t>Focuses on business value</a:t>
            </a:r>
          </a:p>
          <a:p>
            <a:r>
              <a:rPr lang="en-PH" sz="400" dirty="0" smtClean="0"/>
              <a:t>Encourages prioritization (of features)</a:t>
            </a:r>
          </a:p>
          <a:p>
            <a:r>
              <a:rPr lang="en-PH" sz="400" dirty="0" smtClean="0"/>
              <a:t>Prevent communication gaps – having everyone in the team communicating more often, better, and based on real world examples</a:t>
            </a:r>
          </a:p>
          <a:p>
            <a:r>
              <a:rPr lang="en-PH" sz="400" dirty="0" smtClean="0"/>
              <a:t>Method of documenting the system under test. The feature files become the documentation.</a:t>
            </a:r>
          </a:p>
          <a:p>
            <a:r>
              <a:rPr lang="en-PH" sz="400" dirty="0" smtClean="0"/>
              <a:t>Method of getting teams to discuss Acceptance Criteria; enabler for Acceptance Test Driven Development</a:t>
            </a:r>
          </a:p>
          <a:p>
            <a:r>
              <a:rPr lang="en-PH" sz="400" dirty="0" smtClean="0"/>
              <a:t>Ensures a common language (ubiquitous) for discussing new features</a:t>
            </a:r>
          </a:p>
          <a:p>
            <a:r>
              <a:rPr lang="en-PH" sz="400" dirty="0" smtClean="0"/>
              <a:t>BDD offers more precise guidance on organizing the conversation between developers, testers and domain experts</a:t>
            </a:r>
          </a:p>
          <a:p>
            <a:r>
              <a:rPr lang="en-PH" sz="400" dirty="0" smtClean="0"/>
              <a:t>Notations originating in the BDD approach, in particular the given-when-then canvas, are closer to everyday language and have a shallower learning curve compared to those of tools such as Fit/</a:t>
            </a:r>
            <a:r>
              <a:rPr lang="en-PH" sz="400" dirty="0" err="1" smtClean="0"/>
              <a:t>FitNesse</a:t>
            </a:r>
            <a:endParaRPr lang="en-PH" sz="400" dirty="0" smtClean="0"/>
          </a:p>
          <a:p>
            <a:r>
              <a:rPr lang="en-PH" sz="400" dirty="0" smtClean="0"/>
              <a:t>tools targeting a BDD approach generally afford the automatic generation of technical and end user documentation from BDD "specifications”</a:t>
            </a:r>
          </a:p>
          <a:p>
            <a:r>
              <a:rPr lang="en-PH" sz="400" dirty="0" smtClean="0"/>
              <a:t>Concrete examples of expected system </a:t>
            </a:r>
            <a:r>
              <a:rPr lang="en-PH" sz="400" dirty="0" err="1" smtClean="0"/>
              <a:t>behavior</a:t>
            </a:r>
            <a:r>
              <a:rPr lang="en-PH" sz="400" dirty="0" smtClean="0"/>
              <a:t> (specification)</a:t>
            </a:r>
          </a:p>
          <a:p>
            <a:r>
              <a:rPr lang="en-PH" sz="400" dirty="0" smtClean="0"/>
              <a:t>Focuses on business value</a:t>
            </a:r>
          </a:p>
          <a:p>
            <a:r>
              <a:rPr lang="en-PH" sz="400" dirty="0" smtClean="0"/>
              <a:t>Encourages prioritization (of features)</a:t>
            </a:r>
          </a:p>
          <a:p>
            <a:r>
              <a:rPr lang="en-PH" sz="400" dirty="0" smtClean="0"/>
              <a:t>Prevent communication gaps – having everyone in the team communicating more often, better, and based on real world examples</a:t>
            </a:r>
          </a:p>
          <a:p>
            <a:r>
              <a:rPr lang="en-PH" sz="400" dirty="0" smtClean="0"/>
              <a:t>Method of documenting the system under test. The feature files become the documentation.</a:t>
            </a:r>
          </a:p>
          <a:p>
            <a:r>
              <a:rPr lang="en-PH" sz="400" dirty="0" smtClean="0"/>
              <a:t>Method of getting teams to discuss Acceptance Criteria; enabler for Acceptance Test Driven Development</a:t>
            </a:r>
          </a:p>
          <a:p>
            <a:r>
              <a:rPr lang="en-PH" sz="400" dirty="0" smtClean="0"/>
              <a:t>Ensures a common language (ubiquitous) for discussing new features</a:t>
            </a:r>
            <a:endParaRPr lang="en-US" sz="400" dirty="0" smtClean="0"/>
          </a:p>
          <a:p>
            <a:r>
              <a:rPr lang="en-PH" sz="400" dirty="0" smtClean="0"/>
              <a:t>BDD offers more precise guidance on organizing the conversation between developers, testers and domain experts</a:t>
            </a:r>
          </a:p>
          <a:p>
            <a:r>
              <a:rPr lang="en-PH" sz="400" dirty="0" smtClean="0"/>
              <a:t>Notations originating in the BDD approach, in particular the given-when-then canvas, are closer to everyday language and have a shallower learning curve compared to those of tools such as Fit/</a:t>
            </a:r>
            <a:r>
              <a:rPr lang="en-PH" sz="400" dirty="0" err="1" smtClean="0"/>
              <a:t>FitNesse</a:t>
            </a:r>
            <a:endParaRPr lang="en-PH" sz="400" dirty="0" smtClean="0"/>
          </a:p>
          <a:p>
            <a:r>
              <a:rPr lang="en-PH" sz="400" dirty="0" smtClean="0"/>
              <a:t>tools targeting a BDD approach generally afford the automatic generation of technical and end user documentation from BDD "specifications”</a:t>
            </a:r>
          </a:p>
          <a:p>
            <a:r>
              <a:rPr lang="en-PH" sz="400" dirty="0" smtClean="0"/>
              <a:t>Concrete examples of expected system </a:t>
            </a:r>
            <a:r>
              <a:rPr lang="en-PH" sz="400" dirty="0" err="1" smtClean="0"/>
              <a:t>behavior</a:t>
            </a:r>
            <a:r>
              <a:rPr lang="en-PH" sz="400" dirty="0" smtClean="0"/>
              <a:t> (specification)</a:t>
            </a:r>
          </a:p>
          <a:p>
            <a:r>
              <a:rPr lang="en-PH" sz="400" dirty="0" smtClean="0"/>
              <a:t>Focuses on business value</a:t>
            </a:r>
          </a:p>
          <a:p>
            <a:r>
              <a:rPr lang="en-PH" sz="400" dirty="0" smtClean="0"/>
              <a:t>Encourages prioritization (of features)</a:t>
            </a:r>
          </a:p>
          <a:p>
            <a:r>
              <a:rPr lang="en-PH" sz="400" dirty="0" smtClean="0"/>
              <a:t>Prevent communication gaps – having everyone in the team communicating more often, better, and based on real world examples</a:t>
            </a:r>
          </a:p>
          <a:p>
            <a:r>
              <a:rPr lang="en-PH" sz="400" dirty="0" smtClean="0"/>
              <a:t>Method of documenting the system under test. The feature files become the documentation.</a:t>
            </a:r>
          </a:p>
          <a:p>
            <a:r>
              <a:rPr lang="en-PH" sz="400" dirty="0" smtClean="0"/>
              <a:t>Method of getting teams to discuss Acceptance Criteria; enabler for Acceptance Test Driven Development</a:t>
            </a:r>
          </a:p>
          <a:p>
            <a:r>
              <a:rPr lang="en-PH" sz="400" dirty="0" smtClean="0"/>
              <a:t>Ensures a common language (ubiquitous) for discussing new features</a:t>
            </a:r>
            <a:endParaRPr lang="en-US" sz="400" dirty="0" smtClean="0"/>
          </a:p>
          <a:p>
            <a:r>
              <a:rPr lang="en-PH" sz="400" dirty="0" smtClean="0"/>
              <a:t>BDD offers more precise guidance on organizing the conversation between developers, testers and domain experts</a:t>
            </a:r>
          </a:p>
          <a:p>
            <a:r>
              <a:rPr lang="en-PH" sz="400" dirty="0" smtClean="0"/>
              <a:t>Notations originating in the BDD approach, in particular the given-when-then canvas, are closer to everyday language and have a shallower learning curve compared to those of tools such as Fit/</a:t>
            </a:r>
            <a:r>
              <a:rPr lang="en-PH" sz="400" dirty="0" err="1" smtClean="0"/>
              <a:t>FitNesse</a:t>
            </a:r>
            <a:endParaRPr lang="en-PH" sz="400" dirty="0" smtClean="0"/>
          </a:p>
          <a:p>
            <a:r>
              <a:rPr lang="en-PH" sz="400" dirty="0" smtClean="0"/>
              <a:t>tools targeting a BDD approach generally afford the automatic generation of technical and end user documentation from BDD "specifications”</a:t>
            </a:r>
          </a:p>
          <a:p>
            <a:r>
              <a:rPr lang="en-PH" sz="400" dirty="0" smtClean="0"/>
              <a:t>Concrete examples of expected system </a:t>
            </a:r>
            <a:r>
              <a:rPr lang="en-PH" sz="400" dirty="0" err="1" smtClean="0"/>
              <a:t>behavior</a:t>
            </a:r>
            <a:r>
              <a:rPr lang="en-PH" sz="400" dirty="0" smtClean="0"/>
              <a:t> (specification)</a:t>
            </a:r>
          </a:p>
          <a:p>
            <a:r>
              <a:rPr lang="en-PH" sz="400" dirty="0" smtClean="0"/>
              <a:t>BDD offers more precise guidance on organizing the conversation between developers, testers and domain experts</a:t>
            </a:r>
          </a:p>
          <a:p>
            <a:r>
              <a:rPr lang="en-PH" sz="400" dirty="0" smtClean="0"/>
              <a:t>Notations originating in the BDD approach, in particular the given-when-then canvas, are closer to everyday language and have a shallower learning curve compared to those of tools such as Fit/</a:t>
            </a:r>
            <a:r>
              <a:rPr lang="en-PH" sz="400" dirty="0" err="1" smtClean="0"/>
              <a:t>FitNesse</a:t>
            </a:r>
            <a:endParaRPr lang="en-PH" sz="400" dirty="0" smtClean="0"/>
          </a:p>
          <a:p>
            <a:r>
              <a:rPr lang="en-PH" sz="400" dirty="0" smtClean="0"/>
              <a:t>tools targeting a BDD approach generally afford the automatic generation of technical and end user documentation from BDD "specifications”</a:t>
            </a:r>
          </a:p>
          <a:p>
            <a:r>
              <a:rPr lang="en-PH" sz="400" dirty="0" smtClean="0"/>
              <a:t>Concrete examples of expected system </a:t>
            </a:r>
            <a:r>
              <a:rPr lang="en-PH" sz="400" dirty="0" err="1" smtClean="0"/>
              <a:t>behavior</a:t>
            </a:r>
            <a:r>
              <a:rPr lang="en-PH" sz="400" dirty="0" smtClean="0"/>
              <a:t> (specification)</a:t>
            </a:r>
          </a:p>
          <a:p>
            <a:r>
              <a:rPr lang="en-PH" sz="400" dirty="0" smtClean="0"/>
              <a:t>Focuses on business value</a:t>
            </a:r>
          </a:p>
          <a:p>
            <a:r>
              <a:rPr lang="en-PH" sz="400" dirty="0" smtClean="0"/>
              <a:t>Encourages prioritization (of features)</a:t>
            </a:r>
          </a:p>
          <a:p>
            <a:r>
              <a:rPr lang="en-PH" sz="400" dirty="0" smtClean="0"/>
              <a:t>Prevent communication gaps – having everyone in the team communicating more often, better, and based on real world examples</a:t>
            </a:r>
          </a:p>
          <a:p>
            <a:r>
              <a:rPr lang="en-PH" sz="400" dirty="0" smtClean="0"/>
              <a:t>Method of documenting the system under test. The feature files become the documentation.</a:t>
            </a:r>
          </a:p>
          <a:p>
            <a:r>
              <a:rPr lang="en-PH" sz="400" dirty="0" smtClean="0"/>
              <a:t>Method of getting teams to discuss Acceptance Criteria; enabler for Acceptance Test Driven Development</a:t>
            </a:r>
          </a:p>
          <a:p>
            <a:r>
              <a:rPr lang="en-PH" sz="400" dirty="0" smtClean="0"/>
              <a:t>Ensures a common language (ubiquitous) for discussing new features</a:t>
            </a:r>
          </a:p>
          <a:p>
            <a:r>
              <a:rPr lang="en-PH" sz="400" dirty="0" smtClean="0"/>
              <a:t>BDD offers more precise guidance on organizing the conversation between developers, testers and domain experts</a:t>
            </a:r>
          </a:p>
          <a:p>
            <a:r>
              <a:rPr lang="en-PH" sz="400" dirty="0" smtClean="0"/>
              <a:t>Notations originating in the BDD approach, in particular the given-when-then canvas, are closer to everyday language and have a shallower learning curve compared to those of tools such as Fit/</a:t>
            </a:r>
            <a:r>
              <a:rPr lang="en-PH" sz="400" dirty="0" err="1" smtClean="0"/>
              <a:t>FitNesse</a:t>
            </a:r>
            <a:endParaRPr lang="en-PH" sz="400" dirty="0" smtClean="0"/>
          </a:p>
          <a:p>
            <a:r>
              <a:rPr lang="en-PH" sz="400" dirty="0" smtClean="0"/>
              <a:t>tools targeting a BDD approach generally afford the automatic generation of technical and end user documentation from BDD "specifications”</a:t>
            </a:r>
          </a:p>
          <a:p>
            <a:r>
              <a:rPr lang="en-PH" sz="400" dirty="0" smtClean="0"/>
              <a:t>Concrete examples of expected system </a:t>
            </a:r>
            <a:r>
              <a:rPr lang="en-PH" sz="400" dirty="0" err="1" smtClean="0"/>
              <a:t>behavior</a:t>
            </a:r>
            <a:r>
              <a:rPr lang="en-PH" sz="400" dirty="0" smtClean="0"/>
              <a:t> (specification)</a:t>
            </a:r>
          </a:p>
          <a:p>
            <a:r>
              <a:rPr lang="en-PH" sz="400" dirty="0" smtClean="0"/>
              <a:t>Focuses on business value</a:t>
            </a:r>
          </a:p>
          <a:p>
            <a:r>
              <a:rPr lang="en-PH" sz="400" dirty="0" smtClean="0"/>
              <a:t>Encourages prioritization (of features)</a:t>
            </a:r>
          </a:p>
          <a:p>
            <a:r>
              <a:rPr lang="en-PH" sz="400" dirty="0" smtClean="0"/>
              <a:t>Prevent communication gaps – having everyone in the team communicating more often, better, and based on real world examples</a:t>
            </a:r>
          </a:p>
          <a:p>
            <a:r>
              <a:rPr lang="en-PH" sz="400" dirty="0" smtClean="0"/>
              <a:t>Method of documenting the system under test. The feature files become the documentation.</a:t>
            </a:r>
          </a:p>
          <a:p>
            <a:r>
              <a:rPr lang="en-PH" sz="400" dirty="0" smtClean="0"/>
              <a:t>Method of getting teams to discuss Acceptance Criteria; enabler for Acceptance Test Driven Development</a:t>
            </a:r>
          </a:p>
          <a:p>
            <a:r>
              <a:rPr lang="en-PH" sz="400" dirty="0" smtClean="0"/>
              <a:t>Ensures a common language (ubiquitous) for discussing new features</a:t>
            </a:r>
            <a:endParaRPr lang="en-US" sz="400" dirty="0" smtClean="0"/>
          </a:p>
          <a:p>
            <a:r>
              <a:rPr lang="en-PH" sz="400" dirty="0" smtClean="0"/>
              <a:t>BDD offers more precise guidance on organizing the conversation between developers, testers and domain experts</a:t>
            </a:r>
          </a:p>
          <a:p>
            <a:r>
              <a:rPr lang="en-PH" sz="400" dirty="0" smtClean="0"/>
              <a:t>Notations originating in the BDD approach, in particular the given-when-then canvas, are closer to everyday language and have a shallower learning curve compared to those of tools such as Fit/</a:t>
            </a:r>
            <a:r>
              <a:rPr lang="en-PH" sz="400" dirty="0" err="1" smtClean="0"/>
              <a:t>FitNesse</a:t>
            </a:r>
            <a:endParaRPr lang="en-PH" sz="400" dirty="0" smtClean="0"/>
          </a:p>
          <a:p>
            <a:r>
              <a:rPr lang="en-PH" sz="400" dirty="0" smtClean="0"/>
              <a:t>tools targeting a BDD approach generally afford the automatic generation of technical and end user documentation from BDD "specifications”</a:t>
            </a:r>
          </a:p>
          <a:p>
            <a:r>
              <a:rPr lang="en-PH" sz="400" dirty="0" smtClean="0"/>
              <a:t>Concrete examples of expected system </a:t>
            </a:r>
            <a:r>
              <a:rPr lang="en-PH" sz="400" dirty="0" err="1" smtClean="0"/>
              <a:t>behavior</a:t>
            </a:r>
            <a:r>
              <a:rPr lang="en-PH" sz="400" dirty="0" smtClean="0"/>
              <a:t> (specification)</a:t>
            </a:r>
          </a:p>
          <a:p>
            <a:r>
              <a:rPr lang="en-PH" sz="400" dirty="0" smtClean="0"/>
              <a:t>Focuses on business value</a:t>
            </a:r>
          </a:p>
          <a:p>
            <a:r>
              <a:rPr lang="en-PH" sz="400" dirty="0" smtClean="0"/>
              <a:t>Encourages prioritization (of features)</a:t>
            </a:r>
          </a:p>
          <a:p>
            <a:r>
              <a:rPr lang="en-PH" sz="400" dirty="0" smtClean="0"/>
              <a:t>Prevent communication gaps – having everyone in the team communicating more often, better, and based on real world examples</a:t>
            </a:r>
          </a:p>
        </p:txBody>
      </p:sp>
      <p:sp>
        <p:nvSpPr>
          <p:cNvPr id="4" name="Slide Number Placeholder 3"/>
          <p:cNvSpPr>
            <a:spLocks noGrp="1"/>
          </p:cNvSpPr>
          <p:nvPr>
            <p:ph type="sldNum" sz="quarter" idx="12"/>
          </p:nvPr>
        </p:nvSpPr>
        <p:spPr/>
        <p:txBody>
          <a:bodyPr/>
          <a:lstStyle/>
          <a:p>
            <a:fld id="{E9BBFE13-5613-47F1-9E72-172207684A85}"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Benefits of Having Tests </a:t>
            </a:r>
            <a:endParaRPr lang="en-US" dirty="0"/>
          </a:p>
        </p:txBody>
      </p:sp>
      <p:sp>
        <p:nvSpPr>
          <p:cNvPr id="3" name="Content Placeholder 2"/>
          <p:cNvSpPr>
            <a:spLocks noGrp="1"/>
          </p:cNvSpPr>
          <p:nvPr>
            <p:ph idx="1"/>
          </p:nvPr>
        </p:nvSpPr>
        <p:spPr/>
        <p:txBody>
          <a:bodyPr/>
          <a:lstStyle/>
          <a:p>
            <a:r>
              <a:rPr lang="en-PH" dirty="0" smtClean="0"/>
              <a:t>What’s the benefit of adopting or having a TDD approach?</a:t>
            </a:r>
          </a:p>
          <a:p>
            <a:pPr lvl="1"/>
            <a:r>
              <a:rPr lang="en-PH" dirty="0" smtClean="0"/>
              <a:t>“Having tests allows us to change the software when we need to. </a:t>
            </a:r>
          </a:p>
          <a:p>
            <a:pPr lvl="1">
              <a:buNone/>
            </a:pPr>
            <a:r>
              <a:rPr lang="en-PH" dirty="0" smtClean="0"/>
              <a:t>	… Testing allow us to make those changes and make sure we haven't broken anything.”</a:t>
            </a:r>
          </a:p>
          <a:p>
            <a:pPr lvl="1" algn="r">
              <a:buNone/>
            </a:pPr>
            <a:r>
              <a:rPr lang="en-PH" dirty="0" smtClean="0"/>
              <a:t> - </a:t>
            </a:r>
            <a:r>
              <a:rPr lang="en-US" b="1" dirty="0" err="1" smtClean="0"/>
              <a:t>Aslak</a:t>
            </a:r>
            <a:r>
              <a:rPr lang="en-US" b="1" dirty="0" smtClean="0"/>
              <a:t> </a:t>
            </a:r>
            <a:r>
              <a:rPr lang="en-US" b="1" dirty="0" err="1" smtClean="0"/>
              <a:t>Hellesoy</a:t>
            </a:r>
            <a:r>
              <a:rPr lang="en-US" b="1" dirty="0" smtClean="0"/>
              <a:t>, </a:t>
            </a:r>
          </a:p>
          <a:p>
            <a:pPr lvl="1" algn="r">
              <a:buNone/>
            </a:pPr>
            <a:r>
              <a:rPr lang="en-US" b="1" dirty="0" smtClean="0"/>
              <a:t>Creator of Cucumber framework</a:t>
            </a:r>
            <a:endParaRPr lang="en-US" dirty="0"/>
          </a:p>
        </p:txBody>
      </p:sp>
      <p:sp>
        <p:nvSpPr>
          <p:cNvPr id="4" name="Slide Number Placeholder 3"/>
          <p:cNvSpPr>
            <a:spLocks noGrp="1"/>
          </p:cNvSpPr>
          <p:nvPr>
            <p:ph type="sldNum" sz="quarter" idx="12"/>
          </p:nvPr>
        </p:nvSpPr>
        <p:spPr/>
        <p:txBody>
          <a:bodyPr/>
          <a:lstStyle/>
          <a:p>
            <a:fld id="{E9BBFE13-5613-47F1-9E72-172207684A85}"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PH" dirty="0" smtClean="0"/>
              <a:t>History of </a:t>
            </a:r>
            <a:r>
              <a:rPr lang="en-PH" dirty="0" err="1" smtClean="0"/>
              <a:t>bdd</a:t>
            </a:r>
            <a:endParaRPr lang="en-US" dirty="0"/>
          </a:p>
        </p:txBody>
      </p:sp>
      <p:sp>
        <p:nvSpPr>
          <p:cNvPr id="7" name="Content Placeholder 6"/>
          <p:cNvSpPr>
            <a:spLocks noGrp="1"/>
          </p:cNvSpPr>
          <p:nvPr>
            <p:ph type="body" idx="1"/>
          </p:nvPr>
        </p:nvSpPr>
        <p:spPr/>
        <p:txBody>
          <a:bodyPr>
            <a:normAutofit/>
          </a:bodyPr>
          <a:lstStyle/>
          <a:p>
            <a:r>
              <a:rPr lang="en-PH" dirty="0" smtClean="0"/>
              <a:t>What existed before BDD?</a:t>
            </a:r>
          </a:p>
          <a:p>
            <a:r>
              <a:rPr lang="en-PH" dirty="0" smtClean="0"/>
              <a:t>When did BDD start?</a:t>
            </a:r>
          </a:p>
          <a:p>
            <a:r>
              <a:rPr lang="en-PH" dirty="0" smtClean="0"/>
              <a:t>Who authored BDD?</a:t>
            </a:r>
          </a:p>
          <a:p>
            <a:r>
              <a:rPr lang="en-PH" dirty="0" smtClean="0"/>
              <a:t>What triggered the creation of BDD?</a:t>
            </a:r>
          </a:p>
        </p:txBody>
      </p:sp>
      <p:graphicFrame>
        <p:nvGraphicFramePr>
          <p:cNvPr id="4" name="Diagram 3"/>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E9BBFE13-5613-47F1-9E72-172207684A85}"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3500"/>
                            </p:stCondLst>
                            <p:childTnLst>
                              <p:par>
                                <p:cTn id="9" presetID="10" presetClass="entr" presetSubtype="0" fill="hold" grpId="0" nodeType="afterEffect">
                                  <p:stCondLst>
                                    <p:cond delay="300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7000"/>
                            </p:stCondLst>
                            <p:childTnLst>
                              <p:par>
                                <p:cTn id="13" presetID="10" presetClass="entr" presetSubtype="0" fill="hold" grpId="0" nodeType="afterEffect">
                                  <p:stCondLst>
                                    <p:cond delay="300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0500"/>
                            </p:stCondLst>
                            <p:childTnLst>
                              <p:par>
                                <p:cTn id="17" presetID="10" presetClass="entr" presetSubtype="0" fill="hold" grpId="0" nodeType="afterEffect">
                                  <p:stCondLst>
                                    <p:cond delay="300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Benefits of </a:t>
            </a:r>
            <a:r>
              <a:rPr lang="en-PH" dirty="0" smtClean="0"/>
              <a:t>BDD</a:t>
            </a:r>
            <a:endParaRPr lang="en-US" dirty="0"/>
          </a:p>
        </p:txBody>
      </p:sp>
      <p:sp>
        <p:nvSpPr>
          <p:cNvPr id="3" name="Content Placeholder 2"/>
          <p:cNvSpPr>
            <a:spLocks noGrp="1"/>
          </p:cNvSpPr>
          <p:nvPr>
            <p:ph idx="1"/>
          </p:nvPr>
        </p:nvSpPr>
        <p:spPr/>
        <p:txBody>
          <a:bodyPr>
            <a:normAutofit fontScale="92500" lnSpcReduction="10000"/>
          </a:bodyPr>
          <a:lstStyle/>
          <a:p>
            <a:r>
              <a:rPr lang="en-PH" dirty="0" smtClean="0"/>
              <a:t>Confidence in our code (derived from TDD)</a:t>
            </a:r>
          </a:p>
          <a:p>
            <a:r>
              <a:rPr lang="en-PH" dirty="0" smtClean="0"/>
              <a:t>Ubiquitous language – a shared language across multiple stakeholders (derived from DDD)</a:t>
            </a:r>
          </a:p>
          <a:p>
            <a:r>
              <a:rPr lang="en-PH" dirty="0" smtClean="0"/>
              <a:t>Ensures </a:t>
            </a:r>
            <a:r>
              <a:rPr lang="en-PH" dirty="0" smtClean="0"/>
              <a:t>the application is always </a:t>
            </a:r>
            <a:r>
              <a:rPr lang="en-PH" dirty="0" smtClean="0"/>
              <a:t>releasable (derived from CI)</a:t>
            </a:r>
          </a:p>
          <a:p>
            <a:r>
              <a:rPr lang="en-PH" dirty="0" smtClean="0"/>
              <a:t>Documented acceptance tests </a:t>
            </a:r>
            <a:endParaRPr lang="en-PH" dirty="0" smtClean="0"/>
          </a:p>
          <a:p>
            <a:r>
              <a:rPr lang="en-PH" dirty="0" smtClean="0"/>
              <a:t>Specification by example</a:t>
            </a:r>
          </a:p>
          <a:p>
            <a:r>
              <a:rPr lang="en-PH" dirty="0" smtClean="0"/>
              <a:t>Promotes collaboration  and agreement between QAs, BAs, and </a:t>
            </a:r>
            <a:r>
              <a:rPr lang="en-PH" dirty="0" err="1" smtClean="0"/>
              <a:t>Devs</a:t>
            </a:r>
            <a:endParaRPr lang="en-PH" dirty="0" smtClean="0"/>
          </a:p>
        </p:txBody>
      </p:sp>
      <p:sp>
        <p:nvSpPr>
          <p:cNvPr id="4" name="Slide Number Placeholder 3"/>
          <p:cNvSpPr>
            <a:spLocks noGrp="1"/>
          </p:cNvSpPr>
          <p:nvPr>
            <p:ph type="sldNum" sz="quarter" idx="12"/>
          </p:nvPr>
        </p:nvSpPr>
        <p:spPr/>
        <p:txBody>
          <a:bodyPr/>
          <a:lstStyle/>
          <a:p>
            <a:fld id="{E9BBFE13-5613-47F1-9E72-172207684A85}"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Pros and Cons </a:t>
            </a:r>
            <a:r>
              <a:rPr lang="en-PH" dirty="0" smtClean="0"/>
              <a:t>of BDD</a:t>
            </a:r>
            <a:endParaRPr lang="en-US" dirty="0"/>
          </a:p>
        </p:txBody>
      </p:sp>
      <p:sp>
        <p:nvSpPr>
          <p:cNvPr id="3" name="Content Placeholder 2"/>
          <p:cNvSpPr>
            <a:spLocks noGrp="1"/>
          </p:cNvSpPr>
          <p:nvPr>
            <p:ph idx="1"/>
          </p:nvPr>
        </p:nvSpPr>
        <p:spPr/>
        <p:txBody>
          <a:bodyPr>
            <a:normAutofit fontScale="55000" lnSpcReduction="20000"/>
          </a:bodyPr>
          <a:lstStyle/>
          <a:p>
            <a:r>
              <a:rPr lang="en-PH" dirty="0" smtClean="0"/>
              <a:t>BDD offers more precise guidance on organizing the conversation between developers, testers and domain experts</a:t>
            </a:r>
          </a:p>
          <a:p>
            <a:r>
              <a:rPr lang="en-PH" dirty="0" smtClean="0"/>
              <a:t>Notations originating in the BDD approach, in particular the given-when-then canvas, are closer to everyday language and have a shallower learning curve compared to those of tools such as Fit/</a:t>
            </a:r>
            <a:r>
              <a:rPr lang="en-PH" dirty="0" err="1" smtClean="0"/>
              <a:t>FitNesse</a:t>
            </a:r>
            <a:endParaRPr lang="en-PH" dirty="0" smtClean="0"/>
          </a:p>
          <a:p>
            <a:r>
              <a:rPr lang="en-PH" dirty="0" smtClean="0"/>
              <a:t>Tools targeting a BDD approach generally afford the automatic generation of technical and end user documentation from BDD "specifications”</a:t>
            </a:r>
          </a:p>
          <a:p>
            <a:r>
              <a:rPr lang="en-PH" dirty="0" smtClean="0"/>
              <a:t>Concrete examples of expected system </a:t>
            </a:r>
            <a:r>
              <a:rPr lang="en-PH" dirty="0" err="1" smtClean="0"/>
              <a:t>behavior</a:t>
            </a:r>
            <a:r>
              <a:rPr lang="en-PH" dirty="0" smtClean="0"/>
              <a:t> (specification)</a:t>
            </a:r>
          </a:p>
          <a:p>
            <a:r>
              <a:rPr lang="en-PH" dirty="0" smtClean="0"/>
              <a:t>Focuses on business value</a:t>
            </a:r>
          </a:p>
          <a:p>
            <a:r>
              <a:rPr lang="en-PH" dirty="0" smtClean="0"/>
              <a:t>Encourages prioritization (of features)</a:t>
            </a:r>
          </a:p>
          <a:p>
            <a:r>
              <a:rPr lang="en-PH" dirty="0" smtClean="0"/>
              <a:t>Prevent communication gaps – having everyone in the team communicating more often, better, and based on real world examples</a:t>
            </a:r>
          </a:p>
          <a:p>
            <a:r>
              <a:rPr lang="en-PH" dirty="0" smtClean="0"/>
              <a:t>Method of documenting the system under test. The feature files become the documentation.</a:t>
            </a:r>
          </a:p>
          <a:p>
            <a:r>
              <a:rPr lang="en-PH" dirty="0" smtClean="0"/>
              <a:t>Method of getting teams to discuss Acceptance Criteria; enabler for Acceptance Test Driven Development</a:t>
            </a:r>
          </a:p>
          <a:p>
            <a:r>
              <a:rPr lang="en-PH" dirty="0" smtClean="0"/>
              <a:t>Ensures a common language (ubiquitous) for discussing new features</a:t>
            </a:r>
            <a:endParaRPr lang="en-US" dirty="0"/>
          </a:p>
        </p:txBody>
      </p:sp>
      <p:sp>
        <p:nvSpPr>
          <p:cNvPr id="4" name="Slide Number Placeholder 3"/>
          <p:cNvSpPr>
            <a:spLocks noGrp="1"/>
          </p:cNvSpPr>
          <p:nvPr>
            <p:ph type="sldNum" sz="quarter" idx="12"/>
          </p:nvPr>
        </p:nvSpPr>
        <p:spPr/>
        <p:txBody>
          <a:bodyPr/>
          <a:lstStyle/>
          <a:p>
            <a:fld id="{E9BBFE13-5613-47F1-9E72-172207684A8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hlinkClick r:id="rId3"/>
              </a:rPr>
              <a:t>http://dannorth.net/introducing-bdd/</a:t>
            </a:r>
            <a:endParaRPr lang="en-US" dirty="0" smtClean="0"/>
          </a:p>
          <a:p>
            <a:r>
              <a:rPr lang="en-US" dirty="0" smtClean="0">
                <a:hlinkClick r:id="rId4"/>
              </a:rPr>
              <a:t>http://behaviour-driven.org</a:t>
            </a:r>
            <a:endParaRPr lang="en-US" dirty="0" smtClean="0"/>
          </a:p>
          <a:p>
            <a:r>
              <a:rPr lang="en-US" dirty="0" smtClean="0">
                <a:hlinkClick r:id="rId5"/>
              </a:rPr>
              <a:t>http://en.wikipedia.org/wiki/Behavior-driven_development</a:t>
            </a:r>
            <a:endParaRPr lang="en-US" dirty="0" smtClean="0"/>
          </a:p>
          <a:p>
            <a:r>
              <a:rPr lang="en-US" dirty="0" smtClean="0">
                <a:hlinkClick r:id="rId6"/>
              </a:rPr>
              <a:t>http://blog.daveastels.com.s3-website-us-west-2.amazonaws.com/files/BDD_Intro.pdf</a:t>
            </a:r>
            <a:endParaRPr lang="en-US" dirty="0" smtClean="0"/>
          </a:p>
          <a:p>
            <a:r>
              <a:rPr lang="en-US" dirty="0" smtClean="0">
                <a:hlinkClick r:id="rId7"/>
              </a:rPr>
              <a:t>http://www.infoq.com/interviews/dan-north-bdd</a:t>
            </a:r>
            <a:endParaRPr lang="en-US" dirty="0" smtClean="0"/>
          </a:p>
          <a:p>
            <a:r>
              <a:rPr lang="en-US" dirty="0" smtClean="0">
                <a:hlinkClick r:id="rId8"/>
              </a:rPr>
              <a:t>https://www.jfokus.se/jfokus10/preso/jf-10_Behaviour-DrivenDevelopment.pdf</a:t>
            </a:r>
            <a:endParaRPr lang="en-US" dirty="0"/>
          </a:p>
        </p:txBody>
      </p:sp>
      <p:sp>
        <p:nvSpPr>
          <p:cNvPr id="4" name="Slide Number Placeholder 3"/>
          <p:cNvSpPr>
            <a:spLocks noGrp="1"/>
          </p:cNvSpPr>
          <p:nvPr>
            <p:ph type="sldNum" sz="quarter" idx="12"/>
          </p:nvPr>
        </p:nvSpPr>
        <p:spPr/>
        <p:txBody>
          <a:bodyPr/>
          <a:lstStyle/>
          <a:p>
            <a:fld id="{E9BBFE13-5613-47F1-9E72-172207684A85}" type="slidenum">
              <a:rPr lang="en-US" smtClean="0"/>
              <a:pPr/>
              <a:t>32</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533400" y="3200400"/>
          <a:ext cx="4190999" cy="2468880"/>
        </p:xfrm>
        <a:graphic>
          <a:graphicData uri="http://schemas.openxmlformats.org/drawingml/2006/table">
            <a:tbl>
              <a:tblPr/>
              <a:tblGrid>
                <a:gridCol w="195983"/>
                <a:gridCol w="934683"/>
                <a:gridCol w="934683"/>
                <a:gridCol w="934683"/>
                <a:gridCol w="934683"/>
                <a:gridCol w="256284"/>
              </a:tblGrid>
              <a:tr h="124178">
                <a:tc>
                  <a:txBody>
                    <a:bodyPr/>
                    <a:lstStyle/>
                    <a:p>
                      <a:pPr algn="l" fontAlgn="b"/>
                      <a:endParaRPr lang="en-US" sz="12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86267">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gridSpan="5">
                  <a:txBody>
                    <a:bodyPr/>
                    <a:lstStyle/>
                    <a:p>
                      <a:pPr algn="l" fontAlgn="b"/>
                      <a:r>
                        <a:rPr lang="en-PH" sz="1800" b="1" i="0" u="none" strike="noStrike" dirty="0">
                          <a:solidFill>
                            <a:srgbClr val="000000"/>
                          </a:solidFill>
                          <a:latin typeface="Calibri"/>
                        </a:rPr>
                        <a:t>Standish CHAOS Report (1994 to 2012)</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r>
                        <a:rPr lang="en-US" sz="1200" b="1" i="0" u="none" strike="noStrike">
                          <a:solidFill>
                            <a:srgbClr val="FFFFFF"/>
                          </a:solidFill>
                          <a:latin typeface="Calibri"/>
                        </a:rPr>
                        <a:t>Year</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l" fontAlgn="b"/>
                      <a:r>
                        <a:rPr lang="en-US" sz="1200" b="1" i="0" u="none" strike="noStrike">
                          <a:solidFill>
                            <a:srgbClr val="FFFFFF"/>
                          </a:solidFill>
                          <a:latin typeface="Calibri"/>
                        </a:rPr>
                        <a:t>Success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l" fontAlgn="b"/>
                      <a:r>
                        <a:rPr lang="en-US" sz="1200" b="1" i="0" u="none" strike="noStrike">
                          <a:solidFill>
                            <a:srgbClr val="FFFFFF"/>
                          </a:solidFill>
                          <a:latin typeface="Calibri"/>
                        </a:rPr>
                        <a:t>Challenged</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l" fontAlgn="b"/>
                      <a:r>
                        <a:rPr lang="en-US" sz="1200" b="1" i="0" u="none" strike="noStrike">
                          <a:solidFill>
                            <a:srgbClr val="FFFFFF"/>
                          </a:solidFill>
                          <a:latin typeface="Calibri"/>
                        </a:rPr>
                        <a:t>Failed</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1" i="0" u="none" strike="noStrike">
                          <a:solidFill>
                            <a:srgbClr val="FFFFFF"/>
                          </a:solidFill>
                          <a:latin typeface="Calibri"/>
                        </a:rPr>
                        <a:t>1994</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4BACC6"/>
                    </a:solidFill>
                  </a:tcPr>
                </a:tc>
                <a:tc>
                  <a:txBody>
                    <a:bodyPr/>
                    <a:lstStyle/>
                    <a:p>
                      <a:pPr algn="r" fontAlgn="b"/>
                      <a:r>
                        <a:rPr lang="en-US" sz="1200" b="0" i="0" u="none" strike="noStrike">
                          <a:solidFill>
                            <a:srgbClr val="000000"/>
                          </a:solidFill>
                          <a:latin typeface="Calibri"/>
                        </a:rPr>
                        <a:t>16%</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r" fontAlgn="b"/>
                      <a:r>
                        <a:rPr lang="en-US" sz="1200" b="0" i="0" u="none" strike="noStrike">
                          <a:solidFill>
                            <a:srgbClr val="000000"/>
                          </a:solidFill>
                          <a:latin typeface="Calibri"/>
                        </a:rPr>
                        <a:t>53%</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r" fontAlgn="b"/>
                      <a:r>
                        <a:rPr lang="en-US" sz="1200" b="0" i="0" u="none" strike="noStrike">
                          <a:solidFill>
                            <a:srgbClr val="000000"/>
                          </a:solidFill>
                          <a:latin typeface="Calibri"/>
                        </a:rPr>
                        <a:t>31%</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1" i="0" u="none" strike="noStrike" dirty="0">
                          <a:solidFill>
                            <a:srgbClr val="FFFFFF"/>
                          </a:solidFill>
                          <a:latin typeface="Calibri"/>
                        </a:rPr>
                        <a:t>1996</a:t>
                      </a:r>
                    </a:p>
                  </a:txBody>
                  <a:tcPr marL="0" marR="0" marT="0" marB="0" anchor="b">
                    <a:lnL>
                      <a:noFill/>
                    </a:lnL>
                    <a:lnR>
                      <a:noFill/>
                    </a:lnR>
                    <a:lnT>
                      <a:noFill/>
                    </a:lnT>
                    <a:lnB>
                      <a:noFill/>
                    </a:lnB>
                    <a:solidFill>
                      <a:srgbClr val="4BACC6"/>
                    </a:solidFill>
                  </a:tcPr>
                </a:tc>
                <a:tc>
                  <a:txBody>
                    <a:bodyPr/>
                    <a:lstStyle/>
                    <a:p>
                      <a:pPr algn="r" fontAlgn="b"/>
                      <a:r>
                        <a:rPr lang="en-US" sz="1200" b="0" i="0" u="none" strike="noStrike" dirty="0">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latin typeface="Calibri"/>
                        </a:rPr>
                        <a:t>40%</a:t>
                      </a: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1" i="0" u="none" strike="noStrike">
                          <a:solidFill>
                            <a:srgbClr val="FFFFFF"/>
                          </a:solidFill>
                          <a:latin typeface="Calibri"/>
                        </a:rPr>
                        <a:t>1998</a:t>
                      </a:r>
                    </a:p>
                  </a:txBody>
                  <a:tcPr marL="0" marR="0" marT="0" marB="0" anchor="b">
                    <a:lnL>
                      <a:noFill/>
                    </a:lnL>
                    <a:lnR>
                      <a:noFill/>
                    </a:lnR>
                    <a:lnT>
                      <a:noFill/>
                    </a:lnT>
                    <a:lnB>
                      <a:noFill/>
                    </a:lnB>
                    <a:solidFill>
                      <a:srgbClr val="4BACC6"/>
                    </a:solidFill>
                  </a:tcPr>
                </a:tc>
                <a:tc>
                  <a:txBody>
                    <a:bodyPr/>
                    <a:lstStyle/>
                    <a:p>
                      <a:pPr algn="r" fontAlgn="b"/>
                      <a:r>
                        <a:rPr lang="en-US" sz="1200" b="0" i="0" u="none" strike="noStrike">
                          <a:solidFill>
                            <a:srgbClr val="000000"/>
                          </a:solidFill>
                          <a:latin typeface="Calibri"/>
                        </a:rPr>
                        <a:t>26%</a:t>
                      </a:r>
                    </a:p>
                  </a:txBody>
                  <a:tcPr marL="0" marR="0" marT="0" marB="0" anchor="b">
                    <a:lnL>
                      <a:noFill/>
                    </a:lnL>
                    <a:lnR>
                      <a:noFill/>
                    </a:lnR>
                    <a:lnT>
                      <a:noFill/>
                    </a:lnT>
                    <a:lnB>
                      <a:noFill/>
                    </a:lnB>
                    <a:solidFill>
                      <a:srgbClr val="D8D8D8"/>
                    </a:solidFill>
                  </a:tcPr>
                </a:tc>
                <a:tc>
                  <a:txBody>
                    <a:bodyPr/>
                    <a:lstStyle/>
                    <a:p>
                      <a:pPr algn="r" fontAlgn="b"/>
                      <a:r>
                        <a:rPr lang="en-US" sz="1200" b="0" i="0" u="none" strike="noStrike">
                          <a:solidFill>
                            <a:srgbClr val="000000"/>
                          </a:solidFill>
                          <a:latin typeface="Calibri"/>
                        </a:rPr>
                        <a:t>46%</a:t>
                      </a:r>
                    </a:p>
                  </a:txBody>
                  <a:tcPr marL="0" marR="0" marT="0" marB="0" anchor="b">
                    <a:lnL>
                      <a:noFill/>
                    </a:lnL>
                    <a:lnR>
                      <a:noFill/>
                    </a:lnR>
                    <a:lnT>
                      <a:noFill/>
                    </a:lnT>
                    <a:lnB>
                      <a:noFill/>
                    </a:lnB>
                    <a:solidFill>
                      <a:srgbClr val="D8D8D8"/>
                    </a:solidFill>
                  </a:tcPr>
                </a:tc>
                <a:tc>
                  <a:txBody>
                    <a:bodyPr/>
                    <a:lstStyle/>
                    <a:p>
                      <a:pPr algn="r" fontAlgn="b"/>
                      <a:r>
                        <a:rPr lang="en-US" sz="1200" b="0" i="0" u="none" strike="noStrike">
                          <a:solidFill>
                            <a:srgbClr val="000000"/>
                          </a:solidFill>
                          <a:latin typeface="Calibri"/>
                        </a:rPr>
                        <a:t>28%</a:t>
                      </a:r>
                    </a:p>
                  </a:txBody>
                  <a:tcPr marL="0" marR="0" marT="0" marB="0" anchor="b">
                    <a:lnL>
                      <a:noFill/>
                    </a:lnL>
                    <a:lnR>
                      <a:noFill/>
                    </a:lnR>
                    <a:lnT>
                      <a:noFill/>
                    </a:lnT>
                    <a:lnB>
                      <a:noFill/>
                    </a:lnB>
                    <a:solidFill>
                      <a:srgbClr val="D8D8D8"/>
                    </a:solidFill>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82880">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1" i="0" u="none" strike="noStrike">
                          <a:solidFill>
                            <a:srgbClr val="FFFFFF"/>
                          </a:solidFill>
                          <a:latin typeface="Calibri"/>
                        </a:rPr>
                        <a:t>2000</a:t>
                      </a:r>
                    </a:p>
                  </a:txBody>
                  <a:tcPr marL="0" marR="0" marT="0" marB="0" anchor="b">
                    <a:lnL>
                      <a:noFill/>
                    </a:lnL>
                    <a:lnR>
                      <a:noFill/>
                    </a:lnR>
                    <a:lnT>
                      <a:noFill/>
                    </a:lnT>
                    <a:lnB>
                      <a:noFill/>
                    </a:lnB>
                    <a:solidFill>
                      <a:srgbClr val="4BACC6"/>
                    </a:solidFill>
                  </a:tcPr>
                </a:tc>
                <a:tc>
                  <a:txBody>
                    <a:bodyPr/>
                    <a:lstStyle/>
                    <a:p>
                      <a:pPr algn="r" fontAlgn="b"/>
                      <a:r>
                        <a:rPr lang="en-US" sz="12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latin typeface="Calibri"/>
                        </a:rPr>
                        <a:t>49%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1" i="0" u="sng" strike="noStrike">
                          <a:solidFill>
                            <a:srgbClr val="0000FF"/>
                          </a:solidFill>
                          <a:latin typeface="Calibri"/>
                          <a:hlinkClick r:id="rId4"/>
                        </a:rPr>
                        <a:t>2004</a:t>
                      </a:r>
                      <a:endParaRPr lang="en-US" sz="1200" b="1" i="0" u="sng" strike="noStrike">
                        <a:solidFill>
                          <a:srgbClr val="0000FF"/>
                        </a:solidFill>
                        <a:latin typeface="Calibri"/>
                      </a:endParaRPr>
                    </a:p>
                  </a:txBody>
                  <a:tcPr marL="0" marR="0" marT="0" marB="0" anchor="b">
                    <a:lnL>
                      <a:noFill/>
                    </a:lnL>
                    <a:lnR>
                      <a:noFill/>
                    </a:lnR>
                    <a:lnT>
                      <a:noFill/>
                    </a:lnT>
                    <a:lnB>
                      <a:noFill/>
                    </a:lnB>
                    <a:solidFill>
                      <a:srgbClr val="4BACC6"/>
                    </a:solidFill>
                  </a:tcPr>
                </a:tc>
                <a:tc>
                  <a:txBody>
                    <a:bodyPr/>
                    <a:lstStyle/>
                    <a:p>
                      <a:pPr algn="r" fontAlgn="b"/>
                      <a:r>
                        <a:rPr lang="en-US" sz="1200" b="0" i="0" u="none" strike="noStrike">
                          <a:solidFill>
                            <a:srgbClr val="000000"/>
                          </a:solidFill>
                          <a:latin typeface="Calibri"/>
                        </a:rPr>
                        <a:t>29%</a:t>
                      </a:r>
                    </a:p>
                  </a:txBody>
                  <a:tcPr marL="0" marR="0" marT="0" marB="0" anchor="b">
                    <a:lnL>
                      <a:noFill/>
                    </a:lnL>
                    <a:lnR>
                      <a:noFill/>
                    </a:lnR>
                    <a:lnT>
                      <a:noFill/>
                    </a:lnT>
                    <a:lnB>
                      <a:noFill/>
                    </a:lnB>
                    <a:solidFill>
                      <a:srgbClr val="D8D8D8"/>
                    </a:solidFill>
                  </a:tcPr>
                </a:tc>
                <a:tc>
                  <a:txBody>
                    <a:bodyPr/>
                    <a:lstStyle/>
                    <a:p>
                      <a:pPr algn="r" fontAlgn="b"/>
                      <a:r>
                        <a:rPr lang="en-US" sz="1200" b="0" i="0" u="none" strike="noStrike">
                          <a:solidFill>
                            <a:srgbClr val="000000"/>
                          </a:solidFill>
                          <a:latin typeface="Calibri"/>
                        </a:rPr>
                        <a:t>53%</a:t>
                      </a:r>
                    </a:p>
                  </a:txBody>
                  <a:tcPr marL="0" marR="0" marT="0" marB="0" anchor="b">
                    <a:lnL>
                      <a:noFill/>
                    </a:lnL>
                    <a:lnR>
                      <a:noFill/>
                    </a:lnR>
                    <a:lnT>
                      <a:noFill/>
                    </a:lnT>
                    <a:lnB>
                      <a:noFill/>
                    </a:lnB>
                    <a:solidFill>
                      <a:srgbClr val="D8D8D8"/>
                    </a:solidFill>
                  </a:tcPr>
                </a:tc>
                <a:tc>
                  <a:txBody>
                    <a:bodyPr/>
                    <a:lstStyle/>
                    <a:p>
                      <a:pPr algn="r" fontAlgn="b"/>
                      <a:r>
                        <a:rPr lang="en-US" sz="1200" b="0" i="0" u="none" strike="noStrike">
                          <a:solidFill>
                            <a:srgbClr val="000000"/>
                          </a:solidFill>
                          <a:latin typeface="Calibri"/>
                        </a:rPr>
                        <a:t>18%</a:t>
                      </a:r>
                    </a:p>
                  </a:txBody>
                  <a:tcPr marL="0" marR="0" marT="0" marB="0" anchor="b">
                    <a:lnL>
                      <a:noFill/>
                    </a:lnL>
                    <a:lnR>
                      <a:noFill/>
                    </a:lnR>
                    <a:lnT>
                      <a:noFill/>
                    </a:lnT>
                    <a:lnB>
                      <a:noFill/>
                    </a:lnB>
                    <a:solidFill>
                      <a:srgbClr val="D8D8D8"/>
                    </a:solidFill>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1" i="0" u="none" strike="noStrike">
                          <a:solidFill>
                            <a:srgbClr val="FFFFFF"/>
                          </a:solidFill>
                          <a:latin typeface="Calibri"/>
                        </a:rPr>
                        <a:t>2006</a:t>
                      </a:r>
                    </a:p>
                  </a:txBody>
                  <a:tcPr marL="0" marR="0" marT="0" marB="0" anchor="b">
                    <a:lnL>
                      <a:noFill/>
                    </a:lnL>
                    <a:lnR>
                      <a:noFill/>
                    </a:lnR>
                    <a:lnT>
                      <a:noFill/>
                    </a:lnT>
                    <a:lnB>
                      <a:noFill/>
                    </a:lnB>
                    <a:solidFill>
                      <a:srgbClr val="4BACC6"/>
                    </a:solidFill>
                  </a:tcPr>
                </a:tc>
                <a:tc>
                  <a:txBody>
                    <a:bodyPr/>
                    <a:lstStyle/>
                    <a:p>
                      <a:pPr algn="r" fontAlgn="b"/>
                      <a:r>
                        <a:rPr lang="en-US" sz="1200" b="0" i="0" u="none" strike="noStrike">
                          <a:solidFill>
                            <a:srgbClr val="000000"/>
                          </a:solidFill>
                          <a:latin typeface="Calibri"/>
                        </a:rPr>
                        <a:t>35%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latin typeface="Calibri"/>
                        </a:rPr>
                        <a:t>46%</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latin typeface="Calibri"/>
                        </a:rPr>
                        <a:t>19%</a:t>
                      </a: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1" i="0" u="none" strike="noStrike">
                          <a:solidFill>
                            <a:srgbClr val="FFFFFF"/>
                          </a:solidFill>
                          <a:latin typeface="Calibri"/>
                        </a:rPr>
                        <a:t>2008</a:t>
                      </a:r>
                    </a:p>
                  </a:txBody>
                  <a:tcPr marL="0" marR="0" marT="0" marB="0" anchor="b">
                    <a:lnL>
                      <a:noFill/>
                    </a:lnL>
                    <a:lnR>
                      <a:noFill/>
                    </a:lnR>
                    <a:lnT>
                      <a:noFill/>
                    </a:lnT>
                    <a:lnB>
                      <a:noFill/>
                    </a:lnB>
                    <a:solidFill>
                      <a:srgbClr val="4BACC6"/>
                    </a:solidFill>
                  </a:tcPr>
                </a:tc>
                <a:tc>
                  <a:txBody>
                    <a:bodyPr/>
                    <a:lstStyle/>
                    <a:p>
                      <a:pPr algn="r" fontAlgn="b"/>
                      <a:r>
                        <a:rPr lang="en-US" sz="1200" b="0" i="0" u="none" strike="noStrike">
                          <a:solidFill>
                            <a:srgbClr val="000000"/>
                          </a:solidFill>
                          <a:latin typeface="Calibri"/>
                        </a:rPr>
                        <a:t>32%</a:t>
                      </a:r>
                    </a:p>
                  </a:txBody>
                  <a:tcPr marL="0" marR="0" marT="0" marB="0" anchor="b">
                    <a:lnL>
                      <a:noFill/>
                    </a:lnL>
                    <a:lnR>
                      <a:noFill/>
                    </a:lnR>
                    <a:lnT>
                      <a:noFill/>
                    </a:lnT>
                    <a:lnB>
                      <a:noFill/>
                    </a:lnB>
                    <a:solidFill>
                      <a:srgbClr val="D8D8D8"/>
                    </a:solidFill>
                  </a:tcPr>
                </a:tc>
                <a:tc>
                  <a:txBody>
                    <a:bodyPr/>
                    <a:lstStyle/>
                    <a:p>
                      <a:pPr algn="r" fontAlgn="b"/>
                      <a:r>
                        <a:rPr lang="en-US" sz="1200" b="0" i="0" u="none" strike="noStrike">
                          <a:solidFill>
                            <a:srgbClr val="000000"/>
                          </a:solidFill>
                          <a:latin typeface="Calibri"/>
                        </a:rPr>
                        <a:t>44%</a:t>
                      </a:r>
                    </a:p>
                  </a:txBody>
                  <a:tcPr marL="0" marR="0" marT="0" marB="0" anchor="b">
                    <a:lnL>
                      <a:noFill/>
                    </a:lnL>
                    <a:lnR>
                      <a:noFill/>
                    </a:lnR>
                    <a:lnT>
                      <a:noFill/>
                    </a:lnT>
                    <a:lnB>
                      <a:noFill/>
                    </a:lnB>
                    <a:solidFill>
                      <a:srgbClr val="D8D8D8"/>
                    </a:solidFill>
                  </a:tcPr>
                </a:tc>
                <a:tc>
                  <a:txBody>
                    <a:bodyPr/>
                    <a:lstStyle/>
                    <a:p>
                      <a:pPr algn="r" fontAlgn="b"/>
                      <a:r>
                        <a:rPr lang="en-US" sz="1200" b="0" i="0" u="none" strike="noStrike">
                          <a:solidFill>
                            <a:srgbClr val="000000"/>
                          </a:solidFill>
                          <a:latin typeface="Calibri"/>
                        </a:rPr>
                        <a:t>24%</a:t>
                      </a:r>
                    </a:p>
                  </a:txBody>
                  <a:tcPr marL="0" marR="0" marT="0" marB="0" anchor="b">
                    <a:lnL>
                      <a:noFill/>
                    </a:lnL>
                    <a:lnR>
                      <a:noFill/>
                    </a:lnR>
                    <a:lnT>
                      <a:noFill/>
                    </a:lnT>
                    <a:lnB>
                      <a:noFill/>
                    </a:lnB>
                    <a:solidFill>
                      <a:srgbClr val="D8D8D8"/>
                    </a:solidFill>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1" i="0" u="none" strike="noStrike">
                          <a:solidFill>
                            <a:srgbClr val="FFFFFF"/>
                          </a:solidFill>
                          <a:latin typeface="Calibri"/>
                        </a:rPr>
                        <a:t>2010</a:t>
                      </a:r>
                    </a:p>
                  </a:txBody>
                  <a:tcPr marL="0" marR="0" marT="0" marB="0" anchor="b">
                    <a:lnL>
                      <a:noFill/>
                    </a:lnL>
                    <a:lnR>
                      <a:noFill/>
                    </a:lnR>
                    <a:lnT>
                      <a:noFill/>
                    </a:lnT>
                    <a:lnB>
                      <a:noFill/>
                    </a:lnB>
                    <a:solidFill>
                      <a:srgbClr val="4BACC6"/>
                    </a:solidFill>
                  </a:tcPr>
                </a:tc>
                <a:tc>
                  <a:txBody>
                    <a:bodyPr/>
                    <a:lstStyle/>
                    <a:p>
                      <a:pPr algn="r" fontAlgn="b"/>
                      <a:r>
                        <a:rPr lang="en-US" sz="1200" b="0" i="0" u="none" strike="noStrike">
                          <a:solidFill>
                            <a:srgbClr val="000000"/>
                          </a:solidFill>
                          <a:latin typeface="Calibri"/>
                        </a:rPr>
                        <a:t>37%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latin typeface="Calibri"/>
                        </a:rPr>
                        <a:t>42%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latin typeface="Calibri"/>
                        </a:rPr>
                        <a:t>21%</a:t>
                      </a: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1" i="0" u="none" strike="noStrike">
                          <a:solidFill>
                            <a:srgbClr val="FFFFFF"/>
                          </a:solidFill>
                          <a:latin typeface="Calibri"/>
                        </a:rPr>
                        <a:t>2012</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4BACC6"/>
                    </a:solidFill>
                  </a:tcPr>
                </a:tc>
                <a:tc>
                  <a:txBody>
                    <a:bodyPr/>
                    <a:lstStyle/>
                    <a:p>
                      <a:pPr algn="r" fontAlgn="b"/>
                      <a:r>
                        <a:rPr lang="en-US" sz="1200" b="0" i="0" u="none" strike="noStrike">
                          <a:solidFill>
                            <a:srgbClr val="000000"/>
                          </a:solidFill>
                          <a:latin typeface="Calibri"/>
                        </a:rPr>
                        <a:t>39%</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1200" b="0" i="0" u="none" strike="noStrike">
                          <a:solidFill>
                            <a:srgbClr val="000000"/>
                          </a:solidFill>
                          <a:latin typeface="Calibri"/>
                        </a:rPr>
                        <a:t>43%</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1200" b="0" i="0" u="none" strike="noStrike">
                          <a:solidFill>
                            <a:srgbClr val="000000"/>
                          </a:solidFill>
                          <a:latin typeface="Calibri"/>
                        </a:rPr>
                        <a:t>18%</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r>
              <a:tr h="124178">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
        <p:nvSpPr>
          <p:cNvPr id="4" name="Title 3"/>
          <p:cNvSpPr>
            <a:spLocks noGrp="1"/>
          </p:cNvSpPr>
          <p:nvPr>
            <p:ph type="title"/>
          </p:nvPr>
        </p:nvSpPr>
        <p:spPr/>
        <p:txBody>
          <a:bodyPr/>
          <a:lstStyle/>
          <a:p>
            <a:r>
              <a:rPr lang="en-PH" dirty="0" smtClean="0"/>
              <a:t>Prior to BDD</a:t>
            </a:r>
            <a:endParaRPr lang="en-US" dirty="0"/>
          </a:p>
        </p:txBody>
      </p:sp>
      <p:sp>
        <p:nvSpPr>
          <p:cNvPr id="5" name="Content Placeholder 4"/>
          <p:cNvSpPr>
            <a:spLocks noGrp="1"/>
          </p:cNvSpPr>
          <p:nvPr>
            <p:ph idx="1"/>
          </p:nvPr>
        </p:nvSpPr>
        <p:spPr/>
        <p:txBody>
          <a:bodyPr/>
          <a:lstStyle/>
          <a:p>
            <a:r>
              <a:rPr lang="en-PH" dirty="0" smtClean="0"/>
              <a:t>Based on a number of studies, around </a:t>
            </a:r>
            <a:r>
              <a:rPr lang="en-PH" b="1" dirty="0" smtClean="0"/>
              <a:t>HALF</a:t>
            </a:r>
            <a:r>
              <a:rPr lang="en-PH" dirty="0" smtClean="0"/>
              <a:t> of all software projects fail to deliver in some significant way</a:t>
            </a:r>
            <a:r>
              <a:rPr lang="en-PH" baseline="30000" dirty="0" smtClean="0"/>
              <a:t>1</a:t>
            </a:r>
            <a:r>
              <a:rPr lang="en-PH" dirty="0" smtClean="0"/>
              <a:t>.</a:t>
            </a:r>
            <a:endParaRPr lang="en-US" dirty="0"/>
          </a:p>
        </p:txBody>
      </p:sp>
      <p:sp>
        <p:nvSpPr>
          <p:cNvPr id="7" name="Rectangle 6"/>
          <p:cNvSpPr/>
          <p:nvPr/>
        </p:nvSpPr>
        <p:spPr>
          <a:xfrm>
            <a:off x="2514600" y="3657600"/>
            <a:ext cx="1981200" cy="1066800"/>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nvGraphicFramePr>
        <p:xfrm>
          <a:off x="4876800" y="3429000"/>
          <a:ext cx="3352800" cy="1417320"/>
        </p:xfrm>
        <a:graphic>
          <a:graphicData uri="http://schemas.openxmlformats.org/drawingml/2006/table">
            <a:tbl>
              <a:tblPr/>
              <a:tblGrid>
                <a:gridCol w="742489"/>
                <a:gridCol w="800495"/>
                <a:gridCol w="1067327"/>
                <a:gridCol w="742489"/>
              </a:tblGrid>
              <a:tr h="266700">
                <a:tc gridSpan="4">
                  <a:txBody>
                    <a:bodyPr/>
                    <a:lstStyle/>
                    <a:p>
                      <a:pPr algn="l" fontAlgn="b"/>
                      <a:r>
                        <a:rPr lang="en-PH" sz="1800" b="1" i="0" u="none" strike="noStrike" dirty="0" err="1">
                          <a:solidFill>
                            <a:srgbClr val="000000"/>
                          </a:solidFill>
                          <a:latin typeface="Calibri"/>
                        </a:rPr>
                        <a:t>Ambysoft</a:t>
                      </a:r>
                      <a:r>
                        <a:rPr lang="en-PH" sz="1800" b="1" i="0" u="none" strike="noStrike" dirty="0">
                          <a:solidFill>
                            <a:srgbClr val="000000"/>
                          </a:solidFill>
                          <a:latin typeface="Calibri"/>
                        </a:rPr>
                        <a:t> Survey (2007 to 2013)</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l" fontAlgn="b"/>
                      <a:r>
                        <a:rPr lang="en-US" sz="1200" b="1" i="0" u="none" strike="noStrike">
                          <a:solidFill>
                            <a:srgbClr val="FFFFFF"/>
                          </a:solidFill>
                          <a:latin typeface="Calibri"/>
                        </a:rPr>
                        <a:t>Year</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l" fontAlgn="b"/>
                      <a:r>
                        <a:rPr lang="en-US" sz="1200" b="1" i="0" u="none" strike="noStrike">
                          <a:solidFill>
                            <a:srgbClr val="FFFFFF"/>
                          </a:solidFill>
                          <a:latin typeface="Calibri"/>
                        </a:rPr>
                        <a:t>Success</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l" fontAlgn="b"/>
                      <a:r>
                        <a:rPr lang="en-US" sz="1200" b="1" i="0" u="none" strike="noStrike">
                          <a:solidFill>
                            <a:srgbClr val="FFFFFF"/>
                          </a:solidFill>
                          <a:latin typeface="Calibri"/>
                        </a:rPr>
                        <a:t>Challenged</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l" fontAlgn="b"/>
                      <a:r>
                        <a:rPr lang="en-US" sz="1200" b="1" i="0" u="none" strike="noStrike">
                          <a:solidFill>
                            <a:srgbClr val="FFFFFF"/>
                          </a:solidFill>
                          <a:latin typeface="Calibri"/>
                        </a:rPr>
                        <a:t>Failed</a:t>
                      </a: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r>
              <a:tr h="190500">
                <a:tc>
                  <a:txBody>
                    <a:bodyPr/>
                    <a:lstStyle/>
                    <a:p>
                      <a:pPr algn="r" fontAlgn="b"/>
                      <a:r>
                        <a:rPr lang="en-US" sz="1200" b="1" i="0" u="none" strike="noStrike">
                          <a:solidFill>
                            <a:srgbClr val="FFFFFF"/>
                          </a:solidFill>
                          <a:latin typeface="Calibri"/>
                        </a:rPr>
                        <a:t>2007</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4BACC6"/>
                    </a:solidFill>
                  </a:tcPr>
                </a:tc>
                <a:tc>
                  <a:txBody>
                    <a:bodyPr/>
                    <a:lstStyle/>
                    <a:p>
                      <a:pPr algn="r" fontAlgn="b"/>
                      <a:r>
                        <a:rPr lang="en-US" sz="1200" b="0" i="0" u="none" strike="noStrike" dirty="0">
                          <a:solidFill>
                            <a:srgbClr val="000000"/>
                          </a:solidFill>
                          <a:latin typeface="Calibri"/>
                        </a:rPr>
                        <a:t>60%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algn="r" fontAlgn="b"/>
                      <a:r>
                        <a:rPr lang="en-US" sz="1200" b="0" i="0" u="none" strike="noStrike">
                          <a:solidFill>
                            <a:srgbClr val="000000"/>
                          </a:solidFill>
                          <a:latin typeface="Calibri"/>
                        </a:rPr>
                        <a:t>40%</a:t>
                      </a:r>
                    </a:p>
                  </a:txBody>
                  <a:tcPr marL="0" marR="0" marT="0" marB="0" anchor="b">
                    <a:lnL>
                      <a:noFill/>
                    </a:lnL>
                    <a:lnR>
                      <a:noFill/>
                    </a:lnR>
                    <a:lnT w="12700" cap="flat" cmpd="sng" algn="ctr">
                      <a:solidFill>
                        <a:srgbClr val="000000"/>
                      </a:solidFill>
                      <a:prstDash val="solid"/>
                      <a:round/>
                      <a:headEnd type="none" w="med" len="med"/>
                      <a:tailEnd type="none" w="med" len="med"/>
                    </a:lnT>
                    <a:lnB>
                      <a:noFill/>
                    </a:lnB>
                    <a:solidFill>
                      <a:srgbClr val="D8D8D8"/>
                    </a:solidFill>
                  </a:tcPr>
                </a:tc>
              </a:tr>
              <a:tr h="190500">
                <a:tc>
                  <a:txBody>
                    <a:bodyPr/>
                    <a:lstStyle/>
                    <a:p>
                      <a:pPr algn="r" fontAlgn="b"/>
                      <a:r>
                        <a:rPr lang="en-US" sz="1200" b="1" i="0" u="none" strike="noStrike">
                          <a:solidFill>
                            <a:srgbClr val="FFFFFF"/>
                          </a:solidFill>
                          <a:latin typeface="Calibri"/>
                        </a:rPr>
                        <a:t>2008</a:t>
                      </a:r>
                    </a:p>
                  </a:txBody>
                  <a:tcPr marL="0" marR="0" marT="0" marB="0" anchor="b">
                    <a:lnL>
                      <a:noFill/>
                    </a:lnL>
                    <a:lnR>
                      <a:noFill/>
                    </a:lnR>
                    <a:lnT>
                      <a:noFill/>
                    </a:lnT>
                    <a:lnB>
                      <a:noFill/>
                    </a:lnB>
                    <a:solidFill>
                      <a:srgbClr val="4BACC6"/>
                    </a:solidFill>
                  </a:tcPr>
                </a:tc>
                <a:tc>
                  <a:txBody>
                    <a:bodyPr/>
                    <a:lstStyle/>
                    <a:p>
                      <a:pPr algn="r" fontAlgn="b"/>
                      <a:r>
                        <a:rPr lang="en-US" sz="1200" b="0" i="0" u="none" strike="noStrike">
                          <a:solidFill>
                            <a:srgbClr val="000000"/>
                          </a:solidFill>
                          <a:latin typeface="Calibri"/>
                        </a:rPr>
                        <a:t>67%</a:t>
                      </a:r>
                    </a:p>
                  </a:txBody>
                  <a:tcPr marL="0" marR="0" marT="0" marB="0" anchor="b">
                    <a:lnL>
                      <a:noFill/>
                    </a:lnL>
                    <a:lnR>
                      <a:noFill/>
                    </a:lnR>
                    <a:lnT>
                      <a:noFill/>
                    </a:lnT>
                    <a:lnB>
                      <a:noFill/>
                    </a:lnB>
                  </a:tcPr>
                </a:tc>
                <a:tc>
                  <a:txBody>
                    <a:bodyPr/>
                    <a:lstStyle/>
                    <a:p>
                      <a:pPr algn="l" fontAlgn="b"/>
                      <a:endParaRPr lang="en-US" sz="1200" b="0" i="0" u="none" strike="noStrike">
                        <a:solidFill>
                          <a:srgbClr val="000000"/>
                        </a:solidFill>
                        <a:latin typeface="Calibri"/>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latin typeface="Calibri"/>
                        </a:rPr>
                        <a:t>33%</a:t>
                      </a:r>
                    </a:p>
                  </a:txBody>
                  <a:tcPr marL="0" marR="0" marT="0" marB="0" anchor="b">
                    <a:lnL>
                      <a:noFill/>
                    </a:lnL>
                    <a:lnR>
                      <a:noFill/>
                    </a:lnR>
                    <a:lnT>
                      <a:noFill/>
                    </a:lnT>
                    <a:lnB>
                      <a:noFill/>
                    </a:lnB>
                  </a:tcPr>
                </a:tc>
              </a:tr>
              <a:tr h="190500">
                <a:tc>
                  <a:txBody>
                    <a:bodyPr/>
                    <a:lstStyle/>
                    <a:p>
                      <a:pPr algn="r" fontAlgn="b"/>
                      <a:r>
                        <a:rPr lang="en-US" sz="1200" b="1" i="0" u="none" strike="noStrike">
                          <a:solidFill>
                            <a:srgbClr val="FFFFFF"/>
                          </a:solidFill>
                          <a:latin typeface="Calibri"/>
                        </a:rPr>
                        <a:t>2010</a:t>
                      </a:r>
                    </a:p>
                  </a:txBody>
                  <a:tcPr marL="0" marR="0" marT="0" marB="0" anchor="b">
                    <a:lnL>
                      <a:noFill/>
                    </a:lnL>
                    <a:lnR>
                      <a:noFill/>
                    </a:lnR>
                    <a:lnT>
                      <a:noFill/>
                    </a:lnT>
                    <a:lnB>
                      <a:noFill/>
                    </a:lnB>
                    <a:solidFill>
                      <a:srgbClr val="4BACC6"/>
                    </a:solidFill>
                  </a:tcPr>
                </a:tc>
                <a:tc>
                  <a:txBody>
                    <a:bodyPr/>
                    <a:lstStyle/>
                    <a:p>
                      <a:pPr algn="r" fontAlgn="b"/>
                      <a:r>
                        <a:rPr lang="en-US" sz="1200" b="0" i="0" u="none" strike="noStrike">
                          <a:solidFill>
                            <a:srgbClr val="000000"/>
                          </a:solidFill>
                          <a:latin typeface="Calibri"/>
                        </a:rPr>
                        <a:t>58%</a:t>
                      </a:r>
                    </a:p>
                  </a:txBody>
                  <a:tcPr marL="0" marR="0" marT="0" marB="0" anchor="b">
                    <a:lnL>
                      <a:noFill/>
                    </a:lnL>
                    <a:lnR>
                      <a:noFill/>
                    </a:lnR>
                    <a:lnT>
                      <a:noFill/>
                    </a:lnT>
                    <a:lnB>
                      <a:noFill/>
                    </a:lnB>
                    <a:solidFill>
                      <a:srgbClr val="D8D8D8"/>
                    </a:solidFill>
                  </a:tcPr>
                </a:tc>
                <a:tc>
                  <a:txBody>
                    <a:bodyPr/>
                    <a:lstStyle/>
                    <a:p>
                      <a:pPr algn="r" fontAlgn="b"/>
                      <a:r>
                        <a:rPr lang="en-US" sz="1200" b="0" i="0" u="none" strike="noStrike">
                          <a:solidFill>
                            <a:srgbClr val="000000"/>
                          </a:solidFill>
                          <a:latin typeface="Calibri"/>
                        </a:rPr>
                        <a:t>35%</a:t>
                      </a:r>
                    </a:p>
                  </a:txBody>
                  <a:tcPr marL="0" marR="0" marT="0" marB="0" anchor="b">
                    <a:lnL>
                      <a:noFill/>
                    </a:lnL>
                    <a:lnR>
                      <a:noFill/>
                    </a:lnR>
                    <a:lnT>
                      <a:noFill/>
                    </a:lnT>
                    <a:lnB>
                      <a:noFill/>
                    </a:lnB>
                    <a:solidFill>
                      <a:srgbClr val="D8D8D8"/>
                    </a:solidFill>
                  </a:tcPr>
                </a:tc>
                <a:tc>
                  <a:txBody>
                    <a:bodyPr/>
                    <a:lstStyle/>
                    <a:p>
                      <a:pPr algn="r" fontAlgn="b"/>
                      <a:r>
                        <a:rPr lang="en-US" sz="1200" b="0" i="0" u="none" strike="noStrike">
                          <a:solidFill>
                            <a:srgbClr val="000000"/>
                          </a:solidFill>
                          <a:latin typeface="Calibri"/>
                        </a:rPr>
                        <a:t>14%</a:t>
                      </a:r>
                    </a:p>
                  </a:txBody>
                  <a:tcPr marL="0" marR="0" marT="0" marB="0" anchor="b">
                    <a:lnL>
                      <a:noFill/>
                    </a:lnL>
                    <a:lnR>
                      <a:noFill/>
                    </a:lnR>
                    <a:lnT>
                      <a:noFill/>
                    </a:lnT>
                    <a:lnB>
                      <a:noFill/>
                    </a:lnB>
                    <a:solidFill>
                      <a:srgbClr val="D8D8D8"/>
                    </a:solidFill>
                  </a:tcPr>
                </a:tc>
              </a:tr>
              <a:tr h="190500">
                <a:tc>
                  <a:txBody>
                    <a:bodyPr/>
                    <a:lstStyle/>
                    <a:p>
                      <a:pPr algn="r" fontAlgn="b"/>
                      <a:r>
                        <a:rPr lang="en-US" sz="1200" b="1" i="0" u="none" strike="noStrike">
                          <a:solidFill>
                            <a:srgbClr val="FFFFFF"/>
                          </a:solidFill>
                          <a:latin typeface="Calibri"/>
                        </a:rPr>
                        <a:t>2011</a:t>
                      </a:r>
                    </a:p>
                  </a:txBody>
                  <a:tcPr marL="0" marR="0" marT="0" marB="0" anchor="b">
                    <a:lnL>
                      <a:noFill/>
                    </a:lnL>
                    <a:lnR>
                      <a:noFill/>
                    </a:lnR>
                    <a:lnT>
                      <a:noFill/>
                    </a:lnT>
                    <a:lnB>
                      <a:noFill/>
                    </a:lnB>
                    <a:solidFill>
                      <a:srgbClr val="4BACC6"/>
                    </a:solidFill>
                  </a:tcPr>
                </a:tc>
                <a:tc>
                  <a:txBody>
                    <a:bodyPr/>
                    <a:lstStyle/>
                    <a:p>
                      <a:pPr algn="r" fontAlgn="b"/>
                      <a:r>
                        <a:rPr lang="en-US" sz="1200" b="0" i="0" u="none" strike="noStrike">
                          <a:solidFill>
                            <a:srgbClr val="000000"/>
                          </a:solidFill>
                          <a:latin typeface="Calibri"/>
                        </a:rPr>
                        <a:t>58%</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latin typeface="Calibri"/>
                        </a:rPr>
                        <a:t>33%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latin typeface="Calibri"/>
                        </a:rPr>
                        <a:t>8%</a:t>
                      </a:r>
                    </a:p>
                  </a:txBody>
                  <a:tcPr marL="0" marR="0" marT="0" marB="0" anchor="b">
                    <a:lnL>
                      <a:noFill/>
                    </a:lnL>
                    <a:lnR>
                      <a:noFill/>
                    </a:lnR>
                    <a:lnT>
                      <a:noFill/>
                    </a:lnT>
                    <a:lnB>
                      <a:noFill/>
                    </a:lnB>
                  </a:tcPr>
                </a:tc>
              </a:tr>
              <a:tr h="190500">
                <a:tc>
                  <a:txBody>
                    <a:bodyPr/>
                    <a:lstStyle/>
                    <a:p>
                      <a:pPr algn="r" fontAlgn="b"/>
                      <a:r>
                        <a:rPr lang="en-US" sz="1200" b="1" i="0" u="none" strike="noStrike">
                          <a:solidFill>
                            <a:srgbClr val="FFFFFF"/>
                          </a:solidFill>
                          <a:latin typeface="Calibri"/>
                        </a:rPr>
                        <a:t>2013</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4BACC6"/>
                    </a:solidFill>
                  </a:tcPr>
                </a:tc>
                <a:tc>
                  <a:txBody>
                    <a:bodyPr/>
                    <a:lstStyle/>
                    <a:p>
                      <a:pPr algn="r" fontAlgn="b"/>
                      <a:r>
                        <a:rPr lang="en-US" sz="1200" b="0" i="0" u="none" strike="noStrike">
                          <a:solidFill>
                            <a:srgbClr val="000000"/>
                          </a:solidFill>
                          <a:latin typeface="Calibri"/>
                        </a:rPr>
                        <a:t>59%</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1200" b="0" i="0" u="none" strike="noStrike">
                          <a:solidFill>
                            <a:srgbClr val="000000"/>
                          </a:solidFill>
                          <a:latin typeface="Calibri"/>
                        </a:rPr>
                        <a:t>29%</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c>
                  <a:txBody>
                    <a:bodyPr/>
                    <a:lstStyle/>
                    <a:p>
                      <a:pPr algn="r" fontAlgn="b"/>
                      <a:r>
                        <a:rPr lang="en-US" sz="1200" b="0" i="0" u="none" strike="noStrike" dirty="0">
                          <a:solidFill>
                            <a:srgbClr val="000000"/>
                          </a:solidFill>
                          <a:latin typeface="Calibri"/>
                        </a:rPr>
                        <a:t>12%</a:t>
                      </a:r>
                    </a:p>
                  </a:txBody>
                  <a:tcPr marL="0" marR="0" marT="0" marB="0" anchor="b">
                    <a:lnL>
                      <a:noFill/>
                    </a:lnL>
                    <a:lnR>
                      <a:noFill/>
                    </a:lnR>
                    <a:lnT>
                      <a:noFill/>
                    </a:lnT>
                    <a:lnB w="12700" cap="flat" cmpd="sng" algn="ctr">
                      <a:solidFill>
                        <a:srgbClr val="000000"/>
                      </a:solidFill>
                      <a:prstDash val="solid"/>
                      <a:round/>
                      <a:headEnd type="none" w="med" len="med"/>
                      <a:tailEnd type="none" w="med" len="med"/>
                    </a:lnB>
                    <a:solidFill>
                      <a:srgbClr val="D8D8D8"/>
                    </a:solidFill>
                  </a:tcPr>
                </a:tc>
              </a:tr>
            </a:tbl>
          </a:graphicData>
        </a:graphic>
      </p:graphicFrame>
      <p:sp>
        <p:nvSpPr>
          <p:cNvPr id="10" name="Rectangle 9"/>
          <p:cNvSpPr/>
          <p:nvPr/>
        </p:nvSpPr>
        <p:spPr>
          <a:xfrm>
            <a:off x="6400800" y="3657600"/>
            <a:ext cx="1905000" cy="457200"/>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9600" y="5791201"/>
            <a:ext cx="7772400" cy="914400"/>
          </a:xfrm>
          <a:prstGeom prst="rect">
            <a:avLst/>
          </a:prstGeom>
          <a:noFill/>
        </p:spPr>
        <p:txBody>
          <a:bodyPr wrap="square" rtlCol="0">
            <a:normAutofit fontScale="70000" lnSpcReduction="20000"/>
          </a:bodyPr>
          <a:lstStyle/>
          <a:p>
            <a:r>
              <a:rPr lang="en-PH" b="1" dirty="0" smtClean="0"/>
              <a:t>Success</a:t>
            </a:r>
            <a:r>
              <a:rPr lang="en-PH" dirty="0" smtClean="0"/>
              <a:t>: The project is completed on-time and on-budget, with all features and functions as initially specified</a:t>
            </a:r>
          </a:p>
          <a:p>
            <a:r>
              <a:rPr lang="en-PH" b="1" dirty="0" smtClean="0"/>
              <a:t>Challenged</a:t>
            </a:r>
            <a:r>
              <a:rPr lang="en-PH" dirty="0" smtClean="0"/>
              <a:t>: The project is completed and operational but over-budget, over the time estimate, and offers fewer features and functions than originally specified.</a:t>
            </a:r>
          </a:p>
          <a:p>
            <a:r>
              <a:rPr lang="en-PH" b="1" dirty="0" smtClean="0"/>
              <a:t>Failed</a:t>
            </a:r>
            <a:r>
              <a:rPr lang="en-PH" dirty="0" smtClean="0"/>
              <a:t>: The project is cancelled at some point during the development cycle and/or never used</a:t>
            </a:r>
          </a:p>
        </p:txBody>
      </p:sp>
      <p:sp>
        <p:nvSpPr>
          <p:cNvPr id="13" name="Rounded Rectangular Callout 12"/>
          <p:cNvSpPr/>
          <p:nvPr/>
        </p:nvSpPr>
        <p:spPr>
          <a:xfrm>
            <a:off x="4800600" y="5181600"/>
            <a:ext cx="1219200" cy="457200"/>
          </a:xfrm>
          <a:prstGeom prst="wedgeRoundRectCallout">
            <a:avLst>
              <a:gd name="adj1" fmla="val -73743"/>
              <a:gd name="adj2" fmla="val -1834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70 To 80%</a:t>
            </a:r>
            <a:endParaRPr lang="en-US" dirty="0"/>
          </a:p>
        </p:txBody>
      </p:sp>
      <p:sp>
        <p:nvSpPr>
          <p:cNvPr id="14" name="Rounded Rectangular Callout 13"/>
          <p:cNvSpPr/>
          <p:nvPr/>
        </p:nvSpPr>
        <p:spPr>
          <a:xfrm>
            <a:off x="6934200" y="5181600"/>
            <a:ext cx="1219200" cy="457200"/>
          </a:xfrm>
          <a:prstGeom prst="wedgeRoundRectCallout">
            <a:avLst>
              <a:gd name="adj1" fmla="val -15410"/>
              <a:gd name="adj2" fmla="val -1165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40%</a:t>
            </a:r>
            <a:endParaRPr lang="en-US" dirty="0"/>
          </a:p>
        </p:txBody>
      </p:sp>
      <p:sp>
        <p:nvSpPr>
          <p:cNvPr id="11" name="Slide Number Placeholder 10"/>
          <p:cNvSpPr>
            <a:spLocks noGrp="1"/>
          </p:cNvSpPr>
          <p:nvPr>
            <p:ph type="sldNum" sz="quarter" idx="12"/>
          </p:nvPr>
        </p:nvSpPr>
        <p:spPr/>
        <p:txBody>
          <a:bodyPr/>
          <a:lstStyle/>
          <a:p>
            <a:fld id="{E9BBFE13-5613-47F1-9E72-172207684A85}" type="slidenum">
              <a:rPr lang="en-US" smtClean="0"/>
              <a:pPr/>
              <a:t>4</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300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grpId="0" nodeType="withEffect">
                                  <p:stCondLst>
                                    <p:cond delay="300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childTnLst>
                          </p:cTn>
                        </p:par>
                        <p:par>
                          <p:cTn id="14" fill="hold">
                            <p:stCondLst>
                              <p:cond delay="3500"/>
                            </p:stCondLst>
                            <p:childTnLst>
                              <p:par>
                                <p:cTn id="15" presetID="4" presetClass="entr" presetSubtype="16"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par>
                          <p:cTn id="18" fill="hold">
                            <p:stCondLst>
                              <p:cond delay="5000"/>
                            </p:stCondLst>
                            <p:childTnLst>
                              <p:par>
                                <p:cTn id="19" presetID="4" presetClass="entr" presetSubtype="16" fill="hold" nodeType="afterEffect">
                                  <p:stCondLst>
                                    <p:cond delay="200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par>
                                <p:cTn id="22" presetID="4" presetClass="entr" presetSubtype="16" fill="hold" grpId="0" nodeType="withEffect">
                                  <p:stCondLst>
                                    <p:cond delay="2000"/>
                                  </p:stCondLst>
                                  <p:childTnLst>
                                    <p:set>
                                      <p:cBhvr>
                                        <p:cTn id="23" dur="1" fill="hold">
                                          <p:stCondLst>
                                            <p:cond delay="0"/>
                                          </p:stCondLst>
                                        </p:cTn>
                                        <p:tgtEl>
                                          <p:spTgt spid="10"/>
                                        </p:tgtEl>
                                        <p:attrNameLst>
                                          <p:attrName>style.visibility</p:attrName>
                                        </p:attrNameLst>
                                      </p:cBhvr>
                                      <p:to>
                                        <p:strVal val="visible"/>
                                      </p:to>
                                    </p:set>
                                    <p:animEffect transition="in" filter="box(in)">
                                      <p:cBhvr>
                                        <p:cTn id="24" dur="500"/>
                                        <p:tgtEl>
                                          <p:spTgt spid="10"/>
                                        </p:tgtEl>
                                      </p:cBhvr>
                                    </p:animEffect>
                                  </p:childTnLst>
                                </p:cTn>
                              </p:par>
                            </p:childTnLst>
                          </p:cTn>
                        </p:par>
                        <p:par>
                          <p:cTn id="25" fill="hold">
                            <p:stCondLst>
                              <p:cond delay="7500"/>
                            </p:stCondLst>
                            <p:childTnLst>
                              <p:par>
                                <p:cTn id="26" presetID="4" presetClass="entr" presetSubtype="16" fill="hold" grpId="0" nodeType="afterEffect">
                                  <p:stCondLst>
                                    <p:cond delay="100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Causes of Failures</a:t>
            </a:r>
            <a:r>
              <a:rPr lang="en-PH" baseline="30000" dirty="0" smtClean="0"/>
              <a:t>2</a:t>
            </a:r>
            <a:endParaRPr lang="en-US" baseline="30000" dirty="0"/>
          </a:p>
        </p:txBody>
      </p:sp>
      <p:sp>
        <p:nvSpPr>
          <p:cNvPr id="7" name="Content Placeholder 6"/>
          <p:cNvSpPr>
            <a:spLocks noGrp="1"/>
          </p:cNvSpPr>
          <p:nvPr>
            <p:ph idx="1"/>
          </p:nvPr>
        </p:nvSpPr>
        <p:spPr/>
        <p:txBody>
          <a:bodyPr>
            <a:normAutofit fontScale="55000" lnSpcReduction="20000"/>
          </a:bodyPr>
          <a:lstStyle/>
          <a:p>
            <a:r>
              <a:rPr lang="en-PH" dirty="0" smtClean="0"/>
              <a:t>Can be broadly categorized into:</a:t>
            </a:r>
          </a:p>
          <a:p>
            <a:pPr lvl="1"/>
            <a:r>
              <a:rPr lang="en-PH" dirty="0" smtClean="0"/>
              <a:t>How to build</a:t>
            </a:r>
          </a:p>
          <a:p>
            <a:pPr lvl="2"/>
            <a:endParaRPr lang="en-PH" dirty="0" smtClean="0"/>
          </a:p>
          <a:p>
            <a:pPr lvl="2"/>
            <a:endParaRPr lang="en-PH" dirty="0" smtClean="0"/>
          </a:p>
          <a:p>
            <a:pPr lvl="2"/>
            <a:endParaRPr lang="en-PH" dirty="0" smtClean="0"/>
          </a:p>
          <a:p>
            <a:pPr lvl="2"/>
            <a:endParaRPr lang="en-PH" dirty="0" smtClean="0"/>
          </a:p>
          <a:p>
            <a:pPr lvl="2"/>
            <a:endParaRPr lang="en-PH" dirty="0" smtClean="0"/>
          </a:p>
          <a:p>
            <a:pPr lvl="2"/>
            <a:endParaRPr lang="en-PH" dirty="0" smtClean="0"/>
          </a:p>
          <a:p>
            <a:pPr lvl="2"/>
            <a:endParaRPr lang="en-PH" dirty="0" smtClean="0"/>
          </a:p>
          <a:p>
            <a:pPr lvl="2"/>
            <a:endParaRPr lang="en-PH" dirty="0" smtClean="0"/>
          </a:p>
          <a:p>
            <a:endParaRPr lang="en-PH" dirty="0" smtClean="0"/>
          </a:p>
          <a:p>
            <a:pPr lvl="1"/>
            <a:r>
              <a:rPr lang="en-PH" dirty="0" smtClean="0"/>
              <a:t>What to build</a:t>
            </a:r>
          </a:p>
          <a:p>
            <a:pPr lvl="1"/>
            <a:endParaRPr lang="en-PH" dirty="0" smtClean="0"/>
          </a:p>
          <a:p>
            <a:pPr lvl="1"/>
            <a:endParaRPr lang="en-PH" dirty="0" smtClean="0"/>
          </a:p>
          <a:p>
            <a:pPr lvl="1"/>
            <a:endParaRPr lang="en-PH" dirty="0" smtClean="0"/>
          </a:p>
          <a:p>
            <a:pPr lvl="1"/>
            <a:endParaRPr lang="en-PH" dirty="0" smtClean="0"/>
          </a:p>
          <a:p>
            <a:pPr lvl="1"/>
            <a:r>
              <a:rPr lang="en-PH" dirty="0" smtClean="0"/>
              <a:t>Others</a:t>
            </a:r>
          </a:p>
          <a:p>
            <a:pPr lvl="2"/>
            <a:r>
              <a:rPr lang="en-PH" dirty="0" smtClean="0"/>
              <a:t>Stakeholder politics</a:t>
            </a:r>
          </a:p>
          <a:p>
            <a:pPr lvl="2"/>
            <a:r>
              <a:rPr lang="en-PH" dirty="0" smtClean="0"/>
              <a:t>Commercial pressures</a:t>
            </a:r>
            <a:endParaRPr lang="en-US" dirty="0"/>
          </a:p>
        </p:txBody>
      </p:sp>
      <p:sp>
        <p:nvSpPr>
          <p:cNvPr id="15" name="Oval 14"/>
          <p:cNvSpPr/>
          <p:nvPr/>
        </p:nvSpPr>
        <p:spPr>
          <a:xfrm>
            <a:off x="2590800" y="1981200"/>
            <a:ext cx="1752600" cy="9088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PH" sz="1200" b="1" dirty="0" smtClean="0"/>
              <a:t>Poor reporting of the project's status</a:t>
            </a:r>
            <a:endParaRPr lang="en-US" sz="1200" dirty="0"/>
          </a:p>
        </p:txBody>
      </p:sp>
      <p:sp>
        <p:nvSpPr>
          <p:cNvPr id="16" name="Oval 15"/>
          <p:cNvSpPr/>
          <p:nvPr/>
        </p:nvSpPr>
        <p:spPr>
          <a:xfrm>
            <a:off x="5334000" y="2362200"/>
            <a:ext cx="1295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PH" dirty="0" smtClean="0"/>
              <a:t>Unmanaged risks</a:t>
            </a:r>
            <a:endParaRPr lang="en-US" dirty="0"/>
          </a:p>
        </p:txBody>
      </p:sp>
      <p:sp>
        <p:nvSpPr>
          <p:cNvPr id="17" name="Oval 16"/>
          <p:cNvSpPr/>
          <p:nvPr/>
        </p:nvSpPr>
        <p:spPr>
          <a:xfrm>
            <a:off x="5486400" y="28956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PH" sz="1200" b="1" dirty="0" smtClean="0"/>
              <a:t>Sloppy development practices</a:t>
            </a:r>
            <a:endParaRPr lang="en-US" sz="1200" b="1" dirty="0"/>
          </a:p>
        </p:txBody>
      </p:sp>
      <p:sp>
        <p:nvSpPr>
          <p:cNvPr id="18" name="Oval 17"/>
          <p:cNvSpPr/>
          <p:nvPr/>
        </p:nvSpPr>
        <p:spPr>
          <a:xfrm>
            <a:off x="4114800" y="1905000"/>
            <a:ext cx="1676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lang="en-PH" dirty="0" smtClean="0"/>
              <a:t>Inaccurate estimates of needed resources</a:t>
            </a:r>
            <a:endParaRPr lang="en-US" dirty="0"/>
          </a:p>
        </p:txBody>
      </p:sp>
      <p:sp>
        <p:nvSpPr>
          <p:cNvPr id="19" name="Oval 18"/>
          <p:cNvSpPr/>
          <p:nvPr/>
        </p:nvSpPr>
        <p:spPr>
          <a:xfrm>
            <a:off x="1981200" y="2819400"/>
            <a:ext cx="1676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lang="en-PH" dirty="0" smtClean="0"/>
              <a:t>Inability to handle the project's complexity</a:t>
            </a:r>
            <a:endParaRPr lang="en-US" dirty="0"/>
          </a:p>
        </p:txBody>
      </p:sp>
      <p:sp>
        <p:nvSpPr>
          <p:cNvPr id="20" name="Oval 19"/>
          <p:cNvSpPr/>
          <p:nvPr/>
        </p:nvSpPr>
        <p:spPr>
          <a:xfrm>
            <a:off x="4876800" y="3505200"/>
            <a:ext cx="1295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lang="en-PH" dirty="0" smtClean="0"/>
              <a:t>Poor project management</a:t>
            </a:r>
            <a:endParaRPr lang="en-US" dirty="0"/>
          </a:p>
        </p:txBody>
      </p:sp>
      <p:sp>
        <p:nvSpPr>
          <p:cNvPr id="14" name="Oval 13"/>
          <p:cNvSpPr/>
          <p:nvPr/>
        </p:nvSpPr>
        <p:spPr>
          <a:xfrm>
            <a:off x="3276600" y="2590800"/>
            <a:ext cx="2667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77500" lnSpcReduction="20000"/>
          </a:bodyPr>
          <a:lstStyle/>
          <a:p>
            <a:pPr algn="ctr"/>
            <a:r>
              <a:rPr lang="en-PH" b="1" dirty="0" smtClean="0"/>
              <a:t>Poor communication among customers, developers, and users</a:t>
            </a:r>
            <a:endParaRPr lang="en-US" b="1" dirty="0"/>
          </a:p>
        </p:txBody>
      </p:sp>
      <p:sp>
        <p:nvSpPr>
          <p:cNvPr id="21" name="Oval 20"/>
          <p:cNvSpPr/>
          <p:nvPr/>
        </p:nvSpPr>
        <p:spPr>
          <a:xfrm>
            <a:off x="2209800" y="4114800"/>
            <a:ext cx="2667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lstStyle/>
          <a:p>
            <a:pPr algn="ctr"/>
            <a:r>
              <a:rPr lang="en-PH" b="1" dirty="0" smtClean="0"/>
              <a:t>Unrealistic or unarticulated project goals</a:t>
            </a:r>
            <a:endParaRPr lang="en-US" b="1" dirty="0"/>
          </a:p>
        </p:txBody>
      </p:sp>
      <p:sp>
        <p:nvSpPr>
          <p:cNvPr id="22" name="Oval 21"/>
          <p:cNvSpPr/>
          <p:nvPr/>
        </p:nvSpPr>
        <p:spPr>
          <a:xfrm>
            <a:off x="4648200" y="4191000"/>
            <a:ext cx="26670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lstStyle/>
          <a:p>
            <a:pPr algn="ctr"/>
            <a:r>
              <a:rPr lang="en-PH" b="1" dirty="0" smtClean="0"/>
              <a:t>Badly defined system requirements</a:t>
            </a:r>
            <a:endParaRPr lang="en-US" b="1" dirty="0"/>
          </a:p>
        </p:txBody>
      </p:sp>
      <p:sp>
        <p:nvSpPr>
          <p:cNvPr id="23" name="Oval 22"/>
          <p:cNvSpPr/>
          <p:nvPr/>
        </p:nvSpPr>
        <p:spPr>
          <a:xfrm>
            <a:off x="4114800" y="4038600"/>
            <a:ext cx="1295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r>
              <a:rPr lang="en-PH" dirty="0" smtClean="0"/>
              <a:t>Use of immature technology</a:t>
            </a:r>
            <a:endParaRPr lang="en-US" dirty="0"/>
          </a:p>
        </p:txBody>
      </p:sp>
      <p:sp>
        <p:nvSpPr>
          <p:cNvPr id="24" name="Slide Number Placeholder 23"/>
          <p:cNvSpPr>
            <a:spLocks noGrp="1"/>
          </p:cNvSpPr>
          <p:nvPr>
            <p:ph type="sldNum" sz="quarter" idx="12"/>
          </p:nvPr>
        </p:nvSpPr>
        <p:spPr/>
        <p:txBody>
          <a:bodyPr/>
          <a:lstStyle/>
          <a:p>
            <a:fld id="{E9BBFE13-5613-47F1-9E72-172207684A85}" type="slidenum">
              <a:rPr lang="en-US" smtClean="0"/>
              <a:pPr/>
              <a:t>5</a:t>
            </a:fld>
            <a:endParaRPr lang="en-US" dirty="0"/>
          </a:p>
        </p:txBody>
      </p:sp>
      <p:sp>
        <p:nvSpPr>
          <p:cNvPr id="25" name="TextBox 24"/>
          <p:cNvSpPr txBox="1"/>
          <p:nvPr/>
        </p:nvSpPr>
        <p:spPr>
          <a:xfrm>
            <a:off x="838200" y="6324600"/>
            <a:ext cx="4077526" cy="369332"/>
          </a:xfrm>
          <a:prstGeom prst="rect">
            <a:avLst/>
          </a:prstGeom>
          <a:noFill/>
        </p:spPr>
        <p:txBody>
          <a:bodyPr wrap="none" rtlCol="0">
            <a:spAutoFit/>
          </a:bodyPr>
          <a:lstStyle/>
          <a:p>
            <a:r>
              <a:rPr lang="en-PH" baseline="30000" dirty="0" smtClean="0"/>
              <a:t>2 </a:t>
            </a:r>
            <a:r>
              <a:rPr lang="en-PH" dirty="0" smtClean="0"/>
              <a:t>IEEE Spectrum publication - Sep. 2, 2005</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Where BDD comes in…</a:t>
            </a:r>
            <a:endParaRPr lang="en-US" dirty="0"/>
          </a:p>
        </p:txBody>
      </p:sp>
      <p:sp>
        <p:nvSpPr>
          <p:cNvPr id="12" name="TextBox 11"/>
          <p:cNvSpPr txBox="1"/>
          <p:nvPr/>
        </p:nvSpPr>
        <p:spPr>
          <a:xfrm>
            <a:off x="457200" y="1143000"/>
            <a:ext cx="8305800" cy="2554545"/>
          </a:xfrm>
          <a:prstGeom prst="rect">
            <a:avLst/>
          </a:prstGeom>
          <a:noFill/>
        </p:spPr>
        <p:txBody>
          <a:bodyPr wrap="square" rtlCol="0">
            <a:spAutoFit/>
          </a:bodyPr>
          <a:lstStyle/>
          <a:p>
            <a:r>
              <a:rPr lang="en-PH" sz="3200" dirty="0" smtClean="0"/>
              <a:t>Aims to address software issues by:</a:t>
            </a:r>
          </a:p>
          <a:p>
            <a:pPr lvl="1">
              <a:buFont typeface="Arial" pitchFamily="34" charset="0"/>
              <a:buChar char="•"/>
            </a:pPr>
            <a:r>
              <a:rPr lang="en-PH" sz="3200" dirty="0" smtClean="0"/>
              <a:t> Encouraging a process to build the software RIGHT</a:t>
            </a:r>
          </a:p>
          <a:p>
            <a:pPr lvl="1">
              <a:buFont typeface="Arial" pitchFamily="34" charset="0"/>
              <a:buChar char="•"/>
            </a:pPr>
            <a:r>
              <a:rPr lang="en-PH" sz="3200" dirty="0" smtClean="0"/>
              <a:t> A process to help discover the RIGHT software</a:t>
            </a:r>
            <a:endParaRPr lang="en-US" sz="3200" dirty="0"/>
          </a:p>
        </p:txBody>
      </p:sp>
      <p:sp>
        <p:nvSpPr>
          <p:cNvPr id="4" name="Slide Number Placeholder 3"/>
          <p:cNvSpPr>
            <a:spLocks noGrp="1"/>
          </p:cNvSpPr>
          <p:nvPr>
            <p:ph type="sldNum" sz="quarter" idx="12"/>
          </p:nvPr>
        </p:nvSpPr>
        <p:spPr/>
        <p:txBody>
          <a:bodyPr/>
          <a:lstStyle/>
          <a:p>
            <a:fld id="{E9BBFE13-5613-47F1-9E72-172207684A85}"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300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smtClean="0"/>
              <a:t>Birth of BDD</a:t>
            </a:r>
            <a:endParaRPr lang="en-US" dirty="0"/>
          </a:p>
        </p:txBody>
      </p:sp>
      <p:pic>
        <p:nvPicPr>
          <p:cNvPr id="5" name="Content Placeholder 6" descr="GOTO_Dan_North_BW.png"/>
          <p:cNvPicPr>
            <a:picLocks noGrp="1" noChangeAspect="1"/>
          </p:cNvPicPr>
          <p:nvPr>
            <p:ph idx="4294967295"/>
          </p:nvPr>
        </p:nvPicPr>
        <p:blipFill>
          <a:blip r:embed="rId3" cstate="print"/>
          <a:stretch>
            <a:fillRect/>
          </a:stretch>
        </p:blipFill>
        <p:spPr>
          <a:xfrm>
            <a:off x="838200" y="1219200"/>
            <a:ext cx="4267200" cy="1615440"/>
          </a:xfrm>
        </p:spPr>
      </p:pic>
      <p:sp>
        <p:nvSpPr>
          <p:cNvPr id="6" name="Content Placeholder 5"/>
          <p:cNvSpPr txBox="1">
            <a:spLocks/>
          </p:cNvSpPr>
          <p:nvPr/>
        </p:nvSpPr>
        <p:spPr>
          <a:xfrm>
            <a:off x="5410200" y="1219201"/>
            <a:ext cx="3428999" cy="14477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PH" sz="3200" b="0" i="0" u="none" strike="noStrike" kern="1200" cap="none" spc="0" normalizeH="0" baseline="0" noProof="0" dirty="0" smtClean="0">
                <a:ln>
                  <a:noFill/>
                </a:ln>
                <a:solidFill>
                  <a:schemeClr val="tx1"/>
                </a:solidFill>
                <a:effectLst/>
                <a:uLnTx/>
                <a:uFillTx/>
                <a:latin typeface="+mn-lt"/>
                <a:ea typeface="+mn-ea"/>
                <a:cs typeface="+mn-cs"/>
              </a:rPr>
              <a:t>Authored by Dan North as a thought experiment in 2003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PH" sz="3200" b="0" i="0" u="none" strike="noStrike" kern="1200" cap="none" spc="0" normalizeH="0" baseline="0" noProof="0" dirty="0" smtClean="0">
                <a:ln>
                  <a:noFill/>
                </a:ln>
                <a:solidFill>
                  <a:schemeClr val="tx1"/>
                </a:solidFill>
                <a:effectLst/>
                <a:uLnTx/>
                <a:uFillTx/>
                <a:latin typeface="+mn-lt"/>
                <a:ea typeface="+mn-ea"/>
                <a:cs typeface="+mn-cs"/>
              </a:rPr>
              <a:t>Author of </a:t>
            </a:r>
            <a:r>
              <a:rPr kumimoji="0" lang="en-PH" sz="3200" b="0" i="0" u="none" strike="noStrike" kern="1200" cap="none" spc="0" normalizeH="0" baseline="0" noProof="0" dirty="0" err="1" smtClean="0">
                <a:ln>
                  <a:noFill/>
                </a:ln>
                <a:solidFill>
                  <a:schemeClr val="tx1"/>
                </a:solidFill>
                <a:effectLst/>
                <a:uLnTx/>
                <a:uFillTx/>
                <a:latin typeface="+mn-lt"/>
                <a:ea typeface="+mn-ea"/>
                <a:cs typeface="+mn-cs"/>
              </a:rPr>
              <a:t>JBehave</a:t>
            </a:r>
            <a:r>
              <a:rPr kumimoji="0" lang="en-PH" sz="3200" b="0" i="0" u="none" strike="noStrike" kern="1200" cap="none" spc="0" normalizeH="0" baseline="0" noProof="0" dirty="0" smtClean="0">
                <a:ln>
                  <a:noFill/>
                </a:ln>
                <a:solidFill>
                  <a:schemeClr val="tx1"/>
                </a:solidFill>
                <a:effectLst/>
                <a:uLnTx/>
                <a:uFillTx/>
                <a:latin typeface="+mn-lt"/>
                <a:ea typeface="+mn-ea"/>
                <a:cs typeface="+mn-cs"/>
              </a:rPr>
              <a:t>, the first BDD framework</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TextBox 12"/>
          <p:cNvSpPr txBox="1"/>
          <p:nvPr/>
        </p:nvSpPr>
        <p:spPr>
          <a:xfrm>
            <a:off x="685800" y="3429000"/>
            <a:ext cx="8153400" cy="1754326"/>
          </a:xfrm>
          <a:prstGeom prst="rect">
            <a:avLst/>
          </a:prstGeom>
          <a:noFill/>
        </p:spPr>
        <p:txBody>
          <a:bodyPr wrap="square" rtlCol="0">
            <a:spAutoFit/>
          </a:bodyPr>
          <a:lstStyle/>
          <a:p>
            <a:r>
              <a:rPr lang="en-PH" dirty="0" smtClean="0"/>
              <a:t>“I kept coming across the same confusion and misunderstandings…</a:t>
            </a:r>
          </a:p>
          <a:p>
            <a:r>
              <a:rPr lang="en-PH" dirty="0" smtClean="0"/>
              <a:t>…Programmers wanted to know where to start, what to test and what not to test, how much to test in one go, what to call their tests, and how to understand why a test fails.”</a:t>
            </a:r>
          </a:p>
          <a:p>
            <a:pPr algn="r"/>
            <a:r>
              <a:rPr lang="en-PH" dirty="0" smtClean="0"/>
              <a:t>-- Dan North, “Introducing BDD”</a:t>
            </a:r>
            <a:endParaRPr lang="en-US" dirty="0" smtClean="0"/>
          </a:p>
          <a:p>
            <a:endParaRPr lang="en-US" dirty="0"/>
          </a:p>
        </p:txBody>
      </p:sp>
      <p:sp>
        <p:nvSpPr>
          <p:cNvPr id="7" name="Slide Number Placeholder 6"/>
          <p:cNvSpPr>
            <a:spLocks noGrp="1"/>
          </p:cNvSpPr>
          <p:nvPr>
            <p:ph type="sldNum" sz="quarter" idx="12"/>
          </p:nvPr>
        </p:nvSpPr>
        <p:spPr/>
        <p:txBody>
          <a:bodyPr/>
          <a:lstStyle/>
          <a:p>
            <a:fld id="{E9BBFE13-5613-47F1-9E72-172207684A85}"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par>
                          <p:cTn id="11" fill="hold">
                            <p:stCondLst>
                              <p:cond delay="500"/>
                            </p:stCondLst>
                            <p:childTnLst>
                              <p:par>
                                <p:cTn id="12" presetID="4" presetClass="entr" presetSubtype="16" fill="hold" grpId="0" nodeType="afterEffect">
                                  <p:stCondLst>
                                    <p:cond delay="3000"/>
                                  </p:stCondLst>
                                  <p:childTnLst>
                                    <p:set>
                                      <p:cBhvr>
                                        <p:cTn id="13" dur="1" fill="hold">
                                          <p:stCondLst>
                                            <p:cond delay="0"/>
                                          </p:stCondLst>
                                        </p:cTn>
                                        <p:tgtEl>
                                          <p:spTgt spid="13"/>
                                        </p:tgtEl>
                                        <p:attrNameLst>
                                          <p:attrName>style.visibility</p:attrName>
                                        </p:attrNameLst>
                                      </p:cBhvr>
                                      <p:to>
                                        <p:strVal val="visible"/>
                                      </p:to>
                                    </p:set>
                                    <p:animEffect transition="in" filter="box(in)">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PH" dirty="0" smtClean="0"/>
              <a:t>What is BDD?</a:t>
            </a:r>
            <a:endParaRPr lang="en-US" dirty="0"/>
          </a:p>
        </p:txBody>
      </p:sp>
      <p:sp>
        <p:nvSpPr>
          <p:cNvPr id="7" name="Content Placeholder 6"/>
          <p:cNvSpPr>
            <a:spLocks noGrp="1"/>
          </p:cNvSpPr>
          <p:nvPr>
            <p:ph type="body" idx="1"/>
          </p:nvPr>
        </p:nvSpPr>
        <p:spPr/>
        <p:txBody>
          <a:bodyPr>
            <a:normAutofit/>
          </a:bodyPr>
          <a:lstStyle/>
          <a:p>
            <a:r>
              <a:rPr lang="en-PH" dirty="0" smtClean="0"/>
              <a:t>A loose definition from the author</a:t>
            </a:r>
          </a:p>
          <a:p>
            <a:r>
              <a:rPr lang="en-PH" dirty="0" smtClean="0"/>
              <a:t>A more formal definition</a:t>
            </a:r>
          </a:p>
        </p:txBody>
      </p:sp>
      <p:graphicFrame>
        <p:nvGraphicFramePr>
          <p:cNvPr id="4" name="Diagram 3"/>
          <p:cNvGraphicFramePr/>
          <p:nvPr/>
        </p:nvGraphicFramePr>
        <p:xfrm>
          <a:off x="762000" y="152400"/>
          <a:ext cx="8001000" cy="208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E9BBFE13-5613-47F1-9E72-172207684A85}"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3500"/>
                            </p:stCondLst>
                            <p:childTnLst>
                              <p:par>
                                <p:cTn id="9" presetID="10" presetClass="entr" presetSubtype="0" fill="hold" grpId="0" nodeType="afterEffect">
                                  <p:stCondLst>
                                    <p:cond delay="300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normAutofit/>
          </a:bodyPr>
          <a:lstStyle/>
          <a:p>
            <a:pPr>
              <a:buNone/>
            </a:pPr>
            <a:r>
              <a:rPr lang="en-PH" dirty="0" smtClean="0"/>
              <a:t>	“Behaviour-driven development is about implementing an application by </a:t>
            </a:r>
            <a:r>
              <a:rPr lang="en-PH" b="1" dirty="0" smtClean="0"/>
              <a:t>describing its behaviour from the perspective of its stakeholders</a:t>
            </a:r>
            <a:r>
              <a:rPr lang="en-PH" dirty="0" smtClean="0"/>
              <a:t>” </a:t>
            </a:r>
          </a:p>
          <a:p>
            <a:endParaRPr lang="en-PH" dirty="0" smtClean="0"/>
          </a:p>
        </p:txBody>
      </p:sp>
      <p:pic>
        <p:nvPicPr>
          <p:cNvPr id="4" name="Content Placeholder 6" descr="GOTO_Dan_North_BW.png"/>
          <p:cNvPicPr>
            <a:picLocks noChangeAspect="1"/>
          </p:cNvPicPr>
          <p:nvPr/>
        </p:nvPicPr>
        <p:blipFill>
          <a:blip r:embed="rId3" cstate="print"/>
          <a:stretch>
            <a:fillRect/>
          </a:stretch>
        </p:blipFill>
        <p:spPr>
          <a:xfrm>
            <a:off x="4419600" y="3733800"/>
            <a:ext cx="4267200" cy="1615440"/>
          </a:xfrm>
          <a:prstGeom prst="rect">
            <a:avLst/>
          </a:prstGeom>
        </p:spPr>
      </p:pic>
      <p:sp>
        <p:nvSpPr>
          <p:cNvPr id="5" name="Slide Number Placeholder 4"/>
          <p:cNvSpPr>
            <a:spLocks noGrp="1"/>
          </p:cNvSpPr>
          <p:nvPr>
            <p:ph type="sldNum" sz="quarter" idx="12"/>
          </p:nvPr>
        </p:nvSpPr>
        <p:spPr/>
        <p:txBody>
          <a:bodyPr/>
          <a:lstStyle/>
          <a:p>
            <a:fld id="{E9BBFE13-5613-47F1-9E72-172207684A85}" type="slidenum">
              <a:rPr lang="en-US" smtClean="0"/>
              <a:pPr/>
              <a:t>9</a:t>
            </a:fld>
            <a:endParaRPr lang="en-US"/>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5.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8172</TotalTime>
  <Words>2762</Words>
  <Application>Microsoft Office PowerPoint</Application>
  <PresentationFormat>On-screen Show (4:3)</PresentationFormat>
  <Paragraphs>594</Paragraphs>
  <Slides>32</Slides>
  <Notes>24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Behavior Driven Development</vt:lpstr>
      <vt:lpstr>In a Glance</vt:lpstr>
      <vt:lpstr>History of bdd</vt:lpstr>
      <vt:lpstr>Prior to BDD</vt:lpstr>
      <vt:lpstr>Causes of Failures2</vt:lpstr>
      <vt:lpstr>Where BDD comes in…</vt:lpstr>
      <vt:lpstr>Birth of BDD</vt:lpstr>
      <vt:lpstr>What is BDD?</vt:lpstr>
      <vt:lpstr>Slide 9</vt:lpstr>
      <vt:lpstr>Traditional SW Dev Process</vt:lpstr>
      <vt:lpstr>BDD from 50,000 feet</vt:lpstr>
      <vt:lpstr>Behaviour from the perspective of its stakeholders</vt:lpstr>
      <vt:lpstr>Formal definition</vt:lpstr>
      <vt:lpstr>Second generation: derived from and influenced by</vt:lpstr>
      <vt:lpstr>Outside-in</vt:lpstr>
      <vt:lpstr>High Automation</vt:lpstr>
      <vt:lpstr>What DO WE need to do bdd?</vt:lpstr>
      <vt:lpstr>Slide 18</vt:lpstr>
      <vt:lpstr>Component 1: Story/Feature</vt:lpstr>
      <vt:lpstr>Component 2: Scenario</vt:lpstr>
      <vt:lpstr>Component 3: Steps</vt:lpstr>
      <vt:lpstr>DEMO</vt:lpstr>
      <vt:lpstr>Story File</vt:lpstr>
      <vt:lpstr>Story File</vt:lpstr>
      <vt:lpstr>Steps File</vt:lpstr>
      <vt:lpstr>Embedder to run Stories</vt:lpstr>
      <vt:lpstr>BENEFITS of BDD</vt:lpstr>
      <vt:lpstr>Benefits of BDD</vt:lpstr>
      <vt:lpstr>Benefits of Having Tests </vt:lpstr>
      <vt:lpstr>Benefits of BDD</vt:lpstr>
      <vt:lpstr>Pros and Cons of BDD</vt:lpstr>
      <vt:lpstr>References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 Salatan</dc:creator>
  <cp:lastModifiedBy>Jonathan Salatan</cp:lastModifiedBy>
  <cp:revision>545</cp:revision>
  <dcterms:created xsi:type="dcterms:W3CDTF">2014-08-12T07:55:48Z</dcterms:created>
  <dcterms:modified xsi:type="dcterms:W3CDTF">2014-08-20T10:58:10Z</dcterms:modified>
</cp:coreProperties>
</file>