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notesSlides/notesSlide16.xml" ContentType="application/vnd.openxmlformats-officedocument.presentationml.notesSlide+xml"/>
  <Override PartName="/ppt/diagrams/layout39.xml" ContentType="application/vnd.openxmlformats-officedocument.drawingml.diagramLayout+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drawing43.xml" ContentType="application/vnd.ms-office.drawingml.diagramDrawing+xml"/>
  <Override PartName="/ppt/diagrams/colors49.xml" ContentType="application/vnd.openxmlformats-officedocument.drawingml.diagramColors+xml"/>
  <Override PartName="/ppt/diagrams/quickStyle31.xml" ContentType="application/vnd.openxmlformats-officedocument.drawingml.diagramStyle+xml"/>
  <Override PartName="/ppt/diagrams/drawing32.xml" ContentType="application/vnd.ms-office.drawingml.diagramDrawing+xml"/>
  <Override PartName="/ppt/diagrams/colors38.xml" ContentType="application/vnd.openxmlformats-officedocument.drawingml.diagramColors+xml"/>
  <Override PartName="/ppt/diagrams/quickStyle42.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notesSlides/notesSlide13.xml" ContentType="application/vnd.openxmlformats-officedocument.presentationml.notesSlid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layout47.xml" ContentType="application/vnd.openxmlformats-officedocument.drawingml.diagramLayout+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diagrams/quickStyle50.xml" ContentType="application/vnd.openxmlformats-officedocument.drawingml.diagramStyle+xml"/>
  <Override PartName="/ppt/diagrams/drawing51.xml" ContentType="application/vnd.ms-office.drawingml.diagramDrawing+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drawing40.xml" ContentType="application/vnd.ms-office.drawingml.diagramDrawing+xml"/>
  <Override PartName="/ppt/diagrams/colors46.xml" ContentType="application/vnd.openxmlformats-officedocument.drawingml.diagramColors+xml"/>
  <Override PartName="/ppt/diagrams/data48.xml" ContentType="application/vnd.openxmlformats-officedocument.drawingml.diagramData+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diagrams/layout50.xml" ContentType="application/vnd.openxmlformats-officedocument.drawingml.diagramLayout+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diagrams/quickStyle19.xml" ContentType="application/vnd.openxmlformats-officedocument.drawingml.diagramStyle+xml"/>
  <Default Extension="wmf" ContentType="image/x-wmf"/>
  <Override PartName="/ppt/notesSlides/notesSlide18.xml" ContentType="application/vnd.openxmlformats-officedocument.presentationml.notesSlide+xml"/>
  <Override PartName="/ppt/diagrams/data40.xml" ContentType="application/vnd.openxmlformats-officedocument.drawingml.diagramData+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quickStyle44.xml" ContentType="application/vnd.openxmlformats-officedocument.drawingml.diagramStyle+xml"/>
  <Override PartName="/ppt/diagrams/drawing45.xml" ContentType="application/vnd.ms-office.drawingml.diagramDrawing+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diagrams/quickStyle22.xml" ContentType="application/vnd.openxmlformats-officedocument.drawingml.diagramStyle+xml"/>
  <Override PartName="/ppt/diagrams/drawing23.xml" ContentType="application/vnd.ms-office.drawingml.diagramDrawing+xml"/>
  <Override PartName="/ppt/diagrams/colors29.xml" ContentType="application/vnd.openxmlformats-officedocument.drawingml.diagramColors+xml"/>
  <Override PartName="/ppt/notesSlides/notesSlide21.xml" ContentType="application/vnd.openxmlformats-officedocument.presentationml.notesSlide+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slides/slide35.xml" ContentType="application/vnd.openxmlformats-officedocument.presentationml.slide+xml"/>
  <Override PartName="/ppt/diagrams/layout8.xml" ContentType="application/vnd.openxmlformats-officedocument.drawingml.diagramLayout+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notesSlides/notesSlide15.xml" ContentType="application/vnd.openxmlformats-officedocument.presentationml.notesSlide+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quickStyle45.xml" ContentType="application/vnd.openxmlformats-officedocument.drawingml.diagramStyle+xml"/>
  <Override PartName="/ppt/diagrams/drawing46.xml" ContentType="application/vnd.ms-office.drawingml.diagramDrawing+xml"/>
  <Override PartName="/ppt/notesSlides/notesSlide26.xml" ContentType="application/vnd.openxmlformats-officedocument.presentationml.notesSlide+xml"/>
  <Override PartName="/ppt/diagrams/layout49.xml" ContentType="application/vnd.openxmlformats-officedocument.drawingml.diagramLayout+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22.xml" ContentType="application/vnd.openxmlformats-officedocument.presentationml.notesSlide+xml"/>
  <Override PartName="/ppt/diagrams/drawing35.xml" ContentType="application/vnd.ms-office.drawingml.diagramDrawing+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layout45.xml" ContentType="application/vnd.openxmlformats-officedocument.drawingml.diagramLayout+xml"/>
  <Override PartName="/ppt/diagrams/colors48.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51.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notesSlides/notesSlide23.xml" ContentType="application/vnd.openxmlformats-officedocument.presentationml.notesSlide+xml"/>
  <Override PartName="/ppt/diagrams/layout46.xml" ContentType="application/vnd.openxmlformats-officedocument.drawingml.diagramLayout+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notesSlides/notesSlide17.xml" ContentType="application/vnd.openxmlformats-officedocument.presentationml.notesSlide+xml"/>
  <Override PartName="/ppt/diagrams/quickStyle29.xml" ContentType="application/vnd.openxmlformats-officedocument.drawingml.diagramStyle+xml"/>
  <Override PartName="/ppt/notesSlides/notesSlide28.xml" ContentType="application/vnd.openxmlformats-officedocument.presentationml.notesSlide+xml"/>
  <Override PartName="/ppt/diagrams/data5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2.xml" ContentType="application/vnd.openxmlformats-officedocument.drawingml.diagramLayout+xml"/>
  <Override PartName="/ppt/notesSlides/notesSlide8.xml" ContentType="application/vnd.openxmlformats-officedocument.presentationml.notesSlide+xml"/>
  <Override PartName="/ppt/diagrams/colors28.xml" ContentType="application/vnd.openxmlformats-officedocument.drawingml.diagramColors+xml"/>
  <Override PartName="/ppt/notesSlides/notesSlide20.xml" ContentType="application/vnd.openxmlformats-officedocument.presentationml.notesSlide+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diagrams/colors20.xml" ContentType="application/vnd.openxmlformats-officedocument.drawingml.diagramColors+xml"/>
  <Override PartName="/ppt/diagrams/data33.xml" ContentType="application/vnd.openxmlformats-officedocument.drawingml.diagramData+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notesSlides/notesSlide25.xml" ContentType="application/vnd.openxmlformats-officedocument.presentationml.notesSlide+xml"/>
  <Override PartName="/ppt/diagrams/layout48.xml" ContentType="application/vnd.openxmlformats-officedocument.drawingml.diagramLayout+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notesSlides/notesSlide14.xml" ContentType="application/vnd.openxmlformats-officedocument.presentationml.notesSlide+xml"/>
  <Override PartName="/ppt/diagrams/layout37.xml" ContentType="application/vnd.openxmlformats-officedocument.drawingml.diagramLayout+xml"/>
  <Override PartName="/ppt/commentAuthors.xml" ContentType="application/vnd.openxmlformats-officedocument.presentationml.commentAuthors+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drawing41.xml" ContentType="application/vnd.ms-office.drawingml.diagramDrawing+xml"/>
  <Override PartName="/ppt/diagrams/colors47.xml" ContentType="application/vnd.openxmlformats-officedocument.drawingml.diagramColors+xml"/>
  <Override PartName="/ppt/diagrams/quickStyle51.xml" ContentType="application/vnd.openxmlformats-officedocument.drawingml.diagramStyle+xml"/>
  <Override PartName="/ppt/diagrams/quickStyle9.xml" ContentType="application/vnd.openxmlformats-officedocument.drawingml.diagramStyle+xml"/>
  <Override PartName="/ppt/diagrams/drawing30.xml" ContentType="application/vnd.ms-office.drawingml.diagramDrawing+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notesSlides/notesSlide5.xml" ContentType="application/vnd.openxmlformats-officedocument.presentationml.notesSlide+xml"/>
  <Override PartName="/ppt/charts/chart1.xml" ContentType="application/vnd.openxmlformats-officedocument.drawingml.chart+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quickStyle1.xml" ContentType="application/vnd.openxmlformats-officedocument.drawingml.diagramStyle+xml"/>
  <Default Extension="jpeg" ContentType="image/jpeg"/>
  <Override PartName="/ppt/diagrams/data30.xml" ContentType="application/vnd.openxmlformats-officedocument.drawingml.diagramData+xml"/>
  <Override PartName="/ppt/diagrams/data4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4" r:id="rId3"/>
    <p:sldId id="266" r:id="rId4"/>
    <p:sldId id="263" r:id="rId5"/>
    <p:sldId id="264" r:id="rId6"/>
    <p:sldId id="267" r:id="rId7"/>
    <p:sldId id="270" r:id="rId8"/>
    <p:sldId id="277" r:id="rId9"/>
    <p:sldId id="278" r:id="rId10"/>
    <p:sldId id="279" r:id="rId11"/>
    <p:sldId id="269" r:id="rId12"/>
    <p:sldId id="299" r:id="rId13"/>
    <p:sldId id="298" r:id="rId14"/>
    <p:sldId id="272" r:id="rId15"/>
    <p:sldId id="301" r:id="rId16"/>
    <p:sldId id="302" r:id="rId17"/>
    <p:sldId id="288" r:id="rId18"/>
    <p:sldId id="306" r:id="rId19"/>
    <p:sldId id="293" r:id="rId20"/>
    <p:sldId id="318" r:id="rId21"/>
    <p:sldId id="305" r:id="rId22"/>
    <p:sldId id="310" r:id="rId23"/>
    <p:sldId id="304" r:id="rId24"/>
    <p:sldId id="303" r:id="rId25"/>
    <p:sldId id="311" r:id="rId26"/>
    <p:sldId id="319" r:id="rId27"/>
    <p:sldId id="309" r:id="rId28"/>
    <p:sldId id="313" r:id="rId29"/>
    <p:sldId id="314" r:id="rId30"/>
    <p:sldId id="315" r:id="rId31"/>
    <p:sldId id="312" r:id="rId32"/>
    <p:sldId id="316" r:id="rId33"/>
    <p:sldId id="317" r:id="rId34"/>
    <p:sldId id="271" r:id="rId35"/>
    <p:sldId id="261" r:id="rId36"/>
    <p:sldId id="295" r:id="rId37"/>
    <p:sldId id="296" r:id="rId38"/>
    <p:sldId id="297"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Salatan" initials="J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2B4F0"/>
    <a:srgbClr val="F1FFA7"/>
    <a:srgbClr val="BEE2B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8" autoAdjust="0"/>
    <p:restoredTop sz="74173" autoAdjust="0"/>
  </p:normalViewPr>
  <p:slideViewPr>
    <p:cSldViewPr>
      <p:cViewPr>
        <p:scale>
          <a:sx n="75" d="100"/>
          <a:sy n="75" d="100"/>
        </p:scale>
        <p:origin x="-144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PH-MNL-FIL01\Userdata$\jsalatan\My%20Documents\Internal%20Training\Git\SCM%20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[SCM Timeline.xlsx]Chart!PivotTable1</c:name>
    <c:fmtId val="8"/>
  </c:pivotSource>
  <c:chart>
    <c:autoTitleDeleted val="1"/>
    <c:pivotFmts>
      <c:pivotFmt>
        <c:idx val="0"/>
        <c:marker>
          <c:symbol val="none"/>
        </c:marker>
        <c:dLbl>
          <c:idx val="0"/>
          <c:spPr/>
          <c:txPr>
            <a:bodyPr/>
            <a:lstStyle/>
            <a:p>
              <a:pPr>
                <a:defRPr sz="1200" b="1"/>
              </a:pPr>
              <a:endParaRPr lang="en-US"/>
            </a:p>
          </c:txPr>
          <c:dLblPos val="inEnd"/>
          <c:showSerName val="1"/>
        </c:dLbl>
      </c:pivotFmt>
      <c:pivotFmt>
        <c:idx val="1"/>
        <c:marker>
          <c:symbol val="none"/>
        </c:marker>
        <c:dLbl>
          <c:idx val="0"/>
          <c:spPr/>
          <c:txPr>
            <a:bodyPr/>
            <a:lstStyle/>
            <a:p>
              <a:pPr>
                <a:defRPr/>
              </a:pPr>
              <a:endParaRPr lang="en-US"/>
            </a:p>
          </c:txPr>
          <c:showSerName val="1"/>
        </c:dLbl>
      </c:pivotFmt>
      <c:pivotFmt>
        <c:idx val="2"/>
        <c:marker>
          <c:symbol val="none"/>
        </c:marker>
        <c:dLbl>
          <c:idx val="0"/>
          <c:spPr/>
          <c:txPr>
            <a:bodyPr/>
            <a:lstStyle/>
            <a:p>
              <a:pPr>
                <a:defRPr/>
              </a:pPr>
              <a:endParaRPr lang="en-US"/>
            </a:p>
          </c:txPr>
          <c:showSerName val="1"/>
        </c:dLbl>
      </c:pivotFmt>
      <c:pivotFmt>
        <c:idx val="3"/>
        <c:marker>
          <c:symbol val="none"/>
        </c:marker>
        <c:dLbl>
          <c:idx val="0"/>
          <c:spPr/>
          <c:txPr>
            <a:bodyPr/>
            <a:lstStyle/>
            <a:p>
              <a:pPr>
                <a:defRPr sz="1200" b="1"/>
              </a:pPr>
              <a:endParaRPr lang="en-US"/>
            </a:p>
          </c:txPr>
          <c:showSerName val="1"/>
        </c:dLbl>
      </c:pivotFmt>
      <c:pivotFmt>
        <c:idx val="4"/>
        <c:marker>
          <c:symbol val="none"/>
        </c:marker>
        <c:dLbl>
          <c:idx val="0"/>
          <c:spPr/>
          <c:txPr>
            <a:bodyPr/>
            <a:lstStyle/>
            <a:p>
              <a:pPr>
                <a:defRPr sz="1200" b="1"/>
              </a:pPr>
              <a:endParaRPr lang="en-US"/>
            </a:p>
          </c:txPr>
          <c:showSerName val="1"/>
        </c:dLbl>
      </c:pivotFmt>
      <c:pivotFmt>
        <c:idx val="5"/>
        <c:marker>
          <c:symbol val="none"/>
        </c:marker>
        <c:dLbl>
          <c:idx val="0"/>
          <c:spPr/>
          <c:txPr>
            <a:bodyPr/>
            <a:lstStyle/>
            <a:p>
              <a:pPr>
                <a:defRPr sz="1200" b="1"/>
              </a:pPr>
              <a:endParaRPr lang="en-US"/>
            </a:p>
          </c:txPr>
          <c:showSerName val="1"/>
        </c:dLbl>
      </c:pivotFmt>
      <c:pivotFmt>
        <c:idx val="6"/>
        <c:marker>
          <c:symbol val="none"/>
        </c:marker>
        <c:dLbl>
          <c:idx val="0"/>
          <c:spPr/>
          <c:txPr>
            <a:bodyPr/>
            <a:lstStyle/>
            <a:p>
              <a:pPr>
                <a:defRPr/>
              </a:pPr>
              <a:endParaRPr lang="en-US"/>
            </a:p>
          </c:txPr>
          <c:showSerName val="1"/>
        </c:dLbl>
      </c:pivotFmt>
      <c:pivotFmt>
        <c:idx val="7"/>
        <c:marker>
          <c:symbol val="none"/>
        </c:marker>
        <c:dLbl>
          <c:idx val="0"/>
          <c:spPr/>
          <c:txPr>
            <a:bodyPr/>
            <a:lstStyle/>
            <a:p>
              <a:pPr>
                <a:defRPr/>
              </a:pPr>
              <a:endParaRPr lang="en-US"/>
            </a:p>
          </c:txPr>
          <c:dLblPos val="inEnd"/>
          <c:showSerName val="1"/>
        </c:dLbl>
      </c:pivotFmt>
      <c:pivotFmt>
        <c:idx val="8"/>
        <c:marker>
          <c:symbol val="none"/>
        </c:marker>
        <c:dLbl>
          <c:idx val="0"/>
          <c:spPr/>
          <c:txPr>
            <a:bodyPr/>
            <a:lstStyle/>
            <a:p>
              <a:pPr>
                <a:defRPr/>
              </a:pPr>
              <a:endParaRPr lang="en-US"/>
            </a:p>
          </c:txPr>
          <c:showSerName val="1"/>
        </c:dLbl>
      </c:pivotFmt>
      <c:pivotFmt>
        <c:idx val="9"/>
        <c:marker>
          <c:symbol val="none"/>
        </c:marker>
        <c:dLbl>
          <c:idx val="0"/>
          <c:spPr/>
          <c:txPr>
            <a:bodyPr/>
            <a:lstStyle/>
            <a:p>
              <a:pPr>
                <a:defRPr sz="1200" b="1"/>
              </a:pPr>
              <a:endParaRPr lang="en-US"/>
            </a:p>
          </c:txPr>
          <c:showSerName val="1"/>
        </c:dLbl>
      </c:pivotFmt>
      <c:pivotFmt>
        <c:idx val="10"/>
        <c:marker>
          <c:symbol val="none"/>
        </c:marker>
        <c:dLbl>
          <c:idx val="0"/>
          <c:spPr/>
          <c:txPr>
            <a:bodyPr/>
            <a:lstStyle/>
            <a:p>
              <a:pPr>
                <a:defRPr/>
              </a:pPr>
              <a:endParaRPr lang="en-US"/>
            </a:p>
          </c:txPr>
          <c:showSerName val="1"/>
        </c:dLbl>
      </c:pivotFmt>
      <c:pivotFmt>
        <c:idx val="11"/>
        <c:marker>
          <c:symbol val="none"/>
        </c:marker>
        <c:dLbl>
          <c:idx val="0"/>
          <c:spPr/>
          <c:txPr>
            <a:bodyPr/>
            <a:lstStyle/>
            <a:p>
              <a:pPr>
                <a:defRPr sz="1200" b="1"/>
              </a:pPr>
              <a:endParaRPr lang="en-US"/>
            </a:p>
          </c:txPr>
          <c:showSerName val="1"/>
        </c:dLbl>
      </c:pivotFmt>
      <c:pivotFmt>
        <c:idx val="12"/>
        <c:marker>
          <c:symbol val="none"/>
        </c:marker>
        <c:dLbl>
          <c:idx val="0"/>
          <c:spPr/>
          <c:txPr>
            <a:bodyPr/>
            <a:lstStyle/>
            <a:p>
              <a:pPr>
                <a:defRPr/>
              </a:pPr>
              <a:endParaRPr lang="en-US"/>
            </a:p>
          </c:txPr>
          <c:dLblPos val="inEnd"/>
          <c:showSerName val="1"/>
        </c:dLbl>
      </c:pivotFmt>
      <c:pivotFmt>
        <c:idx val="13"/>
        <c:marker>
          <c:symbol val="none"/>
        </c:marker>
        <c:dLbl>
          <c:idx val="0"/>
          <c:spPr/>
          <c:txPr>
            <a:bodyPr/>
            <a:lstStyle/>
            <a:p>
              <a:pPr>
                <a:defRPr/>
              </a:pPr>
              <a:endParaRPr lang="en-US"/>
            </a:p>
          </c:txPr>
          <c:showSerName val="1"/>
        </c:dLbl>
      </c:pivotFmt>
      <c:pivotFmt>
        <c:idx val="14"/>
        <c:marker>
          <c:symbol val="none"/>
        </c:marker>
        <c:dLbl>
          <c:idx val="0"/>
          <c:spPr/>
          <c:txPr>
            <a:bodyPr/>
            <a:lstStyle/>
            <a:p>
              <a:pPr>
                <a:defRPr/>
              </a:pPr>
              <a:endParaRPr lang="en-US"/>
            </a:p>
          </c:txPr>
          <c:showSerName val="1"/>
        </c:dLbl>
      </c:pivotFmt>
      <c:pivotFmt>
        <c:idx val="15"/>
        <c:marker>
          <c:symbol val="none"/>
        </c:marker>
        <c:dLbl>
          <c:idx val="0"/>
          <c:spPr/>
          <c:txPr>
            <a:bodyPr/>
            <a:lstStyle/>
            <a:p>
              <a:pPr>
                <a:defRPr/>
              </a:pPr>
              <a:endParaRPr lang="en-US"/>
            </a:p>
          </c:txPr>
          <c:dLblPos val="inBase"/>
          <c:showSerName val="1"/>
        </c:dLbl>
      </c:pivotFmt>
      <c:pivotFmt>
        <c:idx val="16"/>
        <c:marker>
          <c:symbol val="none"/>
        </c:marker>
        <c:dLbl>
          <c:idx val="0"/>
          <c:spPr/>
          <c:txPr>
            <a:bodyPr/>
            <a:lstStyle/>
            <a:p>
              <a:pPr>
                <a:defRPr sz="1200" b="1"/>
              </a:pPr>
              <a:endParaRPr lang="en-US"/>
            </a:p>
          </c:txPr>
          <c:dLblPos val="inBase"/>
          <c:showSerName val="1"/>
        </c:dLbl>
      </c:pivotFmt>
      <c:pivotFmt>
        <c:idx val="17"/>
        <c:marker>
          <c:symbol val="none"/>
        </c:marker>
        <c:dLbl>
          <c:idx val="0"/>
          <c:spPr/>
          <c:txPr>
            <a:bodyPr/>
            <a:lstStyle/>
            <a:p>
              <a:pPr>
                <a:defRPr/>
              </a:pPr>
              <a:endParaRPr lang="en-US"/>
            </a:p>
          </c:txPr>
          <c:showSerName val="1"/>
        </c:dLbl>
      </c:pivotFmt>
      <c:pivotFmt>
        <c:idx val="18"/>
        <c:marker>
          <c:symbol val="none"/>
        </c:marker>
        <c:dLbl>
          <c:idx val="0"/>
          <c:spPr/>
          <c:txPr>
            <a:bodyPr/>
            <a:lstStyle/>
            <a:p>
              <a:pPr>
                <a:defRPr/>
              </a:pPr>
              <a:endParaRPr lang="en-US"/>
            </a:p>
          </c:txPr>
          <c:showSerName val="1"/>
        </c:dLbl>
      </c:pivotFmt>
      <c:pivotFmt>
        <c:idx val="19"/>
        <c:marker>
          <c:symbol val="none"/>
        </c:marker>
        <c:dLbl>
          <c:idx val="0"/>
          <c:spPr/>
          <c:txPr>
            <a:bodyPr/>
            <a:lstStyle/>
            <a:p>
              <a:pPr>
                <a:defRPr sz="1200" b="1"/>
              </a:pPr>
              <a:endParaRPr lang="en-US"/>
            </a:p>
          </c:txPr>
          <c:dLblPos val="inEnd"/>
          <c:showSerName val="1"/>
        </c:dLbl>
      </c:pivotFmt>
      <c:pivotFmt>
        <c:idx val="20"/>
        <c:marker>
          <c:symbol val="none"/>
        </c:marker>
        <c:dLbl>
          <c:idx val="0"/>
          <c:spPr/>
          <c:txPr>
            <a:bodyPr/>
            <a:lstStyle/>
            <a:p>
              <a:pPr>
                <a:defRPr/>
              </a:pPr>
              <a:endParaRPr lang="en-US"/>
            </a:p>
          </c:txPr>
          <c:showSerName val="1"/>
        </c:dLbl>
      </c:pivotFmt>
      <c:pivotFmt>
        <c:idx val="21"/>
        <c:marker>
          <c:symbol val="none"/>
        </c:marker>
        <c:dLbl>
          <c:idx val="0"/>
          <c:spPr/>
          <c:txPr>
            <a:bodyPr/>
            <a:lstStyle/>
            <a:p>
              <a:pPr>
                <a:defRPr/>
              </a:pPr>
              <a:endParaRPr lang="en-US"/>
            </a:p>
          </c:txPr>
          <c:showSerName val="1"/>
        </c:dLbl>
      </c:pivotFmt>
      <c:pivotFmt>
        <c:idx val="22"/>
        <c:marker>
          <c:symbol val="none"/>
        </c:marker>
        <c:dLbl>
          <c:idx val="0"/>
          <c:spPr/>
          <c:txPr>
            <a:bodyPr/>
            <a:lstStyle/>
            <a:p>
              <a:pPr>
                <a:defRPr sz="1200" b="1"/>
              </a:pPr>
              <a:endParaRPr lang="en-US"/>
            </a:p>
          </c:txPr>
          <c:dLblPos val="inBase"/>
          <c:showSerName val="1"/>
        </c:dLbl>
      </c:pivotFmt>
      <c:pivotFmt>
        <c:idx val="23"/>
        <c:marker>
          <c:symbol val="none"/>
        </c:marker>
        <c:dLbl>
          <c:idx val="0"/>
          <c:spPr/>
          <c:txPr>
            <a:bodyPr/>
            <a:lstStyle/>
            <a:p>
              <a:pPr>
                <a:defRPr sz="1200" b="1"/>
              </a:pPr>
              <a:endParaRPr lang="en-US"/>
            </a:p>
          </c:txPr>
          <c:dLblPos val="inEnd"/>
          <c:showSerName val="1"/>
        </c:dLbl>
      </c:pivotFmt>
      <c:pivotFmt>
        <c:idx val="24"/>
        <c:marker>
          <c:symbol val="none"/>
        </c:marker>
        <c:dLbl>
          <c:idx val="0"/>
          <c:spPr/>
          <c:txPr>
            <a:bodyPr/>
            <a:lstStyle/>
            <a:p>
              <a:pPr>
                <a:defRPr sz="1200" b="1"/>
              </a:pPr>
              <a:endParaRPr lang="en-US"/>
            </a:p>
          </c:txPr>
          <c:showSerName val="1"/>
        </c:dLbl>
      </c:pivotFmt>
      <c:pivotFmt>
        <c:idx val="25"/>
        <c:marker>
          <c:symbol val="none"/>
        </c:marker>
        <c:dLbl>
          <c:idx val="0"/>
          <c:spPr/>
          <c:txPr>
            <a:bodyPr/>
            <a:lstStyle/>
            <a:p>
              <a:pPr>
                <a:defRPr/>
              </a:pPr>
              <a:endParaRPr lang="en-US"/>
            </a:p>
          </c:txPr>
          <c:showSerName val="1"/>
        </c:dLbl>
      </c:pivotFmt>
      <c:pivotFmt>
        <c:idx val="26"/>
        <c:marker>
          <c:symbol val="none"/>
        </c:marker>
        <c:dLbl>
          <c:idx val="0"/>
          <c:spPr/>
          <c:txPr>
            <a:bodyPr/>
            <a:lstStyle/>
            <a:p>
              <a:pPr>
                <a:defRPr/>
              </a:pPr>
              <a:endParaRPr lang="en-US"/>
            </a:p>
          </c:txPr>
          <c:showSerName val="1"/>
        </c:dLbl>
      </c:pivotFmt>
      <c:pivotFmt>
        <c:idx val="27"/>
        <c:marker>
          <c:symbol val="none"/>
        </c:marker>
        <c:dLbl>
          <c:idx val="0"/>
          <c:spPr/>
          <c:txPr>
            <a:bodyPr/>
            <a:lstStyle/>
            <a:p>
              <a:pPr>
                <a:defRPr sz="1200" b="1"/>
              </a:pPr>
              <a:endParaRPr lang="en-US"/>
            </a:p>
          </c:txPr>
          <c:dLblPos val="ctr"/>
          <c:showSerName val="1"/>
        </c:dLbl>
      </c:pivotFmt>
      <c:pivotFmt>
        <c:idx val="28"/>
        <c:marker>
          <c:symbol val="none"/>
        </c:marker>
        <c:dLbl>
          <c:idx val="0"/>
          <c:spPr/>
          <c:txPr>
            <a:bodyPr/>
            <a:lstStyle/>
            <a:p>
              <a:pPr>
                <a:defRPr sz="1200" b="1"/>
              </a:pPr>
              <a:endParaRPr lang="en-US"/>
            </a:p>
          </c:txPr>
          <c:showSerName val="1"/>
        </c:dLbl>
      </c:pivotFmt>
      <c:pivotFmt>
        <c:idx val="29"/>
        <c:marker>
          <c:symbol val="none"/>
        </c:marker>
        <c:dLbl>
          <c:idx val="0"/>
          <c:spPr/>
          <c:txPr>
            <a:bodyPr/>
            <a:lstStyle/>
            <a:p>
              <a:pPr>
                <a:defRPr sz="1200" b="1"/>
              </a:pPr>
              <a:endParaRPr lang="en-US"/>
            </a:p>
          </c:txPr>
          <c:showSerName val="1"/>
        </c:dLbl>
      </c:pivotFmt>
      <c:pivotFmt>
        <c:idx val="30"/>
        <c:marker>
          <c:symbol val="none"/>
        </c:marker>
        <c:dLbl>
          <c:idx val="0"/>
          <c:spPr/>
          <c:txPr>
            <a:bodyPr/>
            <a:lstStyle/>
            <a:p>
              <a:pPr>
                <a:defRPr/>
              </a:pPr>
              <a:endParaRPr lang="en-US"/>
            </a:p>
          </c:txPr>
          <c:showSerName val="1"/>
        </c:dLbl>
      </c:pivotFmt>
      <c:pivotFmt>
        <c:idx val="31"/>
        <c:marker>
          <c:symbol val="none"/>
        </c:marker>
        <c:dLbl>
          <c:idx val="0"/>
          <c:spPr/>
          <c:txPr>
            <a:bodyPr/>
            <a:lstStyle/>
            <a:p>
              <a:pPr>
                <a:defRPr/>
              </a:pPr>
              <a:endParaRPr lang="en-US"/>
            </a:p>
          </c:txPr>
          <c:dLblPos val="inBase"/>
          <c:showSerName val="1"/>
        </c:dLbl>
      </c:pivotFmt>
      <c:pivotFmt>
        <c:idx val="32"/>
        <c:marker>
          <c:symbol val="none"/>
        </c:marker>
        <c:dLbl>
          <c:idx val="0"/>
          <c:spPr/>
          <c:txPr>
            <a:bodyPr/>
            <a:lstStyle/>
            <a:p>
              <a:pPr>
                <a:defRPr/>
              </a:pPr>
              <a:endParaRPr lang="en-US"/>
            </a:p>
          </c:txPr>
          <c:dLblPos val="inBase"/>
          <c:showSerName val="1"/>
        </c:dLbl>
      </c:pivotFmt>
      <c:pivotFmt>
        <c:idx val="33"/>
        <c:marker>
          <c:symbol val="none"/>
        </c:marker>
        <c:dLbl>
          <c:idx val="0"/>
          <c:spPr/>
          <c:txPr>
            <a:bodyPr/>
            <a:lstStyle/>
            <a:p>
              <a:pPr>
                <a:defRPr/>
              </a:pPr>
              <a:endParaRPr lang="en-US"/>
            </a:p>
          </c:txPr>
          <c:dLblPos val="inBase"/>
          <c:showSerName val="1"/>
        </c:dLbl>
      </c:pivotFmt>
      <c:pivotFmt>
        <c:idx val="34"/>
        <c:marker>
          <c:symbol val="none"/>
        </c:marker>
        <c:dLbl>
          <c:idx val="0"/>
          <c:spPr/>
          <c:txPr>
            <a:bodyPr/>
            <a:lstStyle/>
            <a:p>
              <a:pPr>
                <a:defRPr sz="1200" b="1"/>
              </a:pPr>
              <a:endParaRPr lang="en-US"/>
            </a:p>
          </c:txPr>
          <c:dLblPos val="inBase"/>
          <c:showSerName val="1"/>
        </c:dLbl>
      </c:pivotFmt>
      <c:pivotFmt>
        <c:idx val="35"/>
        <c:marker>
          <c:symbol val="none"/>
        </c:marker>
        <c:dLbl>
          <c:idx val="0"/>
          <c:spPr/>
          <c:txPr>
            <a:bodyPr/>
            <a:lstStyle/>
            <a:p>
              <a:pPr>
                <a:defRPr/>
              </a:pPr>
              <a:endParaRPr lang="en-US"/>
            </a:p>
          </c:txPr>
          <c:dLblPos val="inEnd"/>
          <c:showSerName val="1"/>
        </c:dLbl>
      </c:pivotFmt>
      <c:pivotFmt>
        <c:idx val="36"/>
        <c:marker>
          <c:symbol val="none"/>
        </c:marker>
        <c:dLbl>
          <c:idx val="0"/>
          <c:spPr/>
          <c:txPr>
            <a:bodyPr/>
            <a:lstStyle/>
            <a:p>
              <a:pPr>
                <a:defRPr/>
              </a:pPr>
              <a:endParaRPr lang="en-US"/>
            </a:p>
          </c:txPr>
          <c:dLblPos val="inBase"/>
          <c:showSerName val="1"/>
        </c:dLbl>
      </c:pivotFmt>
      <c:pivotFmt>
        <c:idx val="37"/>
        <c:marker>
          <c:symbol val="none"/>
        </c:marker>
        <c:dLbl>
          <c:idx val="0"/>
          <c:spPr/>
          <c:txPr>
            <a:bodyPr/>
            <a:lstStyle/>
            <a:p>
              <a:pPr>
                <a:defRPr/>
              </a:pPr>
              <a:endParaRPr lang="en-US"/>
            </a:p>
          </c:txPr>
          <c:showSerName val="1"/>
        </c:dLbl>
      </c:pivotFmt>
      <c:pivotFmt>
        <c:idx val="38"/>
        <c:marker>
          <c:symbol val="none"/>
        </c:marker>
        <c:dLbl>
          <c:idx val="0"/>
          <c:spPr/>
          <c:txPr>
            <a:bodyPr/>
            <a:lstStyle/>
            <a:p>
              <a:pPr>
                <a:defRPr sz="1200" b="1"/>
              </a:pPr>
              <a:endParaRPr lang="en-US"/>
            </a:p>
          </c:txPr>
          <c:dLblPos val="inEnd"/>
          <c:showSerName val="1"/>
        </c:dLbl>
      </c:pivotFmt>
      <c:pivotFmt>
        <c:idx val="39"/>
        <c:marker>
          <c:symbol val="none"/>
        </c:marker>
        <c:dLbl>
          <c:idx val="0"/>
          <c:spPr/>
          <c:txPr>
            <a:bodyPr/>
            <a:lstStyle/>
            <a:p>
              <a:pPr>
                <a:defRPr/>
              </a:pPr>
              <a:endParaRPr lang="en-US"/>
            </a:p>
          </c:txPr>
          <c:showSerName val="1"/>
        </c:dLbl>
      </c:pivotFmt>
      <c:pivotFmt>
        <c:idx val="40"/>
        <c:marker>
          <c:symbol val="none"/>
        </c:marker>
        <c:dLbl>
          <c:idx val="0"/>
          <c:spPr/>
          <c:txPr>
            <a:bodyPr/>
            <a:lstStyle/>
            <a:p>
              <a:pPr>
                <a:defRPr/>
              </a:pPr>
              <a:endParaRPr lang="en-US"/>
            </a:p>
          </c:txPr>
          <c:dLblPos val="inBase"/>
          <c:showSerName val="1"/>
        </c:dLbl>
      </c:pivotFmt>
      <c:pivotFmt>
        <c:idx val="41"/>
        <c:marker>
          <c:symbol val="none"/>
        </c:marker>
        <c:dLbl>
          <c:idx val="0"/>
          <c:spPr/>
          <c:txPr>
            <a:bodyPr/>
            <a:lstStyle/>
            <a:p>
              <a:pPr>
                <a:defRPr sz="1200" b="1"/>
              </a:pPr>
              <a:endParaRPr lang="en-US"/>
            </a:p>
          </c:txPr>
          <c:dLblPos val="inEnd"/>
          <c:showSerName val="1"/>
        </c:dLbl>
      </c:pivotFmt>
      <c:pivotFmt>
        <c:idx val="42"/>
        <c:marker>
          <c:symbol val="none"/>
        </c:marker>
        <c:dLbl>
          <c:idx val="0"/>
          <c:spPr/>
          <c:txPr>
            <a:bodyPr/>
            <a:lstStyle/>
            <a:p>
              <a:pPr>
                <a:defRPr/>
              </a:pPr>
              <a:endParaRPr lang="en-US"/>
            </a:p>
          </c:txPr>
          <c:showVal val="1"/>
        </c:dLbl>
      </c:pivotFmt>
      <c:pivotFmt>
        <c:idx val="43"/>
        <c:marker>
          <c:symbol val="none"/>
        </c:marker>
        <c:dLbl>
          <c:idx val="0"/>
          <c:spPr/>
          <c:txPr>
            <a:bodyPr/>
            <a:lstStyle/>
            <a:p>
              <a:pPr>
                <a:defRPr sz="1200" b="1"/>
              </a:pPr>
              <a:endParaRPr lang="en-US"/>
            </a:p>
          </c:txPr>
          <c:dLblPos val="inEnd"/>
          <c:showSerName val="1"/>
        </c:dLbl>
      </c:pivotFmt>
      <c:pivotFmt>
        <c:idx val="44"/>
        <c:marker>
          <c:symbol val="none"/>
        </c:marker>
        <c:dLbl>
          <c:idx val="0"/>
          <c:spPr/>
          <c:txPr>
            <a:bodyPr/>
            <a:lstStyle/>
            <a:p>
              <a:pPr>
                <a:defRPr sz="1200" b="1"/>
              </a:pPr>
              <a:endParaRPr lang="en-US"/>
            </a:p>
          </c:txPr>
          <c:showSerName val="1"/>
        </c:dLbl>
      </c:pivotFmt>
      <c:pivotFmt>
        <c:idx val="45"/>
        <c:marker>
          <c:symbol val="none"/>
        </c:marker>
        <c:dLbl>
          <c:idx val="0"/>
          <c:spPr/>
          <c:txPr>
            <a:bodyPr/>
            <a:lstStyle/>
            <a:p>
              <a:pPr>
                <a:defRPr sz="1200" b="1"/>
              </a:pPr>
              <a:endParaRPr lang="en-US"/>
            </a:p>
          </c:txPr>
          <c:showSerName val="1"/>
        </c:dLbl>
      </c:pivotFmt>
      <c:pivotFmt>
        <c:idx val="46"/>
        <c:marker>
          <c:symbol val="none"/>
        </c:marker>
        <c:dLbl>
          <c:idx val="0"/>
          <c:spPr/>
          <c:txPr>
            <a:bodyPr/>
            <a:lstStyle/>
            <a:p>
              <a:pPr>
                <a:defRPr sz="1200" b="1"/>
              </a:pPr>
              <a:endParaRPr lang="en-US"/>
            </a:p>
          </c:txPr>
          <c:showSerName val="1"/>
        </c:dLbl>
      </c:pivotFmt>
      <c:pivotFmt>
        <c:idx val="47"/>
        <c:marker>
          <c:symbol val="none"/>
        </c:marker>
        <c:dLbl>
          <c:idx val="0"/>
          <c:spPr/>
          <c:txPr>
            <a:bodyPr/>
            <a:lstStyle/>
            <a:p>
              <a:pPr>
                <a:defRPr sz="1200" b="1"/>
              </a:pPr>
              <a:endParaRPr lang="en-US"/>
            </a:p>
          </c:txPr>
          <c:showSerName val="1"/>
        </c:dLbl>
      </c:pivotFmt>
      <c:pivotFmt>
        <c:idx val="48"/>
        <c:marker>
          <c:symbol val="none"/>
        </c:marker>
        <c:dLbl>
          <c:idx val="0"/>
          <c:spPr/>
          <c:txPr>
            <a:bodyPr/>
            <a:lstStyle/>
            <a:p>
              <a:pPr>
                <a:defRPr sz="1200" b="1"/>
              </a:pPr>
              <a:endParaRPr lang="en-US"/>
            </a:p>
          </c:txPr>
          <c:showSerName val="1"/>
        </c:dLbl>
      </c:pivotFmt>
      <c:pivotFmt>
        <c:idx val="49"/>
        <c:marker>
          <c:symbol val="none"/>
        </c:marker>
        <c:dLbl>
          <c:idx val="0"/>
          <c:spPr/>
          <c:txPr>
            <a:bodyPr/>
            <a:lstStyle/>
            <a:p>
              <a:pPr>
                <a:defRPr sz="1200" b="1"/>
              </a:pPr>
              <a:endParaRPr lang="en-US"/>
            </a:p>
          </c:txPr>
          <c:dLblPos val="inBase"/>
          <c:showSerName val="1"/>
        </c:dLbl>
      </c:pivotFmt>
      <c:pivotFmt>
        <c:idx val="50"/>
        <c:marker>
          <c:symbol val="none"/>
        </c:marker>
        <c:dLbl>
          <c:idx val="0"/>
          <c:spPr/>
          <c:txPr>
            <a:bodyPr/>
            <a:lstStyle/>
            <a:p>
              <a:pPr>
                <a:defRPr sz="1200" b="1"/>
              </a:pPr>
              <a:endParaRPr lang="en-US"/>
            </a:p>
          </c:txPr>
          <c:dLblPos val="inEnd"/>
          <c:showSerName val="1"/>
        </c:dLbl>
      </c:pivotFmt>
      <c:pivotFmt>
        <c:idx val="51"/>
        <c:marker>
          <c:symbol val="none"/>
        </c:marker>
        <c:dLbl>
          <c:idx val="0"/>
          <c:spPr/>
          <c:txPr>
            <a:bodyPr/>
            <a:lstStyle/>
            <a:p>
              <a:pPr>
                <a:defRPr sz="1200" b="1"/>
              </a:pPr>
              <a:endParaRPr lang="en-US"/>
            </a:p>
          </c:txPr>
          <c:dLblPos val="inBase"/>
          <c:showSerName val="1"/>
        </c:dLbl>
      </c:pivotFmt>
      <c:pivotFmt>
        <c:idx val="52"/>
        <c:marker>
          <c:symbol val="none"/>
        </c:marker>
        <c:dLbl>
          <c:idx val="0"/>
          <c:spPr/>
          <c:txPr>
            <a:bodyPr/>
            <a:lstStyle/>
            <a:p>
              <a:pPr>
                <a:defRPr sz="1200" b="1"/>
              </a:pPr>
              <a:endParaRPr lang="en-US"/>
            </a:p>
          </c:txPr>
          <c:dLblPos val="inEnd"/>
          <c:showSerName val="1"/>
        </c:dLbl>
      </c:pivotFmt>
      <c:pivotFmt>
        <c:idx val="53"/>
        <c:marker>
          <c:symbol val="none"/>
        </c:marker>
        <c:dLbl>
          <c:idx val="0"/>
          <c:spPr/>
          <c:txPr>
            <a:bodyPr/>
            <a:lstStyle/>
            <a:p>
              <a:pPr>
                <a:defRPr sz="1200" b="1"/>
              </a:pPr>
              <a:endParaRPr lang="en-US"/>
            </a:p>
          </c:txPr>
          <c:showSerName val="1"/>
        </c:dLbl>
      </c:pivotFmt>
      <c:pivotFmt>
        <c:idx val="54"/>
        <c:marker>
          <c:symbol val="none"/>
        </c:marker>
        <c:dLbl>
          <c:idx val="0"/>
          <c:spPr/>
          <c:txPr>
            <a:bodyPr/>
            <a:lstStyle/>
            <a:p>
              <a:pPr>
                <a:defRPr sz="1200" b="1"/>
              </a:pPr>
              <a:endParaRPr lang="en-US"/>
            </a:p>
          </c:txPr>
          <c:dLblPos val="ctr"/>
          <c:showSerName val="1"/>
        </c:dLbl>
      </c:pivotFmt>
      <c:pivotFmt>
        <c:idx val="55"/>
        <c:marker>
          <c:symbol val="none"/>
        </c:marker>
        <c:dLbl>
          <c:idx val="0"/>
          <c:spPr/>
          <c:txPr>
            <a:bodyPr/>
            <a:lstStyle/>
            <a:p>
              <a:pPr>
                <a:defRPr sz="1200" b="1"/>
              </a:pPr>
              <a:endParaRPr lang="en-US"/>
            </a:p>
          </c:txPr>
          <c:showSerName val="1"/>
        </c:dLbl>
      </c:pivotFmt>
      <c:pivotFmt>
        <c:idx val="56"/>
        <c:marker>
          <c:symbol val="none"/>
        </c:marker>
        <c:dLbl>
          <c:idx val="0"/>
          <c:spPr/>
          <c:txPr>
            <a:bodyPr/>
            <a:lstStyle/>
            <a:p>
              <a:pPr>
                <a:defRPr sz="1200" b="1"/>
              </a:pPr>
              <a:endParaRPr lang="en-US"/>
            </a:p>
          </c:txPr>
          <c:showSerName val="1"/>
        </c:dLbl>
      </c:pivotFmt>
      <c:pivotFmt>
        <c:idx val="57"/>
        <c:marker>
          <c:symbol val="none"/>
        </c:marker>
        <c:dLbl>
          <c:idx val="0"/>
          <c:spPr/>
          <c:txPr>
            <a:bodyPr/>
            <a:lstStyle/>
            <a:p>
              <a:pPr>
                <a:defRPr sz="1200" b="1"/>
              </a:pPr>
              <a:endParaRPr lang="en-US"/>
            </a:p>
          </c:txPr>
          <c:dLblPos val="inBase"/>
          <c:showSerName val="1"/>
        </c:dLbl>
      </c:pivotFmt>
      <c:pivotFmt>
        <c:idx val="58"/>
        <c:marker>
          <c:symbol val="none"/>
        </c:marker>
        <c:dLbl>
          <c:idx val="0"/>
          <c:spPr/>
          <c:txPr>
            <a:bodyPr/>
            <a:lstStyle/>
            <a:p>
              <a:pPr>
                <a:defRPr sz="1200" b="1"/>
              </a:pPr>
              <a:endParaRPr lang="en-US"/>
            </a:p>
          </c:txPr>
          <c:dLblPos val="inEnd"/>
          <c:showSerName val="1"/>
        </c:dLbl>
      </c:pivotFmt>
      <c:pivotFmt>
        <c:idx val="59"/>
        <c:marker>
          <c:symbol val="none"/>
        </c:marker>
        <c:dLbl>
          <c:idx val="0"/>
          <c:spPr/>
          <c:txPr>
            <a:bodyPr/>
            <a:lstStyle/>
            <a:p>
              <a:pPr>
                <a:defRPr sz="1200" b="1"/>
              </a:pPr>
              <a:endParaRPr lang="en-US"/>
            </a:p>
          </c:txPr>
          <c:dLblPos val="inEnd"/>
          <c:showSerName val="1"/>
        </c:dLbl>
      </c:pivotFmt>
    </c:pivotFmts>
    <c:plotArea>
      <c:layout/>
      <c:barChart>
        <c:barDir val="col"/>
        <c:grouping val="stacked"/>
        <c:ser>
          <c:idx val="0"/>
          <c:order val="0"/>
          <c:tx>
            <c:strRef>
              <c:f>Chart!$B$3:$B$4</c:f>
              <c:strCache>
                <c:ptCount val="1"/>
                <c:pt idx="0">
                  <c:v>AccuRev SCM</c:v>
                </c:pt>
              </c:strCache>
            </c:strRef>
          </c:tx>
          <c:dLbls>
            <c:txPr>
              <a:bodyPr/>
              <a:lstStyle/>
              <a:p>
                <a:pPr>
                  <a:defRPr sz="1200" b="1"/>
                </a:pPr>
                <a:endParaRPr lang="en-US"/>
              </a:p>
            </c:txPr>
            <c:dLblPos val="inEnd"/>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Chart!$B$5:$B$19</c:f>
              <c:numCache>
                <c:formatCode>General</c:formatCode>
                <c:ptCount val="14"/>
                <c:pt idx="10">
                  <c:v>1</c:v>
                </c:pt>
              </c:numCache>
            </c:numRef>
          </c:val>
        </c:ser>
        <c:ser>
          <c:idx val="1"/>
          <c:order val="1"/>
          <c:tx>
            <c:strRef>
              <c:f>Chart!$C$3:$C$4</c:f>
              <c:strCache>
                <c:ptCount val="1"/>
                <c:pt idx="0">
                  <c:v>BitKeeper</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Chart!$C$5:$C$19</c:f>
              <c:numCache>
                <c:formatCode>General</c:formatCode>
                <c:ptCount val="14"/>
                <c:pt idx="8">
                  <c:v>1</c:v>
                </c:pt>
              </c:numCache>
            </c:numRef>
          </c:val>
        </c:ser>
        <c:ser>
          <c:idx val="2"/>
          <c:order val="2"/>
          <c:tx>
            <c:strRef>
              <c:f>Chart!$D$3:$D$4</c:f>
              <c:strCache>
                <c:ptCount val="1"/>
                <c:pt idx="0">
                  <c:v>ClearCase</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Chart!$D$5:$D$19</c:f>
              <c:numCache>
                <c:formatCode>General</c:formatCode>
                <c:ptCount val="14"/>
                <c:pt idx="5">
                  <c:v>1</c:v>
                </c:pt>
              </c:numCache>
            </c:numRef>
          </c:val>
        </c:ser>
        <c:ser>
          <c:idx val="3"/>
          <c:order val="3"/>
          <c:tx>
            <c:strRef>
              <c:f>Chart!$E$3:$E$4</c:f>
              <c:strCache>
                <c:ptCount val="1"/>
                <c:pt idx="0">
                  <c:v>CMS</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Chart!$E$5:$E$19</c:f>
              <c:numCache>
                <c:formatCode>General</c:formatCode>
                <c:ptCount val="14"/>
                <c:pt idx="1">
                  <c:v>1</c:v>
                </c:pt>
              </c:numCache>
            </c:numRef>
          </c:val>
        </c:ser>
        <c:ser>
          <c:idx val="4"/>
          <c:order val="4"/>
          <c:tx>
            <c:strRef>
              <c:f>Chart!$F$3:$F$4</c:f>
              <c:strCache>
                <c:ptCount val="1"/>
                <c:pt idx="0">
                  <c:v>CVS</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Chart!$F$5:$F$19</c:f>
              <c:numCache>
                <c:formatCode>General</c:formatCode>
                <c:ptCount val="14"/>
                <c:pt idx="4">
                  <c:v>1</c:v>
                </c:pt>
              </c:numCache>
            </c:numRef>
          </c:val>
        </c:ser>
        <c:ser>
          <c:idx val="5"/>
          <c:order val="5"/>
          <c:tx>
            <c:strRef>
              <c:f>Chart!$G$3:$G$4</c:f>
              <c:strCache>
                <c:ptCount val="1"/>
                <c:pt idx="0">
                  <c:v>Darcs</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Chart!$G$5:$G$19</c:f>
              <c:numCache>
                <c:formatCode>General</c:formatCode>
                <c:ptCount val="14"/>
                <c:pt idx="10">
                  <c:v>1</c:v>
                </c:pt>
              </c:numCache>
            </c:numRef>
          </c:val>
        </c:ser>
        <c:ser>
          <c:idx val="6"/>
          <c:order val="6"/>
          <c:tx>
            <c:strRef>
              <c:f>Chart!$H$3:$H$4</c:f>
              <c:strCache>
                <c:ptCount val="1"/>
                <c:pt idx="0">
                  <c:v>Git</c:v>
                </c:pt>
              </c:strCache>
            </c:strRef>
          </c:tx>
          <c:dLbls>
            <c:txPr>
              <a:bodyPr/>
              <a:lstStyle/>
              <a:p>
                <a:pPr>
                  <a:defRPr sz="1200" b="1"/>
                </a:pPr>
                <a:endParaRPr lang="en-US"/>
              </a:p>
            </c:txPr>
            <c:dLblPos val="inBase"/>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Chart!$H$5:$H$19</c:f>
              <c:numCache>
                <c:formatCode>General</c:formatCode>
                <c:ptCount val="14"/>
                <c:pt idx="11">
                  <c:v>1</c:v>
                </c:pt>
              </c:numCache>
            </c:numRef>
          </c:val>
        </c:ser>
        <c:ser>
          <c:idx val="7"/>
          <c:order val="7"/>
          <c:tx>
            <c:strRef>
              <c:f>Chart!$I$3:$I$4</c:f>
              <c:strCache>
                <c:ptCount val="1"/>
                <c:pt idx="0">
                  <c:v>Mercurial</c:v>
                </c:pt>
              </c:strCache>
            </c:strRef>
          </c:tx>
          <c:dLbls>
            <c:txPr>
              <a:bodyPr/>
              <a:lstStyle/>
              <a:p>
                <a:pPr>
                  <a:defRPr sz="1200" b="1"/>
                </a:pPr>
                <a:endParaRPr lang="en-US"/>
              </a:p>
            </c:txPr>
            <c:dLblPos val="inEnd"/>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Chart!$I$5:$I$19</c:f>
              <c:numCache>
                <c:formatCode>General</c:formatCode>
                <c:ptCount val="14"/>
                <c:pt idx="11">
                  <c:v>1</c:v>
                </c:pt>
              </c:numCache>
            </c:numRef>
          </c:val>
        </c:ser>
        <c:ser>
          <c:idx val="8"/>
          <c:order val="8"/>
          <c:tx>
            <c:strRef>
              <c:f>Chart!$J$3:$J$4</c:f>
              <c:strCache>
                <c:ptCount val="1"/>
                <c:pt idx="0">
                  <c:v>Perforce</c:v>
                </c:pt>
              </c:strCache>
            </c:strRef>
          </c:tx>
          <c:dLbls>
            <c:txPr>
              <a:bodyPr/>
              <a:lstStyle/>
              <a:p>
                <a:pPr>
                  <a:defRPr sz="1200" b="1"/>
                </a:pPr>
                <a:endParaRPr lang="en-US"/>
              </a:p>
            </c:txPr>
            <c:dLblPos val="inBase"/>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Chart!$J$5:$J$19</c:f>
              <c:numCache>
                <c:formatCode>General</c:formatCode>
                <c:ptCount val="14"/>
                <c:pt idx="7">
                  <c:v>1</c:v>
                </c:pt>
              </c:numCache>
            </c:numRef>
          </c:val>
        </c:ser>
        <c:ser>
          <c:idx val="9"/>
          <c:order val="9"/>
          <c:tx>
            <c:strRef>
              <c:f>Chart!$K$3:$K$4</c:f>
              <c:strCache>
                <c:ptCount val="1"/>
                <c:pt idx="0">
                  <c:v>Plastic SCM</c:v>
                </c:pt>
              </c:strCache>
            </c:strRef>
          </c:tx>
          <c:dLbls>
            <c:txPr>
              <a:bodyPr/>
              <a:lstStyle/>
              <a:p>
                <a:pPr>
                  <a:defRPr sz="1200" b="1"/>
                </a:pPr>
                <a:endParaRPr lang="en-US"/>
              </a:p>
            </c:txPr>
            <c:dLblPos val="inEnd"/>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Chart!$K$5:$K$19</c:f>
              <c:numCache>
                <c:formatCode>General</c:formatCode>
                <c:ptCount val="14"/>
                <c:pt idx="12">
                  <c:v>1</c:v>
                </c:pt>
              </c:numCache>
            </c:numRef>
          </c:val>
        </c:ser>
        <c:ser>
          <c:idx val="10"/>
          <c:order val="10"/>
          <c:tx>
            <c:strRef>
              <c:f>Chart!$L$3:$L$4</c:f>
              <c:strCache>
                <c:ptCount val="1"/>
                <c:pt idx="0">
                  <c:v>PVCS</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Chart!$L$5:$L$19</c:f>
              <c:numCache>
                <c:formatCode>General</c:formatCode>
                <c:ptCount val="14"/>
                <c:pt idx="3">
                  <c:v>1</c:v>
                </c:pt>
              </c:numCache>
            </c:numRef>
          </c:val>
        </c:ser>
        <c:ser>
          <c:idx val="11"/>
          <c:order val="11"/>
          <c:tx>
            <c:strRef>
              <c:f>Chart!$M$3:$M$4</c:f>
              <c:strCache>
                <c:ptCount val="1"/>
                <c:pt idx="0">
                  <c:v>Rational Team Concert (RTC)</c:v>
                </c:pt>
              </c:strCache>
            </c:strRef>
          </c:tx>
          <c:dLbls>
            <c:txPr>
              <a:bodyPr/>
              <a:lstStyle/>
              <a:p>
                <a:pPr>
                  <a:defRPr sz="1200" b="1"/>
                </a:pPr>
                <a:endParaRPr lang="en-US"/>
              </a:p>
            </c:txPr>
            <c:dLblPos val="ct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Chart!$M$5:$M$19</c:f>
              <c:numCache>
                <c:formatCode>General</c:formatCode>
                <c:ptCount val="14"/>
                <c:pt idx="13">
                  <c:v>1</c:v>
                </c:pt>
              </c:numCache>
            </c:numRef>
          </c:val>
        </c:ser>
        <c:ser>
          <c:idx val="12"/>
          <c:order val="12"/>
          <c:tx>
            <c:strRef>
              <c:f>Chart!$N$3:$N$4</c:f>
              <c:strCache>
                <c:ptCount val="1"/>
                <c:pt idx="0">
                  <c:v>RCS</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Chart!$N$5:$N$19</c:f>
              <c:numCache>
                <c:formatCode>General</c:formatCode>
                <c:ptCount val="14"/>
                <c:pt idx="2">
                  <c:v>1</c:v>
                </c:pt>
              </c:numCache>
            </c:numRef>
          </c:val>
        </c:ser>
        <c:ser>
          <c:idx val="13"/>
          <c:order val="13"/>
          <c:tx>
            <c:strRef>
              <c:f>Chart!$O$3:$O$4</c:f>
              <c:strCache>
                <c:ptCount val="1"/>
                <c:pt idx="0">
                  <c:v>SCCS</c:v>
                </c:pt>
              </c:strCache>
            </c:strRef>
          </c:tx>
          <c:dLbls>
            <c:txPr>
              <a:bodyPr/>
              <a:lstStyle/>
              <a:p>
                <a:pPr>
                  <a:defRPr sz="1200" b="1"/>
                </a:pPr>
                <a:endParaRPr lang="en-US"/>
              </a:p>
            </c:txPr>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Chart!$O$5:$O$19</c:f>
              <c:numCache>
                <c:formatCode>General</c:formatCode>
                <c:ptCount val="14"/>
                <c:pt idx="0">
                  <c:v>1</c:v>
                </c:pt>
              </c:numCache>
            </c:numRef>
          </c:val>
        </c:ser>
        <c:ser>
          <c:idx val="14"/>
          <c:order val="14"/>
          <c:tx>
            <c:strRef>
              <c:f>Chart!$P$3:$P$4</c:f>
              <c:strCache>
                <c:ptCount val="1"/>
                <c:pt idx="0">
                  <c:v>Subversion</c:v>
                </c:pt>
              </c:strCache>
            </c:strRef>
          </c:tx>
          <c:dLbls>
            <c:txPr>
              <a:bodyPr/>
              <a:lstStyle/>
              <a:p>
                <a:pPr>
                  <a:defRPr sz="1200" b="1"/>
                </a:pPr>
                <a:endParaRPr lang="en-US"/>
              </a:p>
            </c:txPr>
            <c:dLblPos val="inBase"/>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Chart!$P$5:$P$19</c:f>
              <c:numCache>
                <c:formatCode>General</c:formatCode>
                <c:ptCount val="14"/>
                <c:pt idx="9">
                  <c:v>1</c:v>
                </c:pt>
              </c:numCache>
            </c:numRef>
          </c:val>
        </c:ser>
        <c:ser>
          <c:idx val="15"/>
          <c:order val="15"/>
          <c:tx>
            <c:strRef>
              <c:f>Chart!$Q$3:$Q$4</c:f>
              <c:strCache>
                <c:ptCount val="1"/>
                <c:pt idx="0">
                  <c:v>Team Foundation Server (TFS)</c:v>
                </c:pt>
              </c:strCache>
            </c:strRef>
          </c:tx>
          <c:dLbls>
            <c:txPr>
              <a:bodyPr/>
              <a:lstStyle/>
              <a:p>
                <a:pPr>
                  <a:defRPr sz="1200" b="1"/>
                </a:pPr>
                <a:endParaRPr lang="en-US"/>
              </a:p>
            </c:txPr>
            <c:dLblPos val="inEnd"/>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Chart!$Q$5:$Q$19</c:f>
              <c:numCache>
                <c:formatCode>General</c:formatCode>
                <c:ptCount val="14"/>
                <c:pt idx="11">
                  <c:v>1</c:v>
                </c:pt>
              </c:numCache>
            </c:numRef>
          </c:val>
        </c:ser>
        <c:ser>
          <c:idx val="16"/>
          <c:order val="16"/>
          <c:tx>
            <c:strRef>
              <c:f>Chart!$R$3:$R$4</c:f>
              <c:strCache>
                <c:ptCount val="1"/>
                <c:pt idx="0">
                  <c:v>Visual SourceSafe (VSS)</c:v>
                </c:pt>
              </c:strCache>
            </c:strRef>
          </c:tx>
          <c:dLbls>
            <c:txPr>
              <a:bodyPr/>
              <a:lstStyle/>
              <a:p>
                <a:pPr>
                  <a:defRPr sz="1200" b="1"/>
                </a:pPr>
                <a:endParaRPr lang="en-US"/>
              </a:p>
            </c:txPr>
            <c:dLblPos val="inEnd"/>
            <c:showSerName val="1"/>
          </c:dLbls>
          <c:cat>
            <c:strRef>
              <c:f>Chart!$A$5:$A$19</c:f>
              <c:strCache>
                <c:ptCount val="14"/>
                <c:pt idx="0">
                  <c:v>1972</c:v>
                </c:pt>
                <c:pt idx="1">
                  <c:v>1978</c:v>
                </c:pt>
                <c:pt idx="2">
                  <c:v>1982</c:v>
                </c:pt>
                <c:pt idx="3">
                  <c:v>1985</c:v>
                </c:pt>
                <c:pt idx="4">
                  <c:v>1986</c:v>
                </c:pt>
                <c:pt idx="5">
                  <c:v>1992</c:v>
                </c:pt>
                <c:pt idx="6">
                  <c:v>1994</c:v>
                </c:pt>
                <c:pt idx="7">
                  <c:v>1995</c:v>
                </c:pt>
                <c:pt idx="8">
                  <c:v>1998</c:v>
                </c:pt>
                <c:pt idx="9">
                  <c:v>2000</c:v>
                </c:pt>
                <c:pt idx="10">
                  <c:v>2002</c:v>
                </c:pt>
                <c:pt idx="11">
                  <c:v>2005</c:v>
                </c:pt>
                <c:pt idx="12">
                  <c:v>2006</c:v>
                </c:pt>
                <c:pt idx="13">
                  <c:v>2008</c:v>
                </c:pt>
              </c:strCache>
            </c:strRef>
          </c:cat>
          <c:val>
            <c:numRef>
              <c:f>Chart!$R$5:$R$19</c:f>
              <c:numCache>
                <c:formatCode>General</c:formatCode>
                <c:ptCount val="14"/>
                <c:pt idx="6">
                  <c:v>1</c:v>
                </c:pt>
              </c:numCache>
            </c:numRef>
          </c:val>
        </c:ser>
        <c:dLbls>
          <c:showVal val="1"/>
        </c:dLbls>
        <c:overlap val="100"/>
        <c:axId val="89042944"/>
        <c:axId val="89044480"/>
      </c:barChart>
      <c:catAx>
        <c:axId val="89042944"/>
        <c:scaling>
          <c:orientation val="minMax"/>
        </c:scaling>
        <c:axPos val="b"/>
        <c:tickLblPos val="nextTo"/>
        <c:crossAx val="89044480"/>
        <c:crosses val="autoZero"/>
        <c:auto val="1"/>
        <c:lblAlgn val="ctr"/>
        <c:lblOffset val="100"/>
      </c:catAx>
      <c:valAx>
        <c:axId val="89044480"/>
        <c:scaling>
          <c:orientation val="minMax"/>
        </c:scaling>
        <c:delete val="1"/>
        <c:axPos val="l"/>
        <c:numFmt formatCode="General" sourceLinked="1"/>
        <c:tickLblPos val="none"/>
        <c:crossAx val="89042944"/>
        <c:crosses val="autoZero"/>
        <c:crossBetween val="between"/>
        <c:majorUnit val="1"/>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t>History</a:t>
          </a:r>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51FB2EFF-F73E-4787-8BD7-930292B18DFA}">
      <dgm:prSet phldrT="[Text]"/>
      <dgm:spPr/>
      <dgm:t>
        <a:bodyPr/>
        <a:lstStyle/>
        <a:p>
          <a:r>
            <a:rPr lang="en-PH" dirty="0" smtClean="0"/>
            <a:t>Types of SCM</a:t>
          </a:r>
          <a:endParaRPr lang="en-US" dirty="0"/>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t>Open-Source</a:t>
          </a:r>
          <a:endParaRPr lang="en-US" dirty="0"/>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4EEBC502-E5AC-493D-8905-C83449502FA5}">
      <dgm:prSet phldrT="[Text]"/>
      <dgm:spPr/>
      <dgm:t>
        <a:bodyPr/>
        <a:lstStyle/>
        <a:p>
          <a:r>
            <a:rPr lang="en-PH" dirty="0" smtClean="0"/>
            <a:t>Hands-On</a:t>
          </a:r>
          <a:endParaRPr lang="en-US" dirty="0"/>
        </a:p>
      </dgm:t>
    </dgm:pt>
    <dgm:pt modelId="{07DB03F6-223C-4BAF-9843-330D41442D06}" type="parTrans" cxnId="{EB729615-DD9E-41ED-B5CC-25D110B83B82}">
      <dgm:prSet/>
      <dgm:spPr/>
      <dgm:t>
        <a:bodyPr/>
        <a:lstStyle/>
        <a:p>
          <a:endParaRPr lang="en-US"/>
        </a:p>
      </dgm:t>
    </dgm:pt>
    <dgm:pt modelId="{C4181CE4-2F1A-4D73-A2AF-342717059C3F}" type="sibTrans" cxnId="{EB729615-DD9E-41ED-B5CC-25D110B83B82}">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25A29C6C-9849-48AE-9EF2-47560D9A9BE4}" type="pres">
      <dgm:prSet presAssocID="{51FB2EFF-F73E-4787-8BD7-930292B18DFA}" presName="parTxOnly" presStyleLbl="node1" presStyleIdx="1" presStyleCnt="4">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CE2F9F3A-5F8D-406B-9443-8E73E4744A65}" type="pres">
      <dgm:prSet presAssocID="{4EEBC502-E5AC-493D-8905-C83449502FA5}" presName="parTxOnly" presStyleLbl="node1" presStyleIdx="2" presStyleCnt="4">
        <dgm:presLayoutVars>
          <dgm:bulletEnabled val="1"/>
        </dgm:presLayoutVars>
      </dgm:prSet>
      <dgm:spPr/>
      <dgm:t>
        <a:bodyPr/>
        <a:lstStyle/>
        <a:p>
          <a:endParaRPr lang="en-US"/>
        </a:p>
      </dgm:t>
    </dgm:pt>
    <dgm:pt modelId="{3C75AC57-AEFD-4625-8407-E453EF549188}" type="pres">
      <dgm:prSet presAssocID="{C4181CE4-2F1A-4D73-A2AF-342717059C3F}" presName="parSpace" presStyleCnt="0"/>
      <dgm:spPr/>
    </dgm:pt>
    <dgm:pt modelId="{D7881209-B164-4F66-8DCA-45A13AD391FA}" type="pres">
      <dgm:prSet presAssocID="{04835C17-0007-4B1E-A5D8-1C5DA3058962}" presName="parTxOnly" presStyleLbl="node1" presStyleIdx="3" presStyleCnt="4">
        <dgm:presLayoutVars>
          <dgm:bulletEnabled val="1"/>
        </dgm:presLayoutVars>
      </dgm:prSet>
      <dgm:spPr/>
      <dgm:t>
        <a:bodyPr/>
        <a:lstStyle/>
        <a:p>
          <a:endParaRPr lang="en-US"/>
        </a:p>
      </dgm:t>
    </dgm:pt>
  </dgm:ptLst>
  <dgm:cxnLst>
    <dgm:cxn modelId="{74BE076A-EF9F-4F17-91B6-3C7D1681A548}" srcId="{80A58113-0413-47E2-B1CB-423BF0F05E28}" destId="{04835C17-0007-4B1E-A5D8-1C5DA3058962}" srcOrd="3" destOrd="0" parTransId="{EEE635A2-5183-4704-AC77-A92623512166}" sibTransId="{009DDEF2-D888-49C6-83CF-7C1BC1847BCF}"/>
    <dgm:cxn modelId="{08E977A1-53BD-4A35-8B11-7B13C76DDBFD}" type="presOf" srcId="{04835C17-0007-4B1E-A5D8-1C5DA3058962}" destId="{D7881209-B164-4F66-8DCA-45A13AD391FA}" srcOrd="0" destOrd="0" presId="urn:microsoft.com/office/officeart/2005/8/layout/hChevron3"/>
    <dgm:cxn modelId="{CDA4EB3D-67ED-436A-8CF4-42444B8321E7}" type="presOf" srcId="{51FB2EFF-F73E-4787-8BD7-930292B18DFA}" destId="{25A29C6C-9849-48AE-9EF2-47560D9A9BE4}"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38B01120-54A8-425C-B1EC-47BC52FCEECF}" srcId="{80A58113-0413-47E2-B1CB-423BF0F05E28}" destId="{51FB2EFF-F73E-4787-8BD7-930292B18DFA}" srcOrd="1" destOrd="0" parTransId="{4D24F1AB-3609-4360-93D6-DACC89CD5562}" sibTransId="{F8CA9F22-38E3-4115-875B-18A98714D001}"/>
    <dgm:cxn modelId="{F0043810-4670-4689-9126-A812DBD67626}" type="presOf" srcId="{80A58113-0413-47E2-B1CB-423BF0F05E28}" destId="{3CC0E4BC-DBC8-43BB-B1E3-2CB6EEBCDA7E}" srcOrd="0" destOrd="0" presId="urn:microsoft.com/office/officeart/2005/8/layout/hChevron3"/>
    <dgm:cxn modelId="{9C48CAF7-FE1B-4322-9E0C-B2F04CAFC312}" type="presOf" srcId="{FE323D02-9D8C-442D-9ABE-F9C04079D14C}" destId="{C9B5244F-6758-442E-893D-FABFB44D9911}" srcOrd="0" destOrd="0" presId="urn:microsoft.com/office/officeart/2005/8/layout/hChevron3"/>
    <dgm:cxn modelId="{E573AD1D-E0DA-4210-8872-9A4E99B06732}" type="presOf" srcId="{4EEBC502-E5AC-493D-8905-C83449502FA5}" destId="{CE2F9F3A-5F8D-406B-9443-8E73E4744A65}" srcOrd="0" destOrd="0" presId="urn:microsoft.com/office/officeart/2005/8/layout/hChevron3"/>
    <dgm:cxn modelId="{EB729615-DD9E-41ED-B5CC-25D110B83B82}" srcId="{80A58113-0413-47E2-B1CB-423BF0F05E28}" destId="{4EEBC502-E5AC-493D-8905-C83449502FA5}" srcOrd="2" destOrd="0" parTransId="{07DB03F6-223C-4BAF-9843-330D41442D06}" sibTransId="{C4181CE4-2F1A-4D73-A2AF-342717059C3F}"/>
    <dgm:cxn modelId="{EB1D26C3-EBF1-4742-90CC-D4E87DE8CC7D}" type="presParOf" srcId="{3CC0E4BC-DBC8-43BB-B1E3-2CB6EEBCDA7E}" destId="{C9B5244F-6758-442E-893D-FABFB44D9911}" srcOrd="0" destOrd="0" presId="urn:microsoft.com/office/officeart/2005/8/layout/hChevron3"/>
    <dgm:cxn modelId="{B0AF5E61-D878-4EEC-A335-6388839618BF}" type="presParOf" srcId="{3CC0E4BC-DBC8-43BB-B1E3-2CB6EEBCDA7E}" destId="{563CFFEE-BE57-48B3-9CA9-28248F383789}" srcOrd="1" destOrd="0" presId="urn:microsoft.com/office/officeart/2005/8/layout/hChevron3"/>
    <dgm:cxn modelId="{5B2FB7BA-2526-4691-AAC5-3308B225FAA5}" type="presParOf" srcId="{3CC0E4BC-DBC8-43BB-B1E3-2CB6EEBCDA7E}" destId="{25A29C6C-9849-48AE-9EF2-47560D9A9BE4}" srcOrd="2" destOrd="0" presId="urn:microsoft.com/office/officeart/2005/8/layout/hChevron3"/>
    <dgm:cxn modelId="{1EC16C1B-6697-4E2D-9BD8-4D585AE94861}" type="presParOf" srcId="{3CC0E4BC-DBC8-43BB-B1E3-2CB6EEBCDA7E}" destId="{DF109794-586E-4D5D-AF2B-8074FD63E313}" srcOrd="3" destOrd="0" presId="urn:microsoft.com/office/officeart/2005/8/layout/hChevron3"/>
    <dgm:cxn modelId="{757DF77F-C78C-4360-9711-483583C2B3B8}" type="presParOf" srcId="{3CC0E4BC-DBC8-43BB-B1E3-2CB6EEBCDA7E}" destId="{CE2F9F3A-5F8D-406B-9443-8E73E4744A65}" srcOrd="4" destOrd="0" presId="urn:microsoft.com/office/officeart/2005/8/layout/hChevron3"/>
    <dgm:cxn modelId="{703D8478-E9E7-49AC-84D2-847142C985AD}" type="presParOf" srcId="{3CC0E4BC-DBC8-43BB-B1E3-2CB6EEBCDA7E}" destId="{3C75AC57-AEFD-4625-8407-E453EF549188}" srcOrd="5" destOrd="0" presId="urn:microsoft.com/office/officeart/2005/8/layout/hChevron3"/>
    <dgm:cxn modelId="{59CA1892-9B02-4F8F-A29E-2F3114839CA0}" type="presParOf" srcId="{3CC0E4BC-DBC8-43BB-B1E3-2CB6EEBCDA7E}" destId="{D7881209-B164-4F66-8DCA-45A13AD391F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r>
            <a:rPr lang="en-PH" dirty="0" smtClean="0"/>
            <a:t>Setup – Identity</a:t>
          </a:r>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C69782D4-3190-4C5B-8D14-8CC8A7933A69}">
      <dgm:prSet phldrT="[Text]"/>
      <dgm:spPr/>
      <dgm:t>
        <a:bodyPr/>
        <a:lstStyle/>
        <a:p>
          <a:endParaRPr lang="en-US" dirty="0"/>
        </a:p>
      </dgm:t>
    </dgm:pt>
    <dgm:pt modelId="{BB5F6593-BA27-4F2D-9495-BFC22A9A8CC3}" type="parTrans" cxnId="{6675C029-90E0-4D4C-BEC4-ECD3E2D83D60}">
      <dgm:prSet/>
      <dgm:spPr/>
    </dgm:pt>
    <dgm:pt modelId="{0F568F77-AB2C-4ECC-9DEA-B9DD127E1B05}" type="sibTrans" cxnId="{6675C029-90E0-4D4C-BEC4-ECD3E2D83D60}">
      <dgm:prSet/>
      <dgm:spPr/>
    </dgm:pt>
    <dgm:pt modelId="{D956A3AF-4086-4AA7-A533-5DADA0D1882E}" type="pres">
      <dgm:prSet presAssocID="{80A58113-0413-47E2-B1CB-423BF0F05E28}" presName="Name0" presStyleCnt="0">
        <dgm:presLayoutVars>
          <dgm:dir/>
          <dgm:animLvl val="lvl"/>
          <dgm:resizeHandles val="exact"/>
        </dgm:presLayoutVars>
      </dgm:prSet>
      <dgm:spPr/>
    </dgm:pt>
    <dgm:pt modelId="{1DED2150-9158-494D-B659-E0DCEFEBAC7D}"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35497C31-3E8A-4AF5-B699-1D376236E9A4}" type="pres">
      <dgm:prSet presAssocID="{DC18EE5A-E347-4E42-B6D9-B7455FDED54F}" presName="parTxOnlySpace" presStyleCnt="0"/>
      <dgm:spPr/>
    </dgm:pt>
    <dgm:pt modelId="{5C5DA8AB-09DB-47B2-8C92-4156B183D90E}"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3375DFA4-0596-4068-94D4-114EC586590A}" type="pres">
      <dgm:prSet presAssocID="{31C7EE00-8D07-49DD-90D4-19F6D4182E93}" presName="parTxOnlySpace" presStyleCnt="0"/>
      <dgm:spPr/>
    </dgm:pt>
    <dgm:pt modelId="{2AD523B3-A3B6-4F74-A4D5-3D59DD065AAB}"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37868C30-4C3F-423E-A160-91A535172591}" type="pres">
      <dgm:prSet presAssocID="{72A967CB-18D7-4D74-8416-799AA63E4D26}" presName="parTxOnlySpace" presStyleCnt="0"/>
      <dgm:spPr/>
    </dgm:pt>
    <dgm:pt modelId="{8273152B-870F-49AA-9968-C42034DF6E55}" type="pres">
      <dgm:prSet presAssocID="{C69782D4-3190-4C5B-8D14-8CC8A7933A69}" presName="parTxOnly" presStyleLbl="node1" presStyleIdx="3" presStyleCnt="6">
        <dgm:presLayoutVars>
          <dgm:chMax val="0"/>
          <dgm:chPref val="0"/>
          <dgm:bulletEnabled val="1"/>
        </dgm:presLayoutVars>
      </dgm:prSet>
      <dgm:spPr/>
      <dgm:t>
        <a:bodyPr/>
        <a:lstStyle/>
        <a:p>
          <a:endParaRPr lang="en-US"/>
        </a:p>
      </dgm:t>
    </dgm:pt>
    <dgm:pt modelId="{F0C25D7F-65F5-40D4-977B-F50088348659}" type="pres">
      <dgm:prSet presAssocID="{0F568F77-AB2C-4ECC-9DEA-B9DD127E1B05}" presName="parTxOnlySpace" presStyleCnt="0"/>
      <dgm:spPr/>
    </dgm:pt>
    <dgm:pt modelId="{B5322BFE-F86E-4B16-AB62-3E454FA52A69}" type="pres">
      <dgm:prSet presAssocID="{D70B9665-F58E-47F2-BB84-6070316D4446}" presName="parTxOnly" presStyleLbl="node1" presStyleIdx="4" presStyleCnt="6">
        <dgm:presLayoutVars>
          <dgm:chMax val="0"/>
          <dgm:chPref val="0"/>
          <dgm:bulletEnabled val="1"/>
        </dgm:presLayoutVars>
      </dgm:prSet>
      <dgm:spPr/>
      <dgm:t>
        <a:bodyPr/>
        <a:lstStyle/>
        <a:p>
          <a:endParaRPr lang="en-US"/>
        </a:p>
      </dgm:t>
    </dgm:pt>
    <dgm:pt modelId="{72481F30-C931-4A6A-9F7B-37F4D49EAB4A}" type="pres">
      <dgm:prSet presAssocID="{6793D3D7-DF3C-438D-B5C8-2C7958F10CFD}" presName="parTxOnlySpace" presStyleCnt="0"/>
      <dgm:spPr/>
    </dgm:pt>
    <dgm:pt modelId="{251B84EB-D1AF-42DF-8A3A-4C50F9EA56A1}"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6675C029-90E0-4D4C-BEC4-ECD3E2D83D60}" srcId="{80A58113-0413-47E2-B1CB-423BF0F05E28}" destId="{C69782D4-3190-4C5B-8D14-8CC8A7933A69}" srcOrd="3" destOrd="0" parTransId="{BB5F6593-BA27-4F2D-9495-BFC22A9A8CC3}" sibTransId="{0F568F77-AB2C-4ECC-9DEA-B9DD127E1B05}"/>
    <dgm:cxn modelId="{1605425C-5449-4CDB-8139-5A3420867E14}" type="presOf" srcId="{4798966B-40D6-49FF-BB6C-3B0195D58F63}" destId="{2AD523B3-A3B6-4F74-A4D5-3D59DD065AAB}" srcOrd="0" destOrd="0" presId="urn:microsoft.com/office/officeart/2005/8/layout/chevron1"/>
    <dgm:cxn modelId="{F511D3E0-5DEE-4B63-9540-03271516A42F}" type="presOf" srcId="{FE323D02-9D8C-442D-9ABE-F9C04079D14C}" destId="{1DED2150-9158-494D-B659-E0DCEFEBAC7D}" srcOrd="0" destOrd="0" presId="urn:microsoft.com/office/officeart/2005/8/layout/chevron1"/>
    <dgm:cxn modelId="{B792E5F6-1A84-49EA-A439-390FC9E539E8}" type="presOf" srcId="{52A9E4A4-7C3F-422D-AB75-A69898126256}" destId="{251B84EB-D1AF-42DF-8A3A-4C50F9EA56A1}" srcOrd="0" destOrd="0" presId="urn:microsoft.com/office/officeart/2005/8/layout/chevron1"/>
    <dgm:cxn modelId="{DF364D82-3E41-404E-B5D6-2665E2F2017C}" srcId="{80A58113-0413-47E2-B1CB-423BF0F05E28}" destId="{D70B9665-F58E-47F2-BB84-6070316D4446}" srcOrd="4" destOrd="0" parTransId="{041BA4ED-AA3B-4BA8-9F2D-1618B9E39164}" sibTransId="{6793D3D7-DF3C-438D-B5C8-2C7958F10CFD}"/>
    <dgm:cxn modelId="{2D4B60B7-578C-4208-A236-6735B65B6B93}" type="presOf" srcId="{C69782D4-3190-4C5B-8D14-8CC8A7933A69}" destId="{8273152B-870F-49AA-9968-C42034DF6E55}" srcOrd="0" destOrd="0" presId="urn:microsoft.com/office/officeart/2005/8/layout/chevron1"/>
    <dgm:cxn modelId="{B4615212-3192-4360-BBBE-E5A2CAA1890A}" srcId="{80A58113-0413-47E2-B1CB-423BF0F05E28}" destId="{4798966B-40D6-49FF-BB6C-3B0195D58F63}" srcOrd="2" destOrd="0" parTransId="{5E2DD6B4-29F4-42C7-A24F-7A2F5EB32CA5}" sibTransId="{72A967CB-18D7-4D74-8416-799AA63E4D26}"/>
    <dgm:cxn modelId="{B8645FBF-7C49-474A-B99F-BBFB35F7E47F}" type="presOf" srcId="{EF7645D3-FB8E-4521-9674-2362D77229E6}" destId="{5C5DA8AB-09DB-47B2-8C92-4156B183D90E}" srcOrd="0" destOrd="0" presId="urn:microsoft.com/office/officeart/2005/8/layout/chevron1"/>
    <dgm:cxn modelId="{B795AE8B-50F9-4D24-AFEB-AEB54C44541F}" type="presOf" srcId="{D70B9665-F58E-47F2-BB84-6070316D4446}" destId="{B5322BFE-F86E-4B16-AB62-3E454FA52A69}" srcOrd="0" destOrd="0" presId="urn:microsoft.com/office/officeart/2005/8/layout/chevron1"/>
    <dgm:cxn modelId="{FC1FF1F3-D4CC-4F65-8A88-1DE79BE0A8D4}" srcId="{80A58113-0413-47E2-B1CB-423BF0F05E28}" destId="{52A9E4A4-7C3F-422D-AB75-A69898126256}" srcOrd="5" destOrd="0" parTransId="{69B27E42-A5EA-45D6-B88F-04E5E3F43184}" sibTransId="{6843C496-0045-481F-A446-A767DD56399B}"/>
    <dgm:cxn modelId="{922BFA03-06F9-44BC-BD06-9A88A511F30B}" type="presOf" srcId="{80A58113-0413-47E2-B1CB-423BF0F05E28}" destId="{D956A3AF-4086-4AA7-A533-5DADA0D1882E}" srcOrd="0" destOrd="0" presId="urn:microsoft.com/office/officeart/2005/8/layout/chevron1"/>
    <dgm:cxn modelId="{F7FAB5C4-E57E-43AF-AD47-481845C5053D}" type="presParOf" srcId="{D956A3AF-4086-4AA7-A533-5DADA0D1882E}" destId="{1DED2150-9158-494D-B659-E0DCEFEBAC7D}" srcOrd="0" destOrd="0" presId="urn:microsoft.com/office/officeart/2005/8/layout/chevron1"/>
    <dgm:cxn modelId="{0F08ED24-7DB5-409D-9D77-409C601515CE}" type="presParOf" srcId="{D956A3AF-4086-4AA7-A533-5DADA0D1882E}" destId="{35497C31-3E8A-4AF5-B699-1D376236E9A4}" srcOrd="1" destOrd="0" presId="urn:microsoft.com/office/officeart/2005/8/layout/chevron1"/>
    <dgm:cxn modelId="{6481BCFA-2C01-4058-B910-89D2BF57192F}" type="presParOf" srcId="{D956A3AF-4086-4AA7-A533-5DADA0D1882E}" destId="{5C5DA8AB-09DB-47B2-8C92-4156B183D90E}" srcOrd="2" destOrd="0" presId="urn:microsoft.com/office/officeart/2005/8/layout/chevron1"/>
    <dgm:cxn modelId="{9AD64505-9397-4EF2-A113-FC51C51C5C37}" type="presParOf" srcId="{D956A3AF-4086-4AA7-A533-5DADA0D1882E}" destId="{3375DFA4-0596-4068-94D4-114EC586590A}" srcOrd="3" destOrd="0" presId="urn:microsoft.com/office/officeart/2005/8/layout/chevron1"/>
    <dgm:cxn modelId="{4031349D-52FB-408E-9C2D-6C4D51728DD3}" type="presParOf" srcId="{D956A3AF-4086-4AA7-A533-5DADA0D1882E}" destId="{2AD523B3-A3B6-4F74-A4D5-3D59DD065AAB}" srcOrd="4" destOrd="0" presId="urn:microsoft.com/office/officeart/2005/8/layout/chevron1"/>
    <dgm:cxn modelId="{83AC9C69-E0A6-4B0B-A951-51C026D6920A}" type="presParOf" srcId="{D956A3AF-4086-4AA7-A533-5DADA0D1882E}" destId="{37868C30-4C3F-423E-A160-91A535172591}" srcOrd="5" destOrd="0" presId="urn:microsoft.com/office/officeart/2005/8/layout/chevron1"/>
    <dgm:cxn modelId="{1F5AD022-868D-4922-97F0-83E17616C595}" type="presParOf" srcId="{D956A3AF-4086-4AA7-A533-5DADA0D1882E}" destId="{8273152B-870F-49AA-9968-C42034DF6E55}" srcOrd="6" destOrd="0" presId="urn:microsoft.com/office/officeart/2005/8/layout/chevron1"/>
    <dgm:cxn modelId="{ED980956-12F4-486D-85FF-816839238C82}" type="presParOf" srcId="{D956A3AF-4086-4AA7-A533-5DADA0D1882E}" destId="{F0C25D7F-65F5-40D4-977B-F50088348659}" srcOrd="7" destOrd="0" presId="urn:microsoft.com/office/officeart/2005/8/layout/chevron1"/>
    <dgm:cxn modelId="{BDC26F78-9EEA-4D02-B6FA-629C31785EFA}" type="presParOf" srcId="{D956A3AF-4086-4AA7-A533-5DADA0D1882E}" destId="{B5322BFE-F86E-4B16-AB62-3E454FA52A69}" srcOrd="8" destOrd="0" presId="urn:microsoft.com/office/officeart/2005/8/layout/chevron1"/>
    <dgm:cxn modelId="{1F69FA16-B133-4578-9BFC-501A2AB26480}" type="presParOf" srcId="{D956A3AF-4086-4AA7-A533-5DADA0D1882E}" destId="{72481F30-C931-4A6A-9F7B-37F4D49EAB4A}" srcOrd="9" destOrd="0" presId="urn:microsoft.com/office/officeart/2005/8/layout/chevron1"/>
    <dgm:cxn modelId="{A8856D87-4EDE-4587-B064-08E74FE93BE2}" type="presParOf" srcId="{D956A3AF-4086-4AA7-A533-5DADA0D1882E}" destId="{251B84EB-D1AF-42DF-8A3A-4C50F9EA56A1}" srcOrd="10" destOrd="0" presId="urn:microsoft.com/office/officeart/2005/8/layout/chevron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5A098091-8F47-439F-B3D6-7798C0A0C14D}" type="presOf" srcId="{EF7645D3-FB8E-4521-9674-2362D77229E6}" destId="{D2E44240-FA7D-4B92-89A5-74A37B9C9B31}"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83CB10E5-9AF9-480E-A0CB-5372FD194E2E}" type="presOf" srcId="{D70B9665-F58E-47F2-BB84-6070316D4446}" destId="{A3157F7E-A9AE-4502-8277-220C9D5A218A}" srcOrd="0" destOrd="0" presId="urn:microsoft.com/office/officeart/2005/8/layout/hChevron3"/>
    <dgm:cxn modelId="{8F19802E-62E6-47CB-A205-6532E9F5EAA8}" type="presOf" srcId="{4798966B-40D6-49FF-BB6C-3B0195D58F63}" destId="{BBA8D2C9-CC97-4EC5-BE5B-A04EFC7B2453}"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D2975307-8320-489B-93C7-41037368BD90}" type="presOf" srcId="{FE323D02-9D8C-442D-9ABE-F9C04079D14C}" destId="{C9B5244F-6758-442E-893D-FABFB44D9911}" srcOrd="0" destOrd="0" presId="urn:microsoft.com/office/officeart/2005/8/layout/hChevron3"/>
    <dgm:cxn modelId="{B4615212-3192-4360-BBBE-E5A2CAA1890A}" srcId="{80A58113-0413-47E2-B1CB-423BF0F05E28}" destId="{4798966B-40D6-49FF-BB6C-3B0195D58F63}" srcOrd="2" destOrd="0" parTransId="{5E2DD6B4-29F4-42C7-A24F-7A2F5EB32CA5}" sibTransId="{72A967CB-18D7-4D74-8416-799AA63E4D26}"/>
    <dgm:cxn modelId="{C723630F-3B77-4868-85FC-FBA1FDDF2CFF}" type="presOf" srcId="{80A58113-0413-47E2-B1CB-423BF0F05E28}" destId="{3CC0E4BC-DBC8-43BB-B1E3-2CB6EEBCDA7E}" srcOrd="0" destOrd="0" presId="urn:microsoft.com/office/officeart/2005/8/layout/hChevron3"/>
    <dgm:cxn modelId="{EF647C8E-1F01-4E9B-BBD6-464C065EFBAE}" type="presParOf" srcId="{3CC0E4BC-DBC8-43BB-B1E3-2CB6EEBCDA7E}" destId="{C9B5244F-6758-442E-893D-FABFB44D9911}" srcOrd="0" destOrd="0" presId="urn:microsoft.com/office/officeart/2005/8/layout/hChevron3"/>
    <dgm:cxn modelId="{7AEC8937-7E33-42E0-B3ED-093FB64ED219}" type="presParOf" srcId="{3CC0E4BC-DBC8-43BB-B1E3-2CB6EEBCDA7E}" destId="{563CFFEE-BE57-48B3-9CA9-28248F383789}" srcOrd="1" destOrd="0" presId="urn:microsoft.com/office/officeart/2005/8/layout/hChevron3"/>
    <dgm:cxn modelId="{29E4E014-0906-4A77-AEEB-A561E18561C9}" type="presParOf" srcId="{3CC0E4BC-DBC8-43BB-B1E3-2CB6EEBCDA7E}" destId="{D2E44240-FA7D-4B92-89A5-74A37B9C9B31}" srcOrd="2" destOrd="0" presId="urn:microsoft.com/office/officeart/2005/8/layout/hChevron3"/>
    <dgm:cxn modelId="{E131C823-31DB-4DFA-892D-8AE346795A25}" type="presParOf" srcId="{3CC0E4BC-DBC8-43BB-B1E3-2CB6EEBCDA7E}" destId="{C2435CAD-FCED-440A-B532-CA7D0E7916A8}" srcOrd="3" destOrd="0" presId="urn:microsoft.com/office/officeart/2005/8/layout/hChevron3"/>
    <dgm:cxn modelId="{3C6819CE-E4D3-4D9E-9C92-F24B1DE4390A}" type="presParOf" srcId="{3CC0E4BC-DBC8-43BB-B1E3-2CB6EEBCDA7E}" destId="{BBA8D2C9-CC97-4EC5-BE5B-A04EFC7B2453}" srcOrd="4" destOrd="0" presId="urn:microsoft.com/office/officeart/2005/8/layout/hChevron3"/>
    <dgm:cxn modelId="{542BBAC1-5073-40A2-AC5E-E3C4F83099B7}" type="presParOf" srcId="{3CC0E4BC-DBC8-43BB-B1E3-2CB6EEBCDA7E}" destId="{ECA9012A-F044-4E78-99DF-B74E89B84E50}" srcOrd="5" destOrd="0" presId="urn:microsoft.com/office/officeart/2005/8/layout/hChevron3"/>
    <dgm:cxn modelId="{43179984-08BA-483C-87F4-3B69F818207F}"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r>
            <a:rPr lang="en-PH" dirty="0" smtClean="0"/>
            <a:t>Initialize - Local</a:t>
          </a:r>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0CACECBB-1613-4F5C-BEB9-E5F53F716718}">
      <dgm:prSet phldrT="[Text]"/>
      <dgm:spPr/>
      <dgm:t>
        <a:bodyPr/>
        <a:lstStyle/>
        <a:p>
          <a:endParaRPr lang="en-US" dirty="0"/>
        </a:p>
      </dgm:t>
    </dgm:pt>
    <dgm:pt modelId="{28F90FB3-7525-4ACF-AF22-77671E8BB900}" type="parTrans" cxnId="{5DBFC325-ADDE-4AF2-BC6C-6E775E496F1A}">
      <dgm:prSet/>
      <dgm:spPr/>
    </dgm:pt>
    <dgm:pt modelId="{79E185EE-1D69-4AB7-9C4F-05966F3784A7}" type="sibTrans" cxnId="{5DBFC325-ADDE-4AF2-BC6C-6E775E496F1A}">
      <dgm:prSet/>
      <dgm:spPr/>
    </dgm:pt>
    <dgm:pt modelId="{A434F991-6612-41C7-849E-448CE8E60860}" type="pres">
      <dgm:prSet presAssocID="{80A58113-0413-47E2-B1CB-423BF0F05E28}" presName="Name0" presStyleCnt="0">
        <dgm:presLayoutVars>
          <dgm:dir/>
          <dgm:animLvl val="lvl"/>
          <dgm:resizeHandles val="exact"/>
        </dgm:presLayoutVars>
      </dgm:prSet>
      <dgm:spPr/>
    </dgm:pt>
    <dgm:pt modelId="{06A8B958-2326-4E84-89C2-27A1C318C823}"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1BD8000C-F3BD-4475-A7F0-7F322EB89F79}" type="pres">
      <dgm:prSet presAssocID="{DC18EE5A-E347-4E42-B6D9-B7455FDED54F}" presName="parTxOnlySpace" presStyleCnt="0"/>
      <dgm:spPr/>
    </dgm:pt>
    <dgm:pt modelId="{D1B76640-5E76-4031-9F9B-8AC1D39812F7}"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87136F79-856D-4E9E-8024-ADA97EA8B7BE}" type="pres">
      <dgm:prSet presAssocID="{31C7EE00-8D07-49DD-90D4-19F6D4182E93}" presName="parTxOnlySpace" presStyleCnt="0"/>
      <dgm:spPr/>
    </dgm:pt>
    <dgm:pt modelId="{13E0D057-A1AC-4198-A0EA-ADE655F2C10B}"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C3AD5213-B379-4666-B40D-D8C3CDEB3EE2}" type="pres">
      <dgm:prSet presAssocID="{72A967CB-18D7-4D74-8416-799AA63E4D26}" presName="parTxOnlySpace" presStyleCnt="0"/>
      <dgm:spPr/>
    </dgm:pt>
    <dgm:pt modelId="{729E88D1-4A53-4682-A0E8-A4C417CE7ED5}" type="pres">
      <dgm:prSet presAssocID="{0CACECBB-1613-4F5C-BEB9-E5F53F716718}" presName="parTxOnly" presStyleLbl="node1" presStyleIdx="3" presStyleCnt="6">
        <dgm:presLayoutVars>
          <dgm:chMax val="0"/>
          <dgm:chPref val="0"/>
          <dgm:bulletEnabled val="1"/>
        </dgm:presLayoutVars>
      </dgm:prSet>
      <dgm:spPr/>
      <dgm:t>
        <a:bodyPr/>
        <a:lstStyle/>
        <a:p>
          <a:endParaRPr lang="en-US"/>
        </a:p>
      </dgm:t>
    </dgm:pt>
    <dgm:pt modelId="{DE8F5ABD-CDC3-47DA-9C29-2DE01E11DB29}" type="pres">
      <dgm:prSet presAssocID="{79E185EE-1D69-4AB7-9C4F-05966F3784A7}" presName="parTxOnlySpace" presStyleCnt="0"/>
      <dgm:spPr/>
    </dgm:pt>
    <dgm:pt modelId="{A9CF874D-4CC0-4D01-9ECF-A99E6DF0367F}" type="pres">
      <dgm:prSet presAssocID="{D70B9665-F58E-47F2-BB84-6070316D4446}" presName="parTxOnly" presStyleLbl="node1" presStyleIdx="4" presStyleCnt="6">
        <dgm:presLayoutVars>
          <dgm:chMax val="0"/>
          <dgm:chPref val="0"/>
          <dgm:bulletEnabled val="1"/>
        </dgm:presLayoutVars>
      </dgm:prSet>
      <dgm:spPr/>
      <dgm:t>
        <a:bodyPr/>
        <a:lstStyle/>
        <a:p>
          <a:endParaRPr lang="en-US"/>
        </a:p>
      </dgm:t>
    </dgm:pt>
    <dgm:pt modelId="{85283556-E6DD-43B5-B9FD-631AFF4A2E40}" type="pres">
      <dgm:prSet presAssocID="{6793D3D7-DF3C-438D-B5C8-2C7958F10CFD}" presName="parTxOnlySpace" presStyleCnt="0"/>
      <dgm:spPr/>
    </dgm:pt>
    <dgm:pt modelId="{14B76DC8-F876-4DFA-B9FF-9703D8B12986}"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42D67B88-5499-457D-BC57-88F0A04D383E}" type="presOf" srcId="{0CACECBB-1613-4F5C-BEB9-E5F53F716718}" destId="{729E88D1-4A53-4682-A0E8-A4C417CE7ED5}"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079DDC73-BF76-4A75-904C-4234F7AF2A98}" type="presOf" srcId="{FE323D02-9D8C-442D-9ABE-F9C04079D14C}" destId="{06A8B958-2326-4E84-89C2-27A1C318C823}" srcOrd="0" destOrd="0" presId="urn:microsoft.com/office/officeart/2005/8/layout/chevron1"/>
    <dgm:cxn modelId="{DF364D82-3E41-404E-B5D6-2665E2F2017C}" srcId="{80A58113-0413-47E2-B1CB-423BF0F05E28}" destId="{D70B9665-F58E-47F2-BB84-6070316D4446}" srcOrd="4" destOrd="0" parTransId="{041BA4ED-AA3B-4BA8-9F2D-1618B9E39164}" sibTransId="{6793D3D7-DF3C-438D-B5C8-2C7958F10CFD}"/>
    <dgm:cxn modelId="{363641F5-9AB3-4D91-B2C4-EF525AE5A4C1}" type="presOf" srcId="{80A58113-0413-47E2-B1CB-423BF0F05E28}" destId="{A434F991-6612-41C7-849E-448CE8E60860}" srcOrd="0" destOrd="0" presId="urn:microsoft.com/office/officeart/2005/8/layout/chevron1"/>
    <dgm:cxn modelId="{5F60F07B-7557-4966-8CA7-BF0F94332E71}" type="presOf" srcId="{D70B9665-F58E-47F2-BB84-6070316D4446}" destId="{A9CF874D-4CC0-4D01-9ECF-A99E6DF0367F}" srcOrd="0" destOrd="0" presId="urn:microsoft.com/office/officeart/2005/8/layout/chevron1"/>
    <dgm:cxn modelId="{B4615212-3192-4360-BBBE-E5A2CAA1890A}" srcId="{80A58113-0413-47E2-B1CB-423BF0F05E28}" destId="{4798966B-40D6-49FF-BB6C-3B0195D58F63}" srcOrd="2" destOrd="0" parTransId="{5E2DD6B4-29F4-42C7-A24F-7A2F5EB32CA5}" sibTransId="{72A967CB-18D7-4D74-8416-799AA63E4D26}"/>
    <dgm:cxn modelId="{AB16533C-4F93-4F79-9BD0-58D0B0B80CBC}" type="presOf" srcId="{4798966B-40D6-49FF-BB6C-3B0195D58F63}" destId="{13E0D057-A1AC-4198-A0EA-ADE655F2C10B}" srcOrd="0" destOrd="0" presId="urn:microsoft.com/office/officeart/2005/8/layout/chevron1"/>
    <dgm:cxn modelId="{2316D40A-C157-41B0-A721-10A710792755}" type="presOf" srcId="{52A9E4A4-7C3F-422D-AB75-A69898126256}" destId="{14B76DC8-F876-4DFA-B9FF-9703D8B12986}" srcOrd="0" destOrd="0" presId="urn:microsoft.com/office/officeart/2005/8/layout/chevron1"/>
    <dgm:cxn modelId="{FC1FF1F3-D4CC-4F65-8A88-1DE79BE0A8D4}" srcId="{80A58113-0413-47E2-B1CB-423BF0F05E28}" destId="{52A9E4A4-7C3F-422D-AB75-A69898126256}" srcOrd="5" destOrd="0" parTransId="{69B27E42-A5EA-45D6-B88F-04E5E3F43184}" sibTransId="{6843C496-0045-481F-A446-A767DD56399B}"/>
    <dgm:cxn modelId="{5DBFC325-ADDE-4AF2-BC6C-6E775E496F1A}" srcId="{80A58113-0413-47E2-B1CB-423BF0F05E28}" destId="{0CACECBB-1613-4F5C-BEB9-E5F53F716718}" srcOrd="3" destOrd="0" parTransId="{28F90FB3-7525-4ACF-AF22-77671E8BB900}" sibTransId="{79E185EE-1D69-4AB7-9C4F-05966F3784A7}"/>
    <dgm:cxn modelId="{A9BF3BBB-8725-4AD4-900E-C4C69C49388B}" type="presOf" srcId="{EF7645D3-FB8E-4521-9674-2362D77229E6}" destId="{D1B76640-5E76-4031-9F9B-8AC1D39812F7}" srcOrd="0" destOrd="0" presId="urn:microsoft.com/office/officeart/2005/8/layout/chevron1"/>
    <dgm:cxn modelId="{CBA352A7-8417-4C5D-976D-2FA4CADF4CE9}" type="presParOf" srcId="{A434F991-6612-41C7-849E-448CE8E60860}" destId="{06A8B958-2326-4E84-89C2-27A1C318C823}" srcOrd="0" destOrd="0" presId="urn:microsoft.com/office/officeart/2005/8/layout/chevron1"/>
    <dgm:cxn modelId="{FF225493-986E-4E37-995D-B2B8F7860687}" type="presParOf" srcId="{A434F991-6612-41C7-849E-448CE8E60860}" destId="{1BD8000C-F3BD-4475-A7F0-7F322EB89F79}" srcOrd="1" destOrd="0" presId="urn:microsoft.com/office/officeart/2005/8/layout/chevron1"/>
    <dgm:cxn modelId="{C30244ED-68C2-44BB-9C85-B831850B7A90}" type="presParOf" srcId="{A434F991-6612-41C7-849E-448CE8E60860}" destId="{D1B76640-5E76-4031-9F9B-8AC1D39812F7}" srcOrd="2" destOrd="0" presId="urn:microsoft.com/office/officeart/2005/8/layout/chevron1"/>
    <dgm:cxn modelId="{97FB1E8E-10CB-45E1-A1A7-2F34DF973F62}" type="presParOf" srcId="{A434F991-6612-41C7-849E-448CE8E60860}" destId="{87136F79-856D-4E9E-8024-ADA97EA8B7BE}" srcOrd="3" destOrd="0" presId="urn:microsoft.com/office/officeart/2005/8/layout/chevron1"/>
    <dgm:cxn modelId="{A8850E61-6D5B-4DB9-9DB2-5948317599DA}" type="presParOf" srcId="{A434F991-6612-41C7-849E-448CE8E60860}" destId="{13E0D057-A1AC-4198-A0EA-ADE655F2C10B}" srcOrd="4" destOrd="0" presId="urn:microsoft.com/office/officeart/2005/8/layout/chevron1"/>
    <dgm:cxn modelId="{6EC86743-59D7-42FB-B795-1747461898DF}" type="presParOf" srcId="{A434F991-6612-41C7-849E-448CE8E60860}" destId="{C3AD5213-B379-4666-B40D-D8C3CDEB3EE2}" srcOrd="5" destOrd="0" presId="urn:microsoft.com/office/officeart/2005/8/layout/chevron1"/>
    <dgm:cxn modelId="{2936AB84-2C77-4A6A-817E-3B53D0E51775}" type="presParOf" srcId="{A434F991-6612-41C7-849E-448CE8E60860}" destId="{729E88D1-4A53-4682-A0E8-A4C417CE7ED5}" srcOrd="6" destOrd="0" presId="urn:microsoft.com/office/officeart/2005/8/layout/chevron1"/>
    <dgm:cxn modelId="{54B32D0E-DEF1-411C-89A1-9549604436B5}" type="presParOf" srcId="{A434F991-6612-41C7-849E-448CE8E60860}" destId="{DE8F5ABD-CDC3-47DA-9C29-2DE01E11DB29}" srcOrd="7" destOrd="0" presId="urn:microsoft.com/office/officeart/2005/8/layout/chevron1"/>
    <dgm:cxn modelId="{7C7C3ABC-A153-4D8F-992C-1B08F51D15C4}" type="presParOf" srcId="{A434F991-6612-41C7-849E-448CE8E60860}" destId="{A9CF874D-4CC0-4D01-9ECF-A99E6DF0367F}" srcOrd="8" destOrd="0" presId="urn:microsoft.com/office/officeart/2005/8/layout/chevron1"/>
    <dgm:cxn modelId="{B52D4377-17FE-409B-BCA7-E4E59BA8C64A}" type="presParOf" srcId="{A434F991-6612-41C7-849E-448CE8E60860}" destId="{85283556-E6DD-43B5-B9FD-631AFF4A2E40}" srcOrd="9" destOrd="0" presId="urn:microsoft.com/office/officeart/2005/8/layout/chevron1"/>
    <dgm:cxn modelId="{63DB8049-E115-4D68-9755-B5F3C30E7395}" type="presParOf" srcId="{A434F991-6612-41C7-849E-448CE8E60860}" destId="{14B76DC8-F876-4DFA-B9FF-9703D8B12986}" srcOrd="10" destOrd="0" presId="urn:microsoft.com/office/officeart/2005/8/layout/chevro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git-training</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00CFA4A0-0C2D-4DDF-A663-95678D89C302}">
      <dgm:prSet phldrT="[Text]"/>
      <dgm:spPr/>
      <dgm:t>
        <a:bodyPr/>
        <a:lstStyle/>
        <a:p>
          <a:r>
            <a:rPr lang="en-PH" dirty="0" err="1" smtClean="0"/>
            <a:t>src</a:t>
          </a:r>
          <a:endParaRPr lang="en-US" dirty="0"/>
        </a:p>
      </dgm:t>
    </dgm:pt>
    <dgm:pt modelId="{99E6B4D6-AAE5-481E-8D4B-67D202FAA30A}" type="parTrans" cxnId="{06EFA29A-FFAA-4002-8410-172CA3745042}">
      <dgm:prSet/>
      <dgm:spPr/>
      <dgm:t>
        <a:bodyPr/>
        <a:lstStyle/>
        <a:p>
          <a:endParaRPr lang="en-US"/>
        </a:p>
      </dgm:t>
    </dgm:pt>
    <dgm:pt modelId="{873EB4F9-0A20-40F4-A4B7-1824313E247B}" type="sibTrans" cxnId="{06EFA29A-FFAA-4002-8410-172CA3745042}">
      <dgm:prSet/>
      <dgm:spPr/>
      <dgm:t>
        <a:bodyPr/>
        <a:lstStyle/>
        <a:p>
          <a:endParaRPr lang="en-US"/>
        </a:p>
      </dgm:t>
    </dgm:pt>
    <dgm:pt modelId="{A1259E90-D22E-4BCF-BE5D-A8C2BD8F4085}">
      <dgm:prSet phldrT="[Text]"/>
      <dgm:spPr/>
      <dgm:t>
        <a:bodyPr/>
        <a:lstStyle/>
        <a:p>
          <a:r>
            <a:rPr lang="en-PH" dirty="0" smtClean="0"/>
            <a:t>target</a:t>
          </a:r>
          <a:endParaRPr lang="en-US" dirty="0"/>
        </a:p>
      </dgm:t>
    </dgm:pt>
    <dgm:pt modelId="{649E5A5D-D7B3-42AD-8E25-8BD927419C66}" type="parTrans" cxnId="{B69EA2DF-B290-4442-95D0-DCBB2D3D9162}">
      <dgm:prSet/>
      <dgm:spPr/>
      <dgm:t>
        <a:bodyPr/>
        <a:lstStyle/>
        <a:p>
          <a:endParaRPr lang="en-US"/>
        </a:p>
      </dgm:t>
    </dgm:pt>
    <dgm:pt modelId="{A3FE4416-99E1-482F-A651-B300BAD8D40E}" type="sibTrans" cxnId="{B69EA2DF-B290-4442-95D0-DCBB2D3D9162}">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E358FC1C-C4E1-480F-9D91-98FE4C1CC57F}" type="pres">
      <dgm:prSet presAssocID="{99E6B4D6-AAE5-481E-8D4B-67D202FAA30A}" presName="Name13" presStyleLbl="parChTrans1D2" presStyleIdx="0" presStyleCnt="2"/>
      <dgm:spPr/>
      <dgm:t>
        <a:bodyPr/>
        <a:lstStyle/>
        <a:p>
          <a:endParaRPr lang="en-US"/>
        </a:p>
      </dgm:t>
    </dgm:pt>
    <dgm:pt modelId="{3404F401-814A-4222-9413-D60799C5C346}" type="pres">
      <dgm:prSet presAssocID="{00CFA4A0-0C2D-4DDF-A663-95678D89C302}" presName="childText" presStyleLbl="bgAcc1" presStyleIdx="0" presStyleCnt="2">
        <dgm:presLayoutVars>
          <dgm:bulletEnabled val="1"/>
        </dgm:presLayoutVars>
      </dgm:prSet>
      <dgm:spPr/>
      <dgm:t>
        <a:bodyPr/>
        <a:lstStyle/>
        <a:p>
          <a:endParaRPr lang="en-US"/>
        </a:p>
      </dgm:t>
    </dgm:pt>
    <dgm:pt modelId="{F82B2323-1CE2-4873-A295-739480355C87}" type="pres">
      <dgm:prSet presAssocID="{649E5A5D-D7B3-42AD-8E25-8BD927419C66}" presName="Name13" presStyleLbl="parChTrans1D2" presStyleIdx="1" presStyleCnt="2"/>
      <dgm:spPr/>
      <dgm:t>
        <a:bodyPr/>
        <a:lstStyle/>
        <a:p>
          <a:endParaRPr lang="en-US"/>
        </a:p>
      </dgm:t>
    </dgm:pt>
    <dgm:pt modelId="{C9FCE80B-DD17-43A2-BAD0-B96FAAFFD9D7}" type="pres">
      <dgm:prSet presAssocID="{A1259E90-D22E-4BCF-BE5D-A8C2BD8F4085}" presName="childText" presStyleLbl="bgAcc1" presStyleIdx="1" presStyleCnt="2">
        <dgm:presLayoutVars>
          <dgm:bulletEnabled val="1"/>
        </dgm:presLayoutVars>
      </dgm:prSet>
      <dgm:spPr/>
      <dgm:t>
        <a:bodyPr/>
        <a:lstStyle/>
        <a:p>
          <a:endParaRPr lang="en-US"/>
        </a:p>
      </dgm:t>
    </dgm:pt>
  </dgm:ptLst>
  <dgm:cxnLst>
    <dgm:cxn modelId="{60C28183-DFF5-4938-AA3E-7189B8E66F87}" type="presOf" srcId="{00CFA4A0-0C2D-4DDF-A663-95678D89C302}" destId="{3404F401-814A-4222-9413-D60799C5C346}" srcOrd="0" destOrd="0" presId="urn:microsoft.com/office/officeart/2005/8/layout/hierarchy3"/>
    <dgm:cxn modelId="{B69EA2DF-B290-4442-95D0-DCBB2D3D9162}" srcId="{EFA81B48-64ED-4124-AE87-EA5E8AB58EFE}" destId="{A1259E90-D22E-4BCF-BE5D-A8C2BD8F4085}" srcOrd="1" destOrd="0" parTransId="{649E5A5D-D7B3-42AD-8E25-8BD927419C66}" sibTransId="{A3FE4416-99E1-482F-A651-B300BAD8D40E}"/>
    <dgm:cxn modelId="{E29B7F6E-B0EA-441D-B551-A506E39CE657}" type="presOf" srcId="{A1259E90-D22E-4BCF-BE5D-A8C2BD8F4085}" destId="{C9FCE80B-DD17-43A2-BAD0-B96FAAFFD9D7}" srcOrd="0" destOrd="0" presId="urn:microsoft.com/office/officeart/2005/8/layout/hierarchy3"/>
    <dgm:cxn modelId="{E68FBD9A-8FB7-4472-9EB5-8F929766C14D}" srcId="{1E2188DE-CA53-40F2-9A22-60D21225D735}" destId="{EFA81B48-64ED-4124-AE87-EA5E8AB58EFE}" srcOrd="0" destOrd="0" parTransId="{3B41F0EB-981B-45E5-8412-7C6FF359104E}" sibTransId="{857FE5FF-1447-49F1-9716-B0B43EFC0F7A}"/>
    <dgm:cxn modelId="{5AB02F6D-12DD-4392-A9FB-1B69FA968516}" type="presOf" srcId="{649E5A5D-D7B3-42AD-8E25-8BD927419C66}" destId="{F82B2323-1CE2-4873-A295-739480355C87}" srcOrd="0" destOrd="0" presId="urn:microsoft.com/office/officeart/2005/8/layout/hierarchy3"/>
    <dgm:cxn modelId="{06EFA29A-FFAA-4002-8410-172CA3745042}" srcId="{EFA81B48-64ED-4124-AE87-EA5E8AB58EFE}" destId="{00CFA4A0-0C2D-4DDF-A663-95678D89C302}" srcOrd="0" destOrd="0" parTransId="{99E6B4D6-AAE5-481E-8D4B-67D202FAA30A}" sibTransId="{873EB4F9-0A20-40F4-A4B7-1824313E247B}"/>
    <dgm:cxn modelId="{110A6371-1E4A-443D-A54C-80F15168DBA7}" type="presOf" srcId="{EFA81B48-64ED-4124-AE87-EA5E8AB58EFE}" destId="{FD7597C7-B230-4B08-9824-161EA044873B}" srcOrd="0" destOrd="0" presId="urn:microsoft.com/office/officeart/2005/8/layout/hierarchy3"/>
    <dgm:cxn modelId="{576DD09F-155F-455C-B976-16C55E0BE8E5}" type="presOf" srcId="{99E6B4D6-AAE5-481E-8D4B-67D202FAA30A}" destId="{E358FC1C-C4E1-480F-9D91-98FE4C1CC57F}" srcOrd="0" destOrd="0" presId="urn:microsoft.com/office/officeart/2005/8/layout/hierarchy3"/>
    <dgm:cxn modelId="{1FAF427B-B97A-48CF-8E7B-F7D21FFD3F89}" type="presOf" srcId="{1E2188DE-CA53-40F2-9A22-60D21225D735}" destId="{E8F90BD5-41F9-471C-821C-30F7EEE796FA}" srcOrd="0" destOrd="0" presId="urn:microsoft.com/office/officeart/2005/8/layout/hierarchy3"/>
    <dgm:cxn modelId="{CEE183E6-CA31-400F-8A20-BA46650B93D4}" type="presOf" srcId="{EFA81B48-64ED-4124-AE87-EA5E8AB58EFE}" destId="{FC3B3F57-86C0-4356-BA7B-72E48D45AF56}" srcOrd="1" destOrd="0" presId="urn:microsoft.com/office/officeart/2005/8/layout/hierarchy3"/>
    <dgm:cxn modelId="{24FB0AE7-9EBE-41B2-BF85-927397FD9181}" type="presParOf" srcId="{E8F90BD5-41F9-471C-821C-30F7EEE796FA}" destId="{B75AE3BE-D2D8-4FC5-9279-643314134D56}" srcOrd="0" destOrd="0" presId="urn:microsoft.com/office/officeart/2005/8/layout/hierarchy3"/>
    <dgm:cxn modelId="{AE6E83C9-F042-4CC5-A5E6-E58342910F98}" type="presParOf" srcId="{B75AE3BE-D2D8-4FC5-9279-643314134D56}" destId="{CEA16DFA-F28A-48AC-8AC4-A0C94E78904B}" srcOrd="0" destOrd="0" presId="urn:microsoft.com/office/officeart/2005/8/layout/hierarchy3"/>
    <dgm:cxn modelId="{2E4EF4D7-B660-401C-98C9-3BB66F458D99}" type="presParOf" srcId="{CEA16DFA-F28A-48AC-8AC4-A0C94E78904B}" destId="{FD7597C7-B230-4B08-9824-161EA044873B}" srcOrd="0" destOrd="0" presId="urn:microsoft.com/office/officeart/2005/8/layout/hierarchy3"/>
    <dgm:cxn modelId="{CBAD2C60-0A90-4E64-BCFF-5A7E8A3D725D}" type="presParOf" srcId="{CEA16DFA-F28A-48AC-8AC4-A0C94E78904B}" destId="{FC3B3F57-86C0-4356-BA7B-72E48D45AF56}" srcOrd="1" destOrd="0" presId="urn:microsoft.com/office/officeart/2005/8/layout/hierarchy3"/>
    <dgm:cxn modelId="{13B8AF6E-5247-48CC-9C98-F16AEF58A6AC}" type="presParOf" srcId="{B75AE3BE-D2D8-4FC5-9279-643314134D56}" destId="{7B7AB5A1-8C13-4491-8469-63DBE9E1C42D}" srcOrd="1" destOrd="0" presId="urn:microsoft.com/office/officeart/2005/8/layout/hierarchy3"/>
    <dgm:cxn modelId="{83666CA2-B6B2-488B-A221-CE6E24968D27}" type="presParOf" srcId="{7B7AB5A1-8C13-4491-8469-63DBE9E1C42D}" destId="{E358FC1C-C4E1-480F-9D91-98FE4C1CC57F}" srcOrd="0" destOrd="0" presId="urn:microsoft.com/office/officeart/2005/8/layout/hierarchy3"/>
    <dgm:cxn modelId="{B65A668A-74D9-4E24-8E2C-A9361CA428F5}" type="presParOf" srcId="{7B7AB5A1-8C13-4491-8469-63DBE9E1C42D}" destId="{3404F401-814A-4222-9413-D60799C5C346}" srcOrd="1" destOrd="0" presId="urn:microsoft.com/office/officeart/2005/8/layout/hierarchy3"/>
    <dgm:cxn modelId="{9AB9870A-D1C4-4E5B-BB2B-EB18FF152F5C}" type="presParOf" srcId="{7B7AB5A1-8C13-4491-8469-63DBE9E1C42D}" destId="{F82B2323-1CE2-4873-A295-739480355C87}" srcOrd="2" destOrd="0" presId="urn:microsoft.com/office/officeart/2005/8/layout/hierarchy3"/>
    <dgm:cxn modelId="{83644DB7-5435-42B1-BDBB-84C1828227CF}" type="presParOf" srcId="{7B7AB5A1-8C13-4491-8469-63DBE9E1C42D}" destId="{C9FCE80B-DD17-43A2-BAD0-B96FAAFFD9D7}" srcOrd="3" destOrd="0" presId="urn:microsoft.com/office/officeart/2005/8/layout/hierarchy3"/>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git-training</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00CFA4A0-0C2D-4DDF-A663-95678D89C302}">
      <dgm:prSet phldrT="[Text]"/>
      <dgm:spPr/>
      <dgm:t>
        <a:bodyPr/>
        <a:lstStyle/>
        <a:p>
          <a:r>
            <a:rPr lang="en-PH" dirty="0" err="1" smtClean="0"/>
            <a:t>src</a:t>
          </a:r>
          <a:endParaRPr lang="en-US" dirty="0"/>
        </a:p>
      </dgm:t>
    </dgm:pt>
    <dgm:pt modelId="{99E6B4D6-AAE5-481E-8D4B-67D202FAA30A}" type="parTrans" cxnId="{06EFA29A-FFAA-4002-8410-172CA3745042}">
      <dgm:prSet/>
      <dgm:spPr/>
      <dgm:t>
        <a:bodyPr/>
        <a:lstStyle/>
        <a:p>
          <a:endParaRPr lang="en-US"/>
        </a:p>
      </dgm:t>
    </dgm:pt>
    <dgm:pt modelId="{873EB4F9-0A20-40F4-A4B7-1824313E247B}" type="sibTrans" cxnId="{06EFA29A-FFAA-4002-8410-172CA3745042}">
      <dgm:prSet/>
      <dgm:spPr/>
      <dgm:t>
        <a:bodyPr/>
        <a:lstStyle/>
        <a:p>
          <a:endParaRPr lang="en-US"/>
        </a:p>
      </dgm:t>
    </dgm:pt>
    <dgm:pt modelId="{A1259E90-D22E-4BCF-BE5D-A8C2BD8F4085}">
      <dgm:prSet phldrT="[Text]"/>
      <dgm:spPr/>
      <dgm:t>
        <a:bodyPr/>
        <a:lstStyle/>
        <a:p>
          <a:r>
            <a:rPr lang="en-PH" dirty="0" smtClean="0"/>
            <a:t>target</a:t>
          </a:r>
          <a:endParaRPr lang="en-US" dirty="0"/>
        </a:p>
      </dgm:t>
    </dgm:pt>
    <dgm:pt modelId="{649E5A5D-D7B3-42AD-8E25-8BD927419C66}" type="parTrans" cxnId="{B69EA2DF-B290-4442-95D0-DCBB2D3D9162}">
      <dgm:prSet/>
      <dgm:spPr/>
      <dgm:t>
        <a:bodyPr/>
        <a:lstStyle/>
        <a:p>
          <a:endParaRPr lang="en-US"/>
        </a:p>
      </dgm:t>
    </dgm:pt>
    <dgm:pt modelId="{A3FE4416-99E1-482F-A651-B300BAD8D40E}" type="sibTrans" cxnId="{B69EA2DF-B290-4442-95D0-DCBB2D3D9162}">
      <dgm:prSet/>
      <dgm:spPr/>
      <dgm:t>
        <a:bodyPr/>
        <a:lstStyle/>
        <a:p>
          <a:endParaRPr lang="en-US"/>
        </a:p>
      </dgm:t>
    </dgm:pt>
    <dgm:pt modelId="{2B90876A-E0C9-425B-9DFA-C9F7D5AFECD2}">
      <dgm:prSet phldrT="[Text]"/>
      <dgm:spPr/>
      <dgm:t>
        <a:bodyPr/>
        <a:lstStyle/>
        <a:p>
          <a:r>
            <a:rPr lang="en-PH" dirty="0" smtClean="0"/>
            <a:t>.git</a:t>
          </a:r>
          <a:endParaRPr lang="en-US" dirty="0"/>
        </a:p>
      </dgm:t>
    </dgm:pt>
    <dgm:pt modelId="{6B74A41F-9374-4FDB-9832-6BE0ECD13BCE}" type="parTrans" cxnId="{3F4B5F8D-A58E-4C2B-8124-2EEBDB3E9C9E}">
      <dgm:prSet/>
      <dgm:spPr/>
      <dgm:t>
        <a:bodyPr/>
        <a:lstStyle/>
        <a:p>
          <a:endParaRPr lang="en-US"/>
        </a:p>
      </dgm:t>
    </dgm:pt>
    <dgm:pt modelId="{1A66EF43-1AFC-4AA7-A3B3-351367716224}" type="sibTrans" cxnId="{3F4B5F8D-A58E-4C2B-8124-2EEBDB3E9C9E}">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91E379F0-769D-4397-9324-6F3BF3D69265}" type="pres">
      <dgm:prSet presAssocID="{6B74A41F-9374-4FDB-9832-6BE0ECD13BCE}" presName="Name13" presStyleLbl="parChTrans1D2" presStyleIdx="0" presStyleCnt="3"/>
      <dgm:spPr/>
      <dgm:t>
        <a:bodyPr/>
        <a:lstStyle/>
        <a:p>
          <a:endParaRPr lang="en-US"/>
        </a:p>
      </dgm:t>
    </dgm:pt>
    <dgm:pt modelId="{79CD92D0-A67E-4CF3-9739-09E866704512}" type="pres">
      <dgm:prSet presAssocID="{2B90876A-E0C9-425B-9DFA-C9F7D5AFECD2}" presName="childText" presStyleLbl="bgAcc1" presStyleIdx="0" presStyleCnt="3">
        <dgm:presLayoutVars>
          <dgm:bulletEnabled val="1"/>
        </dgm:presLayoutVars>
      </dgm:prSet>
      <dgm:spPr/>
      <dgm:t>
        <a:bodyPr/>
        <a:lstStyle/>
        <a:p>
          <a:endParaRPr lang="en-US"/>
        </a:p>
      </dgm:t>
    </dgm:pt>
    <dgm:pt modelId="{E358FC1C-C4E1-480F-9D91-98FE4C1CC57F}" type="pres">
      <dgm:prSet presAssocID="{99E6B4D6-AAE5-481E-8D4B-67D202FAA30A}" presName="Name13" presStyleLbl="parChTrans1D2" presStyleIdx="1" presStyleCnt="3"/>
      <dgm:spPr/>
      <dgm:t>
        <a:bodyPr/>
        <a:lstStyle/>
        <a:p>
          <a:endParaRPr lang="en-US"/>
        </a:p>
      </dgm:t>
    </dgm:pt>
    <dgm:pt modelId="{3404F401-814A-4222-9413-D60799C5C346}" type="pres">
      <dgm:prSet presAssocID="{00CFA4A0-0C2D-4DDF-A663-95678D89C302}" presName="childText" presStyleLbl="bgAcc1" presStyleIdx="1" presStyleCnt="3">
        <dgm:presLayoutVars>
          <dgm:bulletEnabled val="1"/>
        </dgm:presLayoutVars>
      </dgm:prSet>
      <dgm:spPr/>
      <dgm:t>
        <a:bodyPr/>
        <a:lstStyle/>
        <a:p>
          <a:endParaRPr lang="en-US"/>
        </a:p>
      </dgm:t>
    </dgm:pt>
    <dgm:pt modelId="{F82B2323-1CE2-4873-A295-739480355C87}" type="pres">
      <dgm:prSet presAssocID="{649E5A5D-D7B3-42AD-8E25-8BD927419C66}" presName="Name13" presStyleLbl="parChTrans1D2" presStyleIdx="2" presStyleCnt="3"/>
      <dgm:spPr/>
      <dgm:t>
        <a:bodyPr/>
        <a:lstStyle/>
        <a:p>
          <a:endParaRPr lang="en-US"/>
        </a:p>
      </dgm:t>
    </dgm:pt>
    <dgm:pt modelId="{C9FCE80B-DD17-43A2-BAD0-B96FAAFFD9D7}" type="pres">
      <dgm:prSet presAssocID="{A1259E90-D22E-4BCF-BE5D-A8C2BD8F4085}" presName="childText" presStyleLbl="bgAcc1" presStyleIdx="2" presStyleCnt="3">
        <dgm:presLayoutVars>
          <dgm:bulletEnabled val="1"/>
        </dgm:presLayoutVars>
      </dgm:prSet>
      <dgm:spPr/>
      <dgm:t>
        <a:bodyPr/>
        <a:lstStyle/>
        <a:p>
          <a:endParaRPr lang="en-US"/>
        </a:p>
      </dgm:t>
    </dgm:pt>
  </dgm:ptLst>
  <dgm:cxnLst>
    <dgm:cxn modelId="{3F4B5F8D-A58E-4C2B-8124-2EEBDB3E9C9E}" srcId="{EFA81B48-64ED-4124-AE87-EA5E8AB58EFE}" destId="{2B90876A-E0C9-425B-9DFA-C9F7D5AFECD2}" srcOrd="0" destOrd="0" parTransId="{6B74A41F-9374-4FDB-9832-6BE0ECD13BCE}" sibTransId="{1A66EF43-1AFC-4AA7-A3B3-351367716224}"/>
    <dgm:cxn modelId="{47606198-152B-46AA-9766-E08A459E4E20}" type="presOf" srcId="{1E2188DE-CA53-40F2-9A22-60D21225D735}" destId="{E8F90BD5-41F9-471C-821C-30F7EEE796FA}" srcOrd="0" destOrd="0" presId="urn:microsoft.com/office/officeart/2005/8/layout/hierarchy3"/>
    <dgm:cxn modelId="{C0D73B19-B17D-4103-BDF0-CEA9E985CA80}" type="presOf" srcId="{00CFA4A0-0C2D-4DDF-A663-95678D89C302}" destId="{3404F401-814A-4222-9413-D60799C5C346}" srcOrd="0" destOrd="0" presId="urn:microsoft.com/office/officeart/2005/8/layout/hierarchy3"/>
    <dgm:cxn modelId="{B69EA2DF-B290-4442-95D0-DCBB2D3D9162}" srcId="{EFA81B48-64ED-4124-AE87-EA5E8AB58EFE}" destId="{A1259E90-D22E-4BCF-BE5D-A8C2BD8F4085}" srcOrd="2" destOrd="0" parTransId="{649E5A5D-D7B3-42AD-8E25-8BD927419C66}" sibTransId="{A3FE4416-99E1-482F-A651-B300BAD8D40E}"/>
    <dgm:cxn modelId="{E68FBD9A-8FB7-4472-9EB5-8F929766C14D}" srcId="{1E2188DE-CA53-40F2-9A22-60D21225D735}" destId="{EFA81B48-64ED-4124-AE87-EA5E8AB58EFE}" srcOrd="0" destOrd="0" parTransId="{3B41F0EB-981B-45E5-8412-7C6FF359104E}" sibTransId="{857FE5FF-1447-49F1-9716-B0B43EFC0F7A}"/>
    <dgm:cxn modelId="{984DF2AF-B4BA-4A4C-B489-355F7B6D7C44}" type="presOf" srcId="{2B90876A-E0C9-425B-9DFA-C9F7D5AFECD2}" destId="{79CD92D0-A67E-4CF3-9739-09E866704512}" srcOrd="0" destOrd="0" presId="urn:microsoft.com/office/officeart/2005/8/layout/hierarchy3"/>
    <dgm:cxn modelId="{3CA2C925-C403-404C-B9B6-D285B0E20825}" type="presOf" srcId="{A1259E90-D22E-4BCF-BE5D-A8C2BD8F4085}" destId="{C9FCE80B-DD17-43A2-BAD0-B96FAAFFD9D7}" srcOrd="0" destOrd="0" presId="urn:microsoft.com/office/officeart/2005/8/layout/hierarchy3"/>
    <dgm:cxn modelId="{D47EB937-00E0-4215-B05F-9AD6C54BA8D0}" type="presOf" srcId="{6B74A41F-9374-4FDB-9832-6BE0ECD13BCE}" destId="{91E379F0-769D-4397-9324-6F3BF3D69265}" srcOrd="0" destOrd="0" presId="urn:microsoft.com/office/officeart/2005/8/layout/hierarchy3"/>
    <dgm:cxn modelId="{06EFA29A-FFAA-4002-8410-172CA3745042}" srcId="{EFA81B48-64ED-4124-AE87-EA5E8AB58EFE}" destId="{00CFA4A0-0C2D-4DDF-A663-95678D89C302}" srcOrd="1" destOrd="0" parTransId="{99E6B4D6-AAE5-481E-8D4B-67D202FAA30A}" sibTransId="{873EB4F9-0A20-40F4-A4B7-1824313E247B}"/>
    <dgm:cxn modelId="{14F70D81-669B-4C32-89F1-615022DF11E1}" type="presOf" srcId="{649E5A5D-D7B3-42AD-8E25-8BD927419C66}" destId="{F82B2323-1CE2-4873-A295-739480355C87}" srcOrd="0" destOrd="0" presId="urn:microsoft.com/office/officeart/2005/8/layout/hierarchy3"/>
    <dgm:cxn modelId="{F139FF12-4D7D-44C8-9843-73B6BD9527C6}" type="presOf" srcId="{99E6B4D6-AAE5-481E-8D4B-67D202FAA30A}" destId="{E358FC1C-C4E1-480F-9D91-98FE4C1CC57F}" srcOrd="0" destOrd="0" presId="urn:microsoft.com/office/officeart/2005/8/layout/hierarchy3"/>
    <dgm:cxn modelId="{349BA03F-154B-4F2D-B454-6C0C7CCFE33A}" type="presOf" srcId="{EFA81B48-64ED-4124-AE87-EA5E8AB58EFE}" destId="{FC3B3F57-86C0-4356-BA7B-72E48D45AF56}" srcOrd="1" destOrd="0" presId="urn:microsoft.com/office/officeart/2005/8/layout/hierarchy3"/>
    <dgm:cxn modelId="{9313CFC1-465D-40DD-BDBF-931BCD82140B}" type="presOf" srcId="{EFA81B48-64ED-4124-AE87-EA5E8AB58EFE}" destId="{FD7597C7-B230-4B08-9824-161EA044873B}" srcOrd="0" destOrd="0" presId="urn:microsoft.com/office/officeart/2005/8/layout/hierarchy3"/>
    <dgm:cxn modelId="{A170E08F-2B60-4F0C-B8D6-72FEC930B0E6}" type="presParOf" srcId="{E8F90BD5-41F9-471C-821C-30F7EEE796FA}" destId="{B75AE3BE-D2D8-4FC5-9279-643314134D56}" srcOrd="0" destOrd="0" presId="urn:microsoft.com/office/officeart/2005/8/layout/hierarchy3"/>
    <dgm:cxn modelId="{21C5B5D9-CABD-40F5-8BFA-96DC479AF496}" type="presParOf" srcId="{B75AE3BE-D2D8-4FC5-9279-643314134D56}" destId="{CEA16DFA-F28A-48AC-8AC4-A0C94E78904B}" srcOrd="0" destOrd="0" presId="urn:microsoft.com/office/officeart/2005/8/layout/hierarchy3"/>
    <dgm:cxn modelId="{37D36057-6F6E-491F-8745-F5CEAE40048D}" type="presParOf" srcId="{CEA16DFA-F28A-48AC-8AC4-A0C94E78904B}" destId="{FD7597C7-B230-4B08-9824-161EA044873B}" srcOrd="0" destOrd="0" presId="urn:microsoft.com/office/officeart/2005/8/layout/hierarchy3"/>
    <dgm:cxn modelId="{4F5F7239-FF79-465A-BE84-80EB91DB9EB6}" type="presParOf" srcId="{CEA16DFA-F28A-48AC-8AC4-A0C94E78904B}" destId="{FC3B3F57-86C0-4356-BA7B-72E48D45AF56}" srcOrd="1" destOrd="0" presId="urn:microsoft.com/office/officeart/2005/8/layout/hierarchy3"/>
    <dgm:cxn modelId="{69D195EE-68B5-4B7E-9589-D532C44574AB}" type="presParOf" srcId="{B75AE3BE-D2D8-4FC5-9279-643314134D56}" destId="{7B7AB5A1-8C13-4491-8469-63DBE9E1C42D}" srcOrd="1" destOrd="0" presId="urn:microsoft.com/office/officeart/2005/8/layout/hierarchy3"/>
    <dgm:cxn modelId="{E8859320-7B0F-4957-80A4-A8D87483C1D3}" type="presParOf" srcId="{7B7AB5A1-8C13-4491-8469-63DBE9E1C42D}" destId="{91E379F0-769D-4397-9324-6F3BF3D69265}" srcOrd="0" destOrd="0" presId="urn:microsoft.com/office/officeart/2005/8/layout/hierarchy3"/>
    <dgm:cxn modelId="{7AE9CDDF-22EE-4048-AE1C-D3EAC3448E5D}" type="presParOf" srcId="{7B7AB5A1-8C13-4491-8469-63DBE9E1C42D}" destId="{79CD92D0-A67E-4CF3-9739-09E866704512}" srcOrd="1" destOrd="0" presId="urn:microsoft.com/office/officeart/2005/8/layout/hierarchy3"/>
    <dgm:cxn modelId="{08AE72D3-3268-4DE9-A5B9-B541F771D1BF}" type="presParOf" srcId="{7B7AB5A1-8C13-4491-8469-63DBE9E1C42D}" destId="{E358FC1C-C4E1-480F-9D91-98FE4C1CC57F}" srcOrd="2" destOrd="0" presId="urn:microsoft.com/office/officeart/2005/8/layout/hierarchy3"/>
    <dgm:cxn modelId="{7F608D81-5CD2-453C-9765-6A80E0C838C1}" type="presParOf" srcId="{7B7AB5A1-8C13-4491-8469-63DBE9E1C42D}" destId="{3404F401-814A-4222-9413-D60799C5C346}" srcOrd="3" destOrd="0" presId="urn:microsoft.com/office/officeart/2005/8/layout/hierarchy3"/>
    <dgm:cxn modelId="{DB6DD38F-D1F2-48FA-A619-98E26AD5C39E}" type="presParOf" srcId="{7B7AB5A1-8C13-4491-8469-63DBE9E1C42D}" destId="{F82B2323-1CE2-4873-A295-739480355C87}" srcOrd="4" destOrd="0" presId="urn:microsoft.com/office/officeart/2005/8/layout/hierarchy3"/>
    <dgm:cxn modelId="{BB53BF94-8A29-4B99-9756-A0139F423F53}" type="presParOf" srcId="{7B7AB5A1-8C13-4491-8469-63DBE9E1C42D}" destId="{C9FCE80B-DD17-43A2-BAD0-B96FAAFFD9D7}" srcOrd="5" destOrd="0" presId="urn:microsoft.com/office/officeart/2005/8/layout/hierarchy3"/>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1FAAE40C-3C5D-4D2F-8143-332CF675099D}" type="presOf" srcId="{4798966B-40D6-49FF-BB6C-3B0195D58F63}" destId="{BBA8D2C9-CC97-4EC5-BE5B-A04EFC7B2453}"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00426D77-208A-4CDE-A073-4368CC01F554}" type="presOf" srcId="{FE323D02-9D8C-442D-9ABE-F9C04079D14C}" destId="{C9B5244F-6758-442E-893D-FABFB44D9911}" srcOrd="0" destOrd="0" presId="urn:microsoft.com/office/officeart/2005/8/layout/hChevron3"/>
    <dgm:cxn modelId="{8722A4E9-B57A-4724-9BBB-530FFD737B98}" type="presOf" srcId="{EF7645D3-FB8E-4521-9674-2362D77229E6}" destId="{D2E44240-FA7D-4B92-89A5-74A37B9C9B31}" srcOrd="0" destOrd="0" presId="urn:microsoft.com/office/officeart/2005/8/layout/hChevron3"/>
    <dgm:cxn modelId="{FC16C93D-6E71-4716-A11B-4BC1BC77A3AA}" type="presOf" srcId="{D70B9665-F58E-47F2-BB84-6070316D4446}" destId="{A3157F7E-A9AE-4502-8277-220C9D5A218A}" srcOrd="0" destOrd="0" presId="urn:microsoft.com/office/officeart/2005/8/layout/hChevron3"/>
    <dgm:cxn modelId="{DF8822FE-6662-4732-87B0-F1D0C58BE6AB}" type="presOf" srcId="{80A58113-0413-47E2-B1CB-423BF0F05E28}" destId="{3CC0E4BC-DBC8-43BB-B1E3-2CB6EEBCDA7E}"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D6FDAF87-68F2-4E4C-B06F-A477892AC826}" type="presParOf" srcId="{3CC0E4BC-DBC8-43BB-B1E3-2CB6EEBCDA7E}" destId="{C9B5244F-6758-442E-893D-FABFB44D9911}" srcOrd="0" destOrd="0" presId="urn:microsoft.com/office/officeart/2005/8/layout/hChevron3"/>
    <dgm:cxn modelId="{83A91C8D-881D-4D68-A4AC-25F8472C2B65}" type="presParOf" srcId="{3CC0E4BC-DBC8-43BB-B1E3-2CB6EEBCDA7E}" destId="{563CFFEE-BE57-48B3-9CA9-28248F383789}" srcOrd="1" destOrd="0" presId="urn:microsoft.com/office/officeart/2005/8/layout/hChevron3"/>
    <dgm:cxn modelId="{F907E2A3-9072-48FB-A540-A532C0516D15}" type="presParOf" srcId="{3CC0E4BC-DBC8-43BB-B1E3-2CB6EEBCDA7E}" destId="{D2E44240-FA7D-4B92-89A5-74A37B9C9B31}" srcOrd="2" destOrd="0" presId="urn:microsoft.com/office/officeart/2005/8/layout/hChevron3"/>
    <dgm:cxn modelId="{51572B3F-FDD0-4BC7-9B49-8B796A02963C}" type="presParOf" srcId="{3CC0E4BC-DBC8-43BB-B1E3-2CB6EEBCDA7E}" destId="{C2435CAD-FCED-440A-B532-CA7D0E7916A8}" srcOrd="3" destOrd="0" presId="urn:microsoft.com/office/officeart/2005/8/layout/hChevron3"/>
    <dgm:cxn modelId="{E8EC55D5-C678-453A-9E89-3881615B15D5}" type="presParOf" srcId="{3CC0E4BC-DBC8-43BB-B1E3-2CB6EEBCDA7E}" destId="{BBA8D2C9-CC97-4EC5-BE5B-A04EFC7B2453}" srcOrd="4" destOrd="0" presId="urn:microsoft.com/office/officeart/2005/8/layout/hChevron3"/>
    <dgm:cxn modelId="{F47F6757-6CB3-483B-BC20-3EE13BA29FF5}" type="presParOf" srcId="{3CC0E4BC-DBC8-43BB-B1E3-2CB6EEBCDA7E}" destId="{ECA9012A-F044-4E78-99DF-B74E89B84E50}" srcOrd="5" destOrd="0" presId="urn:microsoft.com/office/officeart/2005/8/layout/hChevron3"/>
    <dgm:cxn modelId="{47898E21-5538-4467-B7DA-4D43E504F02C}"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r>
            <a:rPr lang="en-PH" dirty="0" smtClean="0"/>
            <a:t>Initialize - Remote</a:t>
          </a:r>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24A49C96-FA3C-4BF0-B83B-DDD97AE8E616}">
      <dgm:prSet phldrT="[Text]"/>
      <dgm:spPr/>
      <dgm:t>
        <a:bodyPr/>
        <a:lstStyle/>
        <a:p>
          <a:endParaRPr lang="en-US" dirty="0"/>
        </a:p>
      </dgm:t>
    </dgm:pt>
    <dgm:pt modelId="{D03442F0-FCF2-4EFC-BFD7-BE0312780FA2}" type="parTrans" cxnId="{1E76BAE1-FCCB-47A4-849A-B5A98B993E14}">
      <dgm:prSet/>
      <dgm:spPr/>
    </dgm:pt>
    <dgm:pt modelId="{14E6C3AE-9B15-4230-925E-93B32DC17684}" type="sibTrans" cxnId="{1E76BAE1-FCCB-47A4-849A-B5A98B993E14}">
      <dgm:prSet/>
      <dgm:spPr/>
    </dgm:pt>
    <dgm:pt modelId="{0E1645FB-AC0B-4B80-A8F2-C7442E97370B}" type="pres">
      <dgm:prSet presAssocID="{80A58113-0413-47E2-B1CB-423BF0F05E28}" presName="Name0" presStyleCnt="0">
        <dgm:presLayoutVars>
          <dgm:dir/>
          <dgm:animLvl val="lvl"/>
          <dgm:resizeHandles val="exact"/>
        </dgm:presLayoutVars>
      </dgm:prSet>
      <dgm:spPr/>
    </dgm:pt>
    <dgm:pt modelId="{0817422F-4CAE-4A70-A95B-CC07153FBDA2}"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27D99D58-A113-43F3-9390-2D35B113064F}" type="pres">
      <dgm:prSet presAssocID="{DC18EE5A-E347-4E42-B6D9-B7455FDED54F}" presName="parTxOnlySpace" presStyleCnt="0"/>
      <dgm:spPr/>
    </dgm:pt>
    <dgm:pt modelId="{3ECAD664-62C0-49F6-9CDA-52192655CA11}"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29C3FE2C-53B1-4E32-B400-4749FE1F4AD9}" type="pres">
      <dgm:prSet presAssocID="{31C7EE00-8D07-49DD-90D4-19F6D4182E93}" presName="parTxOnlySpace" presStyleCnt="0"/>
      <dgm:spPr/>
    </dgm:pt>
    <dgm:pt modelId="{99C260D3-9C22-4F69-B420-F08D8517D100}"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5F4EBDAB-1768-4D9D-8360-A0A8FED5AF31}" type="pres">
      <dgm:prSet presAssocID="{72A967CB-18D7-4D74-8416-799AA63E4D26}" presName="parTxOnlySpace" presStyleCnt="0"/>
      <dgm:spPr/>
    </dgm:pt>
    <dgm:pt modelId="{4E53AAD7-36B3-47F2-BFC1-1D08B439DE04}" type="pres">
      <dgm:prSet presAssocID="{D70B9665-F58E-47F2-BB84-6070316D4446}" presName="parTxOnly" presStyleLbl="node1" presStyleIdx="3" presStyleCnt="6">
        <dgm:presLayoutVars>
          <dgm:chMax val="0"/>
          <dgm:chPref val="0"/>
          <dgm:bulletEnabled val="1"/>
        </dgm:presLayoutVars>
      </dgm:prSet>
      <dgm:spPr/>
      <dgm:t>
        <a:bodyPr/>
        <a:lstStyle/>
        <a:p>
          <a:endParaRPr lang="en-US"/>
        </a:p>
      </dgm:t>
    </dgm:pt>
    <dgm:pt modelId="{18A9C557-E091-48F7-AC7F-2EA27ADA405F}" type="pres">
      <dgm:prSet presAssocID="{6793D3D7-DF3C-438D-B5C8-2C7958F10CFD}" presName="parTxOnlySpace" presStyleCnt="0"/>
      <dgm:spPr/>
    </dgm:pt>
    <dgm:pt modelId="{1278F314-A794-4602-B7BA-357D3B2B4E17}" type="pres">
      <dgm:prSet presAssocID="{24A49C96-FA3C-4BF0-B83B-DDD97AE8E616}" presName="parTxOnly" presStyleLbl="node1" presStyleIdx="4" presStyleCnt="6">
        <dgm:presLayoutVars>
          <dgm:chMax val="0"/>
          <dgm:chPref val="0"/>
          <dgm:bulletEnabled val="1"/>
        </dgm:presLayoutVars>
      </dgm:prSet>
      <dgm:spPr/>
      <dgm:t>
        <a:bodyPr/>
        <a:lstStyle/>
        <a:p>
          <a:endParaRPr lang="en-US"/>
        </a:p>
      </dgm:t>
    </dgm:pt>
    <dgm:pt modelId="{2611D44C-983A-4C14-876F-D2E1E4EDE4C0}" type="pres">
      <dgm:prSet presAssocID="{14E6C3AE-9B15-4230-925E-93B32DC17684}" presName="parTxOnlySpace" presStyleCnt="0"/>
      <dgm:spPr/>
    </dgm:pt>
    <dgm:pt modelId="{CF965F15-CD8D-4AB0-9B95-D8004995BE78}"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1D7A53C1-A7CC-491A-88CB-7BAA5BD3244F}" type="presOf" srcId="{EF7645D3-FB8E-4521-9674-2362D77229E6}" destId="{3ECAD664-62C0-49F6-9CDA-52192655CA11}"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1E76BAE1-FCCB-47A4-849A-B5A98B993E14}" srcId="{80A58113-0413-47E2-B1CB-423BF0F05E28}" destId="{24A49C96-FA3C-4BF0-B83B-DDD97AE8E616}" srcOrd="4" destOrd="0" parTransId="{D03442F0-FCF2-4EFC-BFD7-BE0312780FA2}" sibTransId="{14E6C3AE-9B15-4230-925E-93B32DC17684}"/>
    <dgm:cxn modelId="{5E02D524-0118-4204-BB80-B3539D2E9ED0}" type="presOf" srcId="{52A9E4A4-7C3F-422D-AB75-A69898126256}" destId="{CF965F15-CD8D-4AB0-9B95-D8004995BE78}" srcOrd="0" destOrd="0" presId="urn:microsoft.com/office/officeart/2005/8/layout/chevron1"/>
    <dgm:cxn modelId="{2588FB76-DEB4-4918-8D89-AFB4276B4506}" type="presOf" srcId="{FE323D02-9D8C-442D-9ABE-F9C04079D14C}" destId="{0817422F-4CAE-4A70-A95B-CC07153FBDA2}" srcOrd="0" destOrd="0" presId="urn:microsoft.com/office/officeart/2005/8/layout/chevron1"/>
    <dgm:cxn modelId="{EF51E002-51B1-4E59-BD58-5A328E2314DD}" type="presOf" srcId="{D70B9665-F58E-47F2-BB84-6070316D4446}" destId="{4E53AAD7-36B3-47F2-BFC1-1D08B439DE04}" srcOrd="0" destOrd="0" presId="urn:microsoft.com/office/officeart/2005/8/layout/chevron1"/>
    <dgm:cxn modelId="{DF364D82-3E41-404E-B5D6-2665E2F2017C}" srcId="{80A58113-0413-47E2-B1CB-423BF0F05E28}" destId="{D70B9665-F58E-47F2-BB84-6070316D4446}" srcOrd="3" destOrd="0" parTransId="{041BA4ED-AA3B-4BA8-9F2D-1618B9E39164}" sibTransId="{6793D3D7-DF3C-438D-B5C8-2C7958F10CFD}"/>
    <dgm:cxn modelId="{A7DE48EE-C003-4EEA-99EC-E3731575B236}" type="presOf" srcId="{24A49C96-FA3C-4BF0-B83B-DDD97AE8E616}" destId="{1278F314-A794-4602-B7BA-357D3B2B4E17}" srcOrd="0" destOrd="0" presId="urn:microsoft.com/office/officeart/2005/8/layout/chevron1"/>
    <dgm:cxn modelId="{AC2372BC-DB41-4166-8B53-51B0D6DB2F18}" type="presOf" srcId="{80A58113-0413-47E2-B1CB-423BF0F05E28}" destId="{0E1645FB-AC0B-4B80-A8F2-C7442E97370B}" srcOrd="0" destOrd="0" presId="urn:microsoft.com/office/officeart/2005/8/layout/chevron1"/>
    <dgm:cxn modelId="{E4B9C658-DECA-4E9E-8452-2019EC143494}" type="presOf" srcId="{4798966B-40D6-49FF-BB6C-3B0195D58F63}" destId="{99C260D3-9C22-4F69-B420-F08D8517D100}" srcOrd="0" destOrd="0" presId="urn:microsoft.com/office/officeart/2005/8/layout/chevron1"/>
    <dgm:cxn modelId="{B4615212-3192-4360-BBBE-E5A2CAA1890A}" srcId="{80A58113-0413-47E2-B1CB-423BF0F05E28}" destId="{4798966B-40D6-49FF-BB6C-3B0195D58F63}" srcOrd="2" destOrd="0" parTransId="{5E2DD6B4-29F4-42C7-A24F-7A2F5EB32CA5}" sibTransId="{72A967CB-18D7-4D74-8416-799AA63E4D26}"/>
    <dgm:cxn modelId="{FC1FF1F3-D4CC-4F65-8A88-1DE79BE0A8D4}" srcId="{80A58113-0413-47E2-B1CB-423BF0F05E28}" destId="{52A9E4A4-7C3F-422D-AB75-A69898126256}" srcOrd="5" destOrd="0" parTransId="{69B27E42-A5EA-45D6-B88F-04E5E3F43184}" sibTransId="{6843C496-0045-481F-A446-A767DD56399B}"/>
    <dgm:cxn modelId="{458F2080-1057-46B9-BE1D-378B47488DC2}" type="presParOf" srcId="{0E1645FB-AC0B-4B80-A8F2-C7442E97370B}" destId="{0817422F-4CAE-4A70-A95B-CC07153FBDA2}" srcOrd="0" destOrd="0" presId="urn:microsoft.com/office/officeart/2005/8/layout/chevron1"/>
    <dgm:cxn modelId="{F01963FC-AF6D-48D7-8646-22A1569C0409}" type="presParOf" srcId="{0E1645FB-AC0B-4B80-A8F2-C7442E97370B}" destId="{27D99D58-A113-43F3-9390-2D35B113064F}" srcOrd="1" destOrd="0" presId="urn:microsoft.com/office/officeart/2005/8/layout/chevron1"/>
    <dgm:cxn modelId="{A369A1EB-79AF-45B5-9089-B6F1066BE975}" type="presParOf" srcId="{0E1645FB-AC0B-4B80-A8F2-C7442E97370B}" destId="{3ECAD664-62C0-49F6-9CDA-52192655CA11}" srcOrd="2" destOrd="0" presId="urn:microsoft.com/office/officeart/2005/8/layout/chevron1"/>
    <dgm:cxn modelId="{0DB2E67C-FECD-4677-8216-FAE52C899000}" type="presParOf" srcId="{0E1645FB-AC0B-4B80-A8F2-C7442E97370B}" destId="{29C3FE2C-53B1-4E32-B400-4749FE1F4AD9}" srcOrd="3" destOrd="0" presId="urn:microsoft.com/office/officeart/2005/8/layout/chevron1"/>
    <dgm:cxn modelId="{D8735599-BA76-405F-A97F-869C891515E6}" type="presParOf" srcId="{0E1645FB-AC0B-4B80-A8F2-C7442E97370B}" destId="{99C260D3-9C22-4F69-B420-F08D8517D100}" srcOrd="4" destOrd="0" presId="urn:microsoft.com/office/officeart/2005/8/layout/chevron1"/>
    <dgm:cxn modelId="{7B007D41-71D6-4875-B2D2-12D722BC5D23}" type="presParOf" srcId="{0E1645FB-AC0B-4B80-A8F2-C7442E97370B}" destId="{5F4EBDAB-1768-4D9D-8360-A0A8FED5AF31}" srcOrd="5" destOrd="0" presId="urn:microsoft.com/office/officeart/2005/8/layout/chevron1"/>
    <dgm:cxn modelId="{C264AD8A-88BE-42C4-BF37-AB99531E2FF4}" type="presParOf" srcId="{0E1645FB-AC0B-4B80-A8F2-C7442E97370B}" destId="{4E53AAD7-36B3-47F2-BFC1-1D08B439DE04}" srcOrd="6" destOrd="0" presId="urn:microsoft.com/office/officeart/2005/8/layout/chevron1"/>
    <dgm:cxn modelId="{16C2B28C-5A51-4B30-9C6A-DD0763FC3112}" type="presParOf" srcId="{0E1645FB-AC0B-4B80-A8F2-C7442E97370B}" destId="{18A9C557-E091-48F7-AC7F-2EA27ADA405F}" srcOrd="7" destOrd="0" presId="urn:microsoft.com/office/officeart/2005/8/layout/chevron1"/>
    <dgm:cxn modelId="{6C0B83B9-DB52-465A-A080-BDE448AE4BF9}" type="presParOf" srcId="{0E1645FB-AC0B-4B80-A8F2-C7442E97370B}" destId="{1278F314-A794-4602-B7BA-357D3B2B4E17}" srcOrd="8" destOrd="0" presId="urn:microsoft.com/office/officeart/2005/8/layout/chevron1"/>
    <dgm:cxn modelId="{3573D15D-CF54-4818-AB6E-D0DB0825BEEA}" type="presParOf" srcId="{0E1645FB-AC0B-4B80-A8F2-C7442E97370B}" destId="{2611D44C-983A-4C14-876F-D2E1E4EDE4C0}" srcOrd="9" destOrd="0" presId="urn:microsoft.com/office/officeart/2005/8/layout/chevron1"/>
    <dgm:cxn modelId="{202DFB83-B759-4921-AAB7-E5D8CC741D15}" type="presParOf" srcId="{0E1645FB-AC0B-4B80-A8F2-C7442E97370B}" destId="{CF965F15-CD8D-4AB0-9B95-D8004995BE78}" srcOrd="10"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git-training</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00CFA4A0-0C2D-4DDF-A663-95678D89C302}">
      <dgm:prSet phldrT="[Text]"/>
      <dgm:spPr/>
      <dgm:t>
        <a:bodyPr/>
        <a:lstStyle/>
        <a:p>
          <a:r>
            <a:rPr lang="en-PH" dirty="0" err="1" smtClean="0"/>
            <a:t>src</a:t>
          </a:r>
          <a:endParaRPr lang="en-US" dirty="0"/>
        </a:p>
      </dgm:t>
    </dgm:pt>
    <dgm:pt modelId="{99E6B4D6-AAE5-481E-8D4B-67D202FAA30A}" type="parTrans" cxnId="{06EFA29A-FFAA-4002-8410-172CA3745042}">
      <dgm:prSet/>
      <dgm:spPr/>
      <dgm:t>
        <a:bodyPr/>
        <a:lstStyle/>
        <a:p>
          <a:endParaRPr lang="en-US"/>
        </a:p>
      </dgm:t>
    </dgm:pt>
    <dgm:pt modelId="{873EB4F9-0A20-40F4-A4B7-1824313E247B}" type="sibTrans" cxnId="{06EFA29A-FFAA-4002-8410-172CA3745042}">
      <dgm:prSet/>
      <dgm:spPr/>
      <dgm:t>
        <a:bodyPr/>
        <a:lstStyle/>
        <a:p>
          <a:endParaRPr lang="en-US"/>
        </a:p>
      </dgm:t>
    </dgm:pt>
    <dgm:pt modelId="{A1259E90-D22E-4BCF-BE5D-A8C2BD8F4085}">
      <dgm:prSet phldrT="[Text]"/>
      <dgm:spPr/>
      <dgm:t>
        <a:bodyPr/>
        <a:lstStyle/>
        <a:p>
          <a:r>
            <a:rPr lang="en-PH" dirty="0" smtClean="0"/>
            <a:t>target</a:t>
          </a:r>
          <a:endParaRPr lang="en-US" dirty="0"/>
        </a:p>
      </dgm:t>
    </dgm:pt>
    <dgm:pt modelId="{649E5A5D-D7B3-42AD-8E25-8BD927419C66}" type="parTrans" cxnId="{B69EA2DF-B290-4442-95D0-DCBB2D3D9162}">
      <dgm:prSet/>
      <dgm:spPr/>
      <dgm:t>
        <a:bodyPr/>
        <a:lstStyle/>
        <a:p>
          <a:endParaRPr lang="en-US"/>
        </a:p>
      </dgm:t>
    </dgm:pt>
    <dgm:pt modelId="{A3FE4416-99E1-482F-A651-B300BAD8D40E}" type="sibTrans" cxnId="{B69EA2DF-B290-4442-95D0-DCBB2D3D9162}">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E358FC1C-C4E1-480F-9D91-98FE4C1CC57F}" type="pres">
      <dgm:prSet presAssocID="{99E6B4D6-AAE5-481E-8D4B-67D202FAA30A}" presName="Name13" presStyleLbl="parChTrans1D2" presStyleIdx="0" presStyleCnt="2"/>
      <dgm:spPr/>
      <dgm:t>
        <a:bodyPr/>
        <a:lstStyle/>
        <a:p>
          <a:endParaRPr lang="en-US"/>
        </a:p>
      </dgm:t>
    </dgm:pt>
    <dgm:pt modelId="{3404F401-814A-4222-9413-D60799C5C346}" type="pres">
      <dgm:prSet presAssocID="{00CFA4A0-0C2D-4DDF-A663-95678D89C302}" presName="childText" presStyleLbl="bgAcc1" presStyleIdx="0" presStyleCnt="2">
        <dgm:presLayoutVars>
          <dgm:bulletEnabled val="1"/>
        </dgm:presLayoutVars>
      </dgm:prSet>
      <dgm:spPr/>
      <dgm:t>
        <a:bodyPr/>
        <a:lstStyle/>
        <a:p>
          <a:endParaRPr lang="en-US"/>
        </a:p>
      </dgm:t>
    </dgm:pt>
    <dgm:pt modelId="{F82B2323-1CE2-4873-A295-739480355C87}" type="pres">
      <dgm:prSet presAssocID="{649E5A5D-D7B3-42AD-8E25-8BD927419C66}" presName="Name13" presStyleLbl="parChTrans1D2" presStyleIdx="1" presStyleCnt="2"/>
      <dgm:spPr/>
      <dgm:t>
        <a:bodyPr/>
        <a:lstStyle/>
        <a:p>
          <a:endParaRPr lang="en-US"/>
        </a:p>
      </dgm:t>
    </dgm:pt>
    <dgm:pt modelId="{C9FCE80B-DD17-43A2-BAD0-B96FAAFFD9D7}" type="pres">
      <dgm:prSet presAssocID="{A1259E90-D22E-4BCF-BE5D-A8C2BD8F4085}" presName="childText" presStyleLbl="bgAcc1" presStyleIdx="1" presStyleCnt="2">
        <dgm:presLayoutVars>
          <dgm:bulletEnabled val="1"/>
        </dgm:presLayoutVars>
      </dgm:prSet>
      <dgm:spPr/>
      <dgm:t>
        <a:bodyPr/>
        <a:lstStyle/>
        <a:p>
          <a:endParaRPr lang="en-US"/>
        </a:p>
      </dgm:t>
    </dgm:pt>
  </dgm:ptLst>
  <dgm:cxnLst>
    <dgm:cxn modelId="{B69EA2DF-B290-4442-95D0-DCBB2D3D9162}" srcId="{EFA81B48-64ED-4124-AE87-EA5E8AB58EFE}" destId="{A1259E90-D22E-4BCF-BE5D-A8C2BD8F4085}" srcOrd="1" destOrd="0" parTransId="{649E5A5D-D7B3-42AD-8E25-8BD927419C66}" sibTransId="{A3FE4416-99E1-482F-A651-B300BAD8D40E}"/>
    <dgm:cxn modelId="{E68FBD9A-8FB7-4472-9EB5-8F929766C14D}" srcId="{1E2188DE-CA53-40F2-9A22-60D21225D735}" destId="{EFA81B48-64ED-4124-AE87-EA5E8AB58EFE}" srcOrd="0" destOrd="0" parTransId="{3B41F0EB-981B-45E5-8412-7C6FF359104E}" sibTransId="{857FE5FF-1447-49F1-9716-B0B43EFC0F7A}"/>
    <dgm:cxn modelId="{06EFA29A-FFAA-4002-8410-172CA3745042}" srcId="{EFA81B48-64ED-4124-AE87-EA5E8AB58EFE}" destId="{00CFA4A0-0C2D-4DDF-A663-95678D89C302}" srcOrd="0" destOrd="0" parTransId="{99E6B4D6-AAE5-481E-8D4B-67D202FAA30A}" sibTransId="{873EB4F9-0A20-40F4-A4B7-1824313E247B}"/>
    <dgm:cxn modelId="{A7F24795-6170-4124-9AC8-AFC9954AF142}" type="presOf" srcId="{EFA81B48-64ED-4124-AE87-EA5E8AB58EFE}" destId="{FD7597C7-B230-4B08-9824-161EA044873B}" srcOrd="0" destOrd="0" presId="urn:microsoft.com/office/officeart/2005/8/layout/hierarchy3"/>
    <dgm:cxn modelId="{32685E88-D902-41AB-963E-A84D2B3804BC}" type="presOf" srcId="{99E6B4D6-AAE5-481E-8D4B-67D202FAA30A}" destId="{E358FC1C-C4E1-480F-9D91-98FE4C1CC57F}" srcOrd="0" destOrd="0" presId="urn:microsoft.com/office/officeart/2005/8/layout/hierarchy3"/>
    <dgm:cxn modelId="{8FDBA0D3-188C-40BD-AE74-4073545151A4}" type="presOf" srcId="{A1259E90-D22E-4BCF-BE5D-A8C2BD8F4085}" destId="{C9FCE80B-DD17-43A2-BAD0-B96FAAFFD9D7}" srcOrd="0" destOrd="0" presId="urn:microsoft.com/office/officeart/2005/8/layout/hierarchy3"/>
    <dgm:cxn modelId="{EAAA70B5-73EE-47C1-86E1-642E9D70B5F8}" type="presOf" srcId="{EFA81B48-64ED-4124-AE87-EA5E8AB58EFE}" destId="{FC3B3F57-86C0-4356-BA7B-72E48D45AF56}" srcOrd="1" destOrd="0" presId="urn:microsoft.com/office/officeart/2005/8/layout/hierarchy3"/>
    <dgm:cxn modelId="{488A30FE-B9CC-4D79-979B-B7E89EF23AAA}" type="presOf" srcId="{00CFA4A0-0C2D-4DDF-A663-95678D89C302}" destId="{3404F401-814A-4222-9413-D60799C5C346}" srcOrd="0" destOrd="0" presId="urn:microsoft.com/office/officeart/2005/8/layout/hierarchy3"/>
    <dgm:cxn modelId="{3E1105B2-3E10-4963-B812-9D783BF4508C}" type="presOf" srcId="{1E2188DE-CA53-40F2-9A22-60D21225D735}" destId="{E8F90BD5-41F9-471C-821C-30F7EEE796FA}" srcOrd="0" destOrd="0" presId="urn:microsoft.com/office/officeart/2005/8/layout/hierarchy3"/>
    <dgm:cxn modelId="{8D6EADB4-B8CF-481B-B81F-75CFF1C0A577}" type="presOf" srcId="{649E5A5D-D7B3-42AD-8E25-8BD927419C66}" destId="{F82B2323-1CE2-4873-A295-739480355C87}" srcOrd="0" destOrd="0" presId="urn:microsoft.com/office/officeart/2005/8/layout/hierarchy3"/>
    <dgm:cxn modelId="{C5CF1C00-56B7-44CF-94F9-38C8E8E77C34}" type="presParOf" srcId="{E8F90BD5-41F9-471C-821C-30F7EEE796FA}" destId="{B75AE3BE-D2D8-4FC5-9279-643314134D56}" srcOrd="0" destOrd="0" presId="urn:microsoft.com/office/officeart/2005/8/layout/hierarchy3"/>
    <dgm:cxn modelId="{ACD092D0-75DB-4264-BF09-25F621C35774}" type="presParOf" srcId="{B75AE3BE-D2D8-4FC5-9279-643314134D56}" destId="{CEA16DFA-F28A-48AC-8AC4-A0C94E78904B}" srcOrd="0" destOrd="0" presId="urn:microsoft.com/office/officeart/2005/8/layout/hierarchy3"/>
    <dgm:cxn modelId="{3C1A1185-9273-4E0A-8EDF-30AE6440DDCB}" type="presParOf" srcId="{CEA16DFA-F28A-48AC-8AC4-A0C94E78904B}" destId="{FD7597C7-B230-4B08-9824-161EA044873B}" srcOrd="0" destOrd="0" presId="urn:microsoft.com/office/officeart/2005/8/layout/hierarchy3"/>
    <dgm:cxn modelId="{A73FE85C-7EED-422F-8092-CA92EF1896C6}" type="presParOf" srcId="{CEA16DFA-F28A-48AC-8AC4-A0C94E78904B}" destId="{FC3B3F57-86C0-4356-BA7B-72E48D45AF56}" srcOrd="1" destOrd="0" presId="urn:microsoft.com/office/officeart/2005/8/layout/hierarchy3"/>
    <dgm:cxn modelId="{8F0ACB8D-9B41-4400-981B-AEE5EF16679D}" type="presParOf" srcId="{B75AE3BE-D2D8-4FC5-9279-643314134D56}" destId="{7B7AB5A1-8C13-4491-8469-63DBE9E1C42D}" srcOrd="1" destOrd="0" presId="urn:microsoft.com/office/officeart/2005/8/layout/hierarchy3"/>
    <dgm:cxn modelId="{EDF0A540-8A33-4C7D-8C16-07FBFE6D4850}" type="presParOf" srcId="{7B7AB5A1-8C13-4491-8469-63DBE9E1C42D}" destId="{E358FC1C-C4E1-480F-9D91-98FE4C1CC57F}" srcOrd="0" destOrd="0" presId="urn:microsoft.com/office/officeart/2005/8/layout/hierarchy3"/>
    <dgm:cxn modelId="{62164930-1553-4B03-BFE9-9BC7685B93E2}" type="presParOf" srcId="{7B7AB5A1-8C13-4491-8469-63DBE9E1C42D}" destId="{3404F401-814A-4222-9413-D60799C5C346}" srcOrd="1" destOrd="0" presId="urn:microsoft.com/office/officeart/2005/8/layout/hierarchy3"/>
    <dgm:cxn modelId="{A22C24F6-34DA-47FF-8207-CB23D0559FEC}" type="presParOf" srcId="{7B7AB5A1-8C13-4491-8469-63DBE9E1C42D}" destId="{F82B2323-1CE2-4873-A295-739480355C87}" srcOrd="2" destOrd="0" presId="urn:microsoft.com/office/officeart/2005/8/layout/hierarchy3"/>
    <dgm:cxn modelId="{DE570F7B-CF84-43FB-BCA0-9AC17AED2812}" type="presParOf" srcId="{7B7AB5A1-8C13-4491-8469-63DBE9E1C42D}" destId="{C9FCE80B-DD17-43A2-BAD0-B96FAAFFD9D7}" srcOrd="3" destOrd="0" presId="urn:microsoft.com/office/officeart/2005/8/layout/hierarchy3"/>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git-training</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00CFA4A0-0C2D-4DDF-A663-95678D89C302}">
      <dgm:prSet phldrT="[Text]"/>
      <dgm:spPr/>
      <dgm:t>
        <a:bodyPr/>
        <a:lstStyle/>
        <a:p>
          <a:r>
            <a:rPr lang="en-PH" dirty="0" err="1" smtClean="0"/>
            <a:t>src</a:t>
          </a:r>
          <a:endParaRPr lang="en-US" dirty="0"/>
        </a:p>
      </dgm:t>
    </dgm:pt>
    <dgm:pt modelId="{99E6B4D6-AAE5-481E-8D4B-67D202FAA30A}" type="parTrans" cxnId="{06EFA29A-FFAA-4002-8410-172CA3745042}">
      <dgm:prSet/>
      <dgm:spPr/>
      <dgm:t>
        <a:bodyPr/>
        <a:lstStyle/>
        <a:p>
          <a:endParaRPr lang="en-US"/>
        </a:p>
      </dgm:t>
    </dgm:pt>
    <dgm:pt modelId="{873EB4F9-0A20-40F4-A4B7-1824313E247B}" type="sibTrans" cxnId="{06EFA29A-FFAA-4002-8410-172CA3745042}">
      <dgm:prSet/>
      <dgm:spPr/>
      <dgm:t>
        <a:bodyPr/>
        <a:lstStyle/>
        <a:p>
          <a:endParaRPr lang="en-US"/>
        </a:p>
      </dgm:t>
    </dgm:pt>
    <dgm:pt modelId="{A1259E90-D22E-4BCF-BE5D-A8C2BD8F4085}">
      <dgm:prSet phldrT="[Text]"/>
      <dgm:spPr/>
      <dgm:t>
        <a:bodyPr/>
        <a:lstStyle/>
        <a:p>
          <a:r>
            <a:rPr lang="en-PH" dirty="0" smtClean="0"/>
            <a:t>target</a:t>
          </a:r>
          <a:endParaRPr lang="en-US" dirty="0"/>
        </a:p>
      </dgm:t>
    </dgm:pt>
    <dgm:pt modelId="{649E5A5D-D7B3-42AD-8E25-8BD927419C66}" type="parTrans" cxnId="{B69EA2DF-B290-4442-95D0-DCBB2D3D9162}">
      <dgm:prSet/>
      <dgm:spPr/>
      <dgm:t>
        <a:bodyPr/>
        <a:lstStyle/>
        <a:p>
          <a:endParaRPr lang="en-US"/>
        </a:p>
      </dgm:t>
    </dgm:pt>
    <dgm:pt modelId="{A3FE4416-99E1-482F-A651-B300BAD8D40E}" type="sibTrans" cxnId="{B69EA2DF-B290-4442-95D0-DCBB2D3D9162}">
      <dgm:prSet/>
      <dgm:spPr/>
      <dgm:t>
        <a:bodyPr/>
        <a:lstStyle/>
        <a:p>
          <a:endParaRPr lang="en-US"/>
        </a:p>
      </dgm:t>
    </dgm:pt>
    <dgm:pt modelId="{2B90876A-E0C9-425B-9DFA-C9F7D5AFECD2}">
      <dgm:prSet phldrT="[Text]"/>
      <dgm:spPr/>
      <dgm:t>
        <a:bodyPr/>
        <a:lstStyle/>
        <a:p>
          <a:r>
            <a:rPr lang="en-PH" dirty="0" smtClean="0"/>
            <a:t>.git</a:t>
          </a:r>
          <a:endParaRPr lang="en-US" dirty="0"/>
        </a:p>
      </dgm:t>
    </dgm:pt>
    <dgm:pt modelId="{6B74A41F-9374-4FDB-9832-6BE0ECD13BCE}" type="parTrans" cxnId="{3F4B5F8D-A58E-4C2B-8124-2EEBDB3E9C9E}">
      <dgm:prSet/>
      <dgm:spPr/>
      <dgm:t>
        <a:bodyPr/>
        <a:lstStyle/>
        <a:p>
          <a:endParaRPr lang="en-US"/>
        </a:p>
      </dgm:t>
    </dgm:pt>
    <dgm:pt modelId="{1A66EF43-1AFC-4AA7-A3B3-351367716224}" type="sibTrans" cxnId="{3F4B5F8D-A58E-4C2B-8124-2EEBDB3E9C9E}">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91E379F0-769D-4397-9324-6F3BF3D69265}" type="pres">
      <dgm:prSet presAssocID="{6B74A41F-9374-4FDB-9832-6BE0ECD13BCE}" presName="Name13" presStyleLbl="parChTrans1D2" presStyleIdx="0" presStyleCnt="3"/>
      <dgm:spPr/>
      <dgm:t>
        <a:bodyPr/>
        <a:lstStyle/>
        <a:p>
          <a:endParaRPr lang="en-US"/>
        </a:p>
      </dgm:t>
    </dgm:pt>
    <dgm:pt modelId="{79CD92D0-A67E-4CF3-9739-09E866704512}" type="pres">
      <dgm:prSet presAssocID="{2B90876A-E0C9-425B-9DFA-C9F7D5AFECD2}" presName="childText" presStyleLbl="bgAcc1" presStyleIdx="0" presStyleCnt="3">
        <dgm:presLayoutVars>
          <dgm:bulletEnabled val="1"/>
        </dgm:presLayoutVars>
      </dgm:prSet>
      <dgm:spPr/>
      <dgm:t>
        <a:bodyPr/>
        <a:lstStyle/>
        <a:p>
          <a:endParaRPr lang="en-US"/>
        </a:p>
      </dgm:t>
    </dgm:pt>
    <dgm:pt modelId="{E358FC1C-C4E1-480F-9D91-98FE4C1CC57F}" type="pres">
      <dgm:prSet presAssocID="{99E6B4D6-AAE5-481E-8D4B-67D202FAA30A}" presName="Name13" presStyleLbl="parChTrans1D2" presStyleIdx="1" presStyleCnt="3"/>
      <dgm:spPr/>
      <dgm:t>
        <a:bodyPr/>
        <a:lstStyle/>
        <a:p>
          <a:endParaRPr lang="en-US"/>
        </a:p>
      </dgm:t>
    </dgm:pt>
    <dgm:pt modelId="{3404F401-814A-4222-9413-D60799C5C346}" type="pres">
      <dgm:prSet presAssocID="{00CFA4A0-0C2D-4DDF-A663-95678D89C302}" presName="childText" presStyleLbl="bgAcc1" presStyleIdx="1" presStyleCnt="3">
        <dgm:presLayoutVars>
          <dgm:bulletEnabled val="1"/>
        </dgm:presLayoutVars>
      </dgm:prSet>
      <dgm:spPr/>
      <dgm:t>
        <a:bodyPr/>
        <a:lstStyle/>
        <a:p>
          <a:endParaRPr lang="en-US"/>
        </a:p>
      </dgm:t>
    </dgm:pt>
    <dgm:pt modelId="{F82B2323-1CE2-4873-A295-739480355C87}" type="pres">
      <dgm:prSet presAssocID="{649E5A5D-D7B3-42AD-8E25-8BD927419C66}" presName="Name13" presStyleLbl="parChTrans1D2" presStyleIdx="2" presStyleCnt="3"/>
      <dgm:spPr/>
      <dgm:t>
        <a:bodyPr/>
        <a:lstStyle/>
        <a:p>
          <a:endParaRPr lang="en-US"/>
        </a:p>
      </dgm:t>
    </dgm:pt>
    <dgm:pt modelId="{C9FCE80B-DD17-43A2-BAD0-B96FAAFFD9D7}" type="pres">
      <dgm:prSet presAssocID="{A1259E90-D22E-4BCF-BE5D-A8C2BD8F4085}" presName="childText" presStyleLbl="bgAcc1" presStyleIdx="2" presStyleCnt="3">
        <dgm:presLayoutVars>
          <dgm:bulletEnabled val="1"/>
        </dgm:presLayoutVars>
      </dgm:prSet>
      <dgm:spPr/>
      <dgm:t>
        <a:bodyPr/>
        <a:lstStyle/>
        <a:p>
          <a:endParaRPr lang="en-US"/>
        </a:p>
      </dgm:t>
    </dgm:pt>
  </dgm:ptLst>
  <dgm:cxnLst>
    <dgm:cxn modelId="{B8B508A6-C8F7-4C83-AADC-6FA5A630222D}" type="presOf" srcId="{EFA81B48-64ED-4124-AE87-EA5E8AB58EFE}" destId="{FC3B3F57-86C0-4356-BA7B-72E48D45AF56}" srcOrd="1" destOrd="0" presId="urn:microsoft.com/office/officeart/2005/8/layout/hierarchy3"/>
    <dgm:cxn modelId="{4B9DDB01-FF35-4650-B7CB-F999C4AEE67C}" type="presOf" srcId="{649E5A5D-D7B3-42AD-8E25-8BD927419C66}" destId="{F82B2323-1CE2-4873-A295-739480355C87}" srcOrd="0" destOrd="0" presId="urn:microsoft.com/office/officeart/2005/8/layout/hierarchy3"/>
    <dgm:cxn modelId="{7F39D3D5-EE98-4778-9A11-9E05A6448A57}" type="presOf" srcId="{EFA81B48-64ED-4124-AE87-EA5E8AB58EFE}" destId="{FD7597C7-B230-4B08-9824-161EA044873B}" srcOrd="0" destOrd="0" presId="urn:microsoft.com/office/officeart/2005/8/layout/hierarchy3"/>
    <dgm:cxn modelId="{4B7789C8-4505-4072-879E-485A51D27776}" type="presOf" srcId="{6B74A41F-9374-4FDB-9832-6BE0ECD13BCE}" destId="{91E379F0-769D-4397-9324-6F3BF3D69265}" srcOrd="0" destOrd="0" presId="urn:microsoft.com/office/officeart/2005/8/layout/hierarchy3"/>
    <dgm:cxn modelId="{28BBD4D9-7DCE-49F1-ABC6-1B4FC7320680}" type="presOf" srcId="{2B90876A-E0C9-425B-9DFA-C9F7D5AFECD2}" destId="{79CD92D0-A67E-4CF3-9739-09E866704512}" srcOrd="0" destOrd="0" presId="urn:microsoft.com/office/officeart/2005/8/layout/hierarchy3"/>
    <dgm:cxn modelId="{654E5FCA-C0D6-4B2C-95AE-E3C5C9DB3090}" type="presOf" srcId="{A1259E90-D22E-4BCF-BE5D-A8C2BD8F4085}" destId="{C9FCE80B-DD17-43A2-BAD0-B96FAAFFD9D7}" srcOrd="0" destOrd="0" presId="urn:microsoft.com/office/officeart/2005/8/layout/hierarchy3"/>
    <dgm:cxn modelId="{B69EA2DF-B290-4442-95D0-DCBB2D3D9162}" srcId="{EFA81B48-64ED-4124-AE87-EA5E8AB58EFE}" destId="{A1259E90-D22E-4BCF-BE5D-A8C2BD8F4085}" srcOrd="2" destOrd="0" parTransId="{649E5A5D-D7B3-42AD-8E25-8BD927419C66}" sibTransId="{A3FE4416-99E1-482F-A651-B300BAD8D40E}"/>
    <dgm:cxn modelId="{E68FBD9A-8FB7-4472-9EB5-8F929766C14D}" srcId="{1E2188DE-CA53-40F2-9A22-60D21225D735}" destId="{EFA81B48-64ED-4124-AE87-EA5E8AB58EFE}" srcOrd="0" destOrd="0" parTransId="{3B41F0EB-981B-45E5-8412-7C6FF359104E}" sibTransId="{857FE5FF-1447-49F1-9716-B0B43EFC0F7A}"/>
    <dgm:cxn modelId="{06EFA29A-FFAA-4002-8410-172CA3745042}" srcId="{EFA81B48-64ED-4124-AE87-EA5E8AB58EFE}" destId="{00CFA4A0-0C2D-4DDF-A663-95678D89C302}" srcOrd="1" destOrd="0" parTransId="{99E6B4D6-AAE5-481E-8D4B-67D202FAA30A}" sibTransId="{873EB4F9-0A20-40F4-A4B7-1824313E247B}"/>
    <dgm:cxn modelId="{EEA4E44C-885C-48F7-9482-3483A7A8B56C}" type="presOf" srcId="{1E2188DE-CA53-40F2-9A22-60D21225D735}" destId="{E8F90BD5-41F9-471C-821C-30F7EEE796FA}" srcOrd="0" destOrd="0" presId="urn:microsoft.com/office/officeart/2005/8/layout/hierarchy3"/>
    <dgm:cxn modelId="{E5A5F0CD-E598-4711-9B52-043FAECD8772}" type="presOf" srcId="{99E6B4D6-AAE5-481E-8D4B-67D202FAA30A}" destId="{E358FC1C-C4E1-480F-9D91-98FE4C1CC57F}" srcOrd="0" destOrd="0" presId="urn:microsoft.com/office/officeart/2005/8/layout/hierarchy3"/>
    <dgm:cxn modelId="{3F4B5F8D-A58E-4C2B-8124-2EEBDB3E9C9E}" srcId="{EFA81B48-64ED-4124-AE87-EA5E8AB58EFE}" destId="{2B90876A-E0C9-425B-9DFA-C9F7D5AFECD2}" srcOrd="0" destOrd="0" parTransId="{6B74A41F-9374-4FDB-9832-6BE0ECD13BCE}" sibTransId="{1A66EF43-1AFC-4AA7-A3B3-351367716224}"/>
    <dgm:cxn modelId="{4C72E9F4-844C-42D6-BB29-4EA9E601BF23}" type="presOf" srcId="{00CFA4A0-0C2D-4DDF-A663-95678D89C302}" destId="{3404F401-814A-4222-9413-D60799C5C346}" srcOrd="0" destOrd="0" presId="urn:microsoft.com/office/officeart/2005/8/layout/hierarchy3"/>
    <dgm:cxn modelId="{29EB0BE7-CFE4-4044-AE1C-31B723220FEF}" type="presParOf" srcId="{E8F90BD5-41F9-471C-821C-30F7EEE796FA}" destId="{B75AE3BE-D2D8-4FC5-9279-643314134D56}" srcOrd="0" destOrd="0" presId="urn:microsoft.com/office/officeart/2005/8/layout/hierarchy3"/>
    <dgm:cxn modelId="{9CA24EE0-B236-43D9-8821-4C95D9FAC079}" type="presParOf" srcId="{B75AE3BE-D2D8-4FC5-9279-643314134D56}" destId="{CEA16DFA-F28A-48AC-8AC4-A0C94E78904B}" srcOrd="0" destOrd="0" presId="urn:microsoft.com/office/officeart/2005/8/layout/hierarchy3"/>
    <dgm:cxn modelId="{DF0804BA-0A4B-43EE-A109-A8A5F3293E06}" type="presParOf" srcId="{CEA16DFA-F28A-48AC-8AC4-A0C94E78904B}" destId="{FD7597C7-B230-4B08-9824-161EA044873B}" srcOrd="0" destOrd="0" presId="urn:microsoft.com/office/officeart/2005/8/layout/hierarchy3"/>
    <dgm:cxn modelId="{94B55B1B-6B85-40AE-A275-C32FF15A9D93}" type="presParOf" srcId="{CEA16DFA-F28A-48AC-8AC4-A0C94E78904B}" destId="{FC3B3F57-86C0-4356-BA7B-72E48D45AF56}" srcOrd="1" destOrd="0" presId="urn:microsoft.com/office/officeart/2005/8/layout/hierarchy3"/>
    <dgm:cxn modelId="{1438CD38-A1C3-4BFC-9201-9A0FF1F96ACD}" type="presParOf" srcId="{B75AE3BE-D2D8-4FC5-9279-643314134D56}" destId="{7B7AB5A1-8C13-4491-8469-63DBE9E1C42D}" srcOrd="1" destOrd="0" presId="urn:microsoft.com/office/officeart/2005/8/layout/hierarchy3"/>
    <dgm:cxn modelId="{45596892-00DA-4A7E-A2CE-3DF94AC1DEE8}" type="presParOf" srcId="{7B7AB5A1-8C13-4491-8469-63DBE9E1C42D}" destId="{91E379F0-769D-4397-9324-6F3BF3D69265}" srcOrd="0" destOrd="0" presId="urn:microsoft.com/office/officeart/2005/8/layout/hierarchy3"/>
    <dgm:cxn modelId="{BD32F688-400A-4428-B09A-0BDB09EBFBD1}" type="presParOf" srcId="{7B7AB5A1-8C13-4491-8469-63DBE9E1C42D}" destId="{79CD92D0-A67E-4CF3-9739-09E866704512}" srcOrd="1" destOrd="0" presId="urn:microsoft.com/office/officeart/2005/8/layout/hierarchy3"/>
    <dgm:cxn modelId="{DDCEAF50-9042-4410-90A5-37036F756A50}" type="presParOf" srcId="{7B7AB5A1-8C13-4491-8469-63DBE9E1C42D}" destId="{E358FC1C-C4E1-480F-9D91-98FE4C1CC57F}" srcOrd="2" destOrd="0" presId="urn:microsoft.com/office/officeart/2005/8/layout/hierarchy3"/>
    <dgm:cxn modelId="{57F36AE4-99E3-4E9E-8351-A45A7C9D17BB}" type="presParOf" srcId="{7B7AB5A1-8C13-4491-8469-63DBE9E1C42D}" destId="{3404F401-814A-4222-9413-D60799C5C346}" srcOrd="3" destOrd="0" presId="urn:microsoft.com/office/officeart/2005/8/layout/hierarchy3"/>
    <dgm:cxn modelId="{359C9F73-F6B4-4BCE-ADB0-EF43C0814DEB}" type="presParOf" srcId="{7B7AB5A1-8C13-4491-8469-63DBE9E1C42D}" destId="{F82B2323-1CE2-4873-A295-739480355C87}" srcOrd="4" destOrd="0" presId="urn:microsoft.com/office/officeart/2005/8/layout/hierarchy3"/>
    <dgm:cxn modelId="{EC5FF062-4A2E-4AE6-8FA7-6438E31B4048}" type="presParOf" srcId="{7B7AB5A1-8C13-4491-8469-63DBE9E1C42D}" destId="{C9FCE80B-DD17-43A2-BAD0-B96FAAFFD9D7}" srcOrd="5" destOrd="0" presId="urn:microsoft.com/office/officeart/2005/8/layout/hierarchy3"/>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B0A41149-1B5D-4B2A-B6D9-F40DFE5BF158}" type="presOf" srcId="{4798966B-40D6-49FF-BB6C-3B0195D58F63}" destId="{BBA8D2C9-CC97-4EC5-BE5B-A04EFC7B2453}"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EDA21B8F-54BF-4276-82FA-F94A4CCFEF91}" type="presOf" srcId="{FE323D02-9D8C-442D-9ABE-F9C04079D14C}" destId="{C9B5244F-6758-442E-893D-FABFB44D9911}" srcOrd="0" destOrd="0" presId="urn:microsoft.com/office/officeart/2005/8/layout/hChevron3"/>
    <dgm:cxn modelId="{446E68B6-C1CA-4ECF-9590-0CFBE47E1F4C}" type="presOf" srcId="{EF7645D3-FB8E-4521-9674-2362D77229E6}" destId="{D2E44240-FA7D-4B92-89A5-74A37B9C9B31}"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7A2EEBB5-3B41-4806-B904-390EDDD3F9BD}" type="presOf" srcId="{D70B9665-F58E-47F2-BB84-6070316D4446}" destId="{A3157F7E-A9AE-4502-8277-220C9D5A218A}" srcOrd="0" destOrd="0" presId="urn:microsoft.com/office/officeart/2005/8/layout/hChevron3"/>
    <dgm:cxn modelId="{C5AE02EE-EDB9-4EFD-9759-6EF450825065}" type="presOf" srcId="{80A58113-0413-47E2-B1CB-423BF0F05E28}" destId="{3CC0E4BC-DBC8-43BB-B1E3-2CB6EEBCDA7E}" srcOrd="0" destOrd="0" presId="urn:microsoft.com/office/officeart/2005/8/layout/hChevron3"/>
    <dgm:cxn modelId="{28D9BE35-5B32-4CA7-8D85-1678ECE4E095}" type="presParOf" srcId="{3CC0E4BC-DBC8-43BB-B1E3-2CB6EEBCDA7E}" destId="{C9B5244F-6758-442E-893D-FABFB44D9911}" srcOrd="0" destOrd="0" presId="urn:microsoft.com/office/officeart/2005/8/layout/hChevron3"/>
    <dgm:cxn modelId="{1733224C-8AD3-4096-A3B3-18B5E596E39E}" type="presParOf" srcId="{3CC0E4BC-DBC8-43BB-B1E3-2CB6EEBCDA7E}" destId="{563CFFEE-BE57-48B3-9CA9-28248F383789}" srcOrd="1" destOrd="0" presId="urn:microsoft.com/office/officeart/2005/8/layout/hChevron3"/>
    <dgm:cxn modelId="{1E856DA2-E9E0-412A-9268-AA94A77376DC}" type="presParOf" srcId="{3CC0E4BC-DBC8-43BB-B1E3-2CB6EEBCDA7E}" destId="{D2E44240-FA7D-4B92-89A5-74A37B9C9B31}" srcOrd="2" destOrd="0" presId="urn:microsoft.com/office/officeart/2005/8/layout/hChevron3"/>
    <dgm:cxn modelId="{FF08F551-44E3-47C3-A164-841A7B6AB526}" type="presParOf" srcId="{3CC0E4BC-DBC8-43BB-B1E3-2CB6EEBCDA7E}" destId="{C2435CAD-FCED-440A-B532-CA7D0E7916A8}" srcOrd="3" destOrd="0" presId="urn:microsoft.com/office/officeart/2005/8/layout/hChevron3"/>
    <dgm:cxn modelId="{5E169785-2528-462D-B956-F8D93941AC44}" type="presParOf" srcId="{3CC0E4BC-DBC8-43BB-B1E3-2CB6EEBCDA7E}" destId="{BBA8D2C9-CC97-4EC5-BE5B-A04EFC7B2453}" srcOrd="4" destOrd="0" presId="urn:microsoft.com/office/officeart/2005/8/layout/hChevron3"/>
    <dgm:cxn modelId="{D6580F32-2109-4C38-A225-D3818DC7A925}" type="presParOf" srcId="{3CC0E4BC-DBC8-43BB-B1E3-2CB6EEBCDA7E}" destId="{ECA9012A-F044-4E78-99DF-B74E89B84E50}" srcOrd="5" destOrd="0" presId="urn:microsoft.com/office/officeart/2005/8/layout/hChevron3"/>
    <dgm:cxn modelId="{4E7B457B-0524-47E3-A57C-3086E7B41802}"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t>History</a:t>
          </a:r>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4EEBC502-E5AC-493D-8905-C83449502FA5}">
      <dgm:prSet phldrT="[Text]"/>
      <dgm:spPr/>
      <dgm:t>
        <a:bodyPr/>
        <a:lstStyle/>
        <a:p>
          <a:endParaRPr lang="en-US" dirty="0">
            <a:solidFill>
              <a:schemeClr val="tx2">
                <a:lumMod val="60000"/>
                <a:lumOff val="40000"/>
              </a:schemeClr>
            </a:solidFill>
          </a:endParaRPr>
        </a:p>
      </dgm:t>
    </dgm:pt>
    <dgm:pt modelId="{07DB03F6-223C-4BAF-9843-330D41442D06}" type="parTrans" cxnId="{EB729615-DD9E-41ED-B5CC-25D110B83B82}">
      <dgm:prSet/>
      <dgm:spPr/>
      <dgm:t>
        <a:bodyPr/>
        <a:lstStyle/>
        <a:p>
          <a:endParaRPr lang="en-US"/>
        </a:p>
      </dgm:t>
    </dgm:pt>
    <dgm:pt modelId="{C4181CE4-2F1A-4D73-A2AF-342717059C3F}" type="sibTrans" cxnId="{EB729615-DD9E-41ED-B5CC-25D110B83B82}">
      <dgm:prSet/>
      <dgm:spPr/>
      <dgm:t>
        <a:bodyPr/>
        <a:lstStyle/>
        <a:p>
          <a:endParaRPr lang="en-US"/>
        </a:p>
      </dgm:t>
    </dgm:pt>
    <dgm:pt modelId="{1C8CB0B5-7325-4E96-819A-DD0E3628051F}">
      <dgm:prSet phldrT="[Text]"/>
      <dgm:spPr/>
      <dgm:t>
        <a:bodyPr/>
        <a:lstStyle/>
        <a:p>
          <a:endParaRPr lang="en-US" dirty="0">
            <a:solidFill>
              <a:schemeClr val="tx2">
                <a:lumMod val="60000"/>
                <a:lumOff val="40000"/>
              </a:schemeClr>
            </a:solidFill>
          </a:endParaRPr>
        </a:p>
      </dgm:t>
    </dgm:pt>
    <dgm:pt modelId="{CF7B1C14-3B8B-47C1-8099-5B1F126FF8E0}" type="parTrans" cxnId="{38C69419-D7A9-4209-B903-B4E37C023B8A}">
      <dgm:prSet/>
      <dgm:spPr/>
      <dgm:t>
        <a:bodyPr/>
        <a:lstStyle/>
        <a:p>
          <a:endParaRPr lang="en-US"/>
        </a:p>
      </dgm:t>
    </dgm:pt>
    <dgm:pt modelId="{85FF3AA2-3A4B-4C91-B640-F2C88C47B920}" type="sibTrans" cxnId="{38C69419-D7A9-4209-B903-B4E37C023B8A}">
      <dgm:prSet/>
      <dgm:spPr/>
      <dgm:t>
        <a:bodyPr/>
        <a:lstStyle/>
        <a:p>
          <a:endParaRPr lang="en-US"/>
        </a:p>
      </dgm:t>
    </dgm:pt>
    <dgm:pt modelId="{9282FCCE-97CB-4C01-A1BD-47416E31D7EB}">
      <dgm:prSet phldrT="[Text]"/>
      <dgm:spPr/>
      <dgm:t>
        <a:bodyPr/>
        <a:lstStyle/>
        <a:p>
          <a:endParaRPr lang="en-US" dirty="0">
            <a:solidFill>
              <a:schemeClr val="tx2">
                <a:lumMod val="60000"/>
                <a:lumOff val="40000"/>
              </a:schemeClr>
            </a:solidFill>
          </a:endParaRPr>
        </a:p>
      </dgm:t>
    </dgm:pt>
    <dgm:pt modelId="{9C40015A-42A9-4ED1-88C6-9F886150224D}" type="parTrans" cxnId="{50426D88-7815-4E6F-99BF-8A3B30BDC13E}">
      <dgm:prSet/>
      <dgm:spPr/>
      <dgm:t>
        <a:bodyPr/>
        <a:lstStyle/>
        <a:p>
          <a:endParaRPr lang="en-US"/>
        </a:p>
      </dgm:t>
    </dgm:pt>
    <dgm:pt modelId="{C192E431-4AB8-4F9D-A004-0D4E0F862FD0}" type="sibTrans" cxnId="{50426D88-7815-4E6F-99BF-8A3B30BDC13E}">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333626D-1790-4AA8-A3F7-0ABCC3801683}" type="pres">
      <dgm:prSet presAssocID="{1C8CB0B5-7325-4E96-819A-DD0E3628051F}" presName="parTxOnly" presStyleLbl="node1" presStyleIdx="1" presStyleCnt="4">
        <dgm:presLayoutVars>
          <dgm:bulletEnabled val="1"/>
        </dgm:presLayoutVars>
      </dgm:prSet>
      <dgm:spPr/>
      <dgm:t>
        <a:bodyPr/>
        <a:lstStyle/>
        <a:p>
          <a:endParaRPr lang="en-US"/>
        </a:p>
      </dgm:t>
    </dgm:pt>
    <dgm:pt modelId="{5CB5EA00-08D5-4926-8AA7-7CE54749C634}" type="pres">
      <dgm:prSet presAssocID="{85FF3AA2-3A4B-4C91-B640-F2C88C47B920}" presName="parSpace" presStyleCnt="0"/>
      <dgm:spPr/>
    </dgm:pt>
    <dgm:pt modelId="{CE2F9F3A-5F8D-406B-9443-8E73E4744A65}" type="pres">
      <dgm:prSet presAssocID="{4EEBC502-E5AC-493D-8905-C83449502FA5}" presName="parTxOnly" presStyleLbl="node1" presStyleIdx="2" presStyleCnt="4">
        <dgm:presLayoutVars>
          <dgm:bulletEnabled val="1"/>
        </dgm:presLayoutVars>
      </dgm:prSet>
      <dgm:spPr/>
      <dgm:t>
        <a:bodyPr/>
        <a:lstStyle/>
        <a:p>
          <a:endParaRPr lang="en-US"/>
        </a:p>
      </dgm:t>
    </dgm:pt>
    <dgm:pt modelId="{3C75AC57-AEFD-4625-8407-E453EF549188}" type="pres">
      <dgm:prSet presAssocID="{C4181CE4-2F1A-4D73-A2AF-342717059C3F}" presName="parSpace" presStyleCnt="0"/>
      <dgm:spPr/>
    </dgm:pt>
    <dgm:pt modelId="{4511D6B3-B3D8-4D68-99A7-E00E65B3F82C}" type="pres">
      <dgm:prSet presAssocID="{9282FCCE-97CB-4C01-A1BD-47416E31D7EB}" presName="parTxOnly" presStyleLbl="node1" presStyleIdx="3" presStyleCnt="4">
        <dgm:presLayoutVars>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48C1E4D9-4CE1-4F2A-B1AA-8F6D75519FD1}" type="presOf" srcId="{1C8CB0B5-7325-4E96-819A-DD0E3628051F}" destId="{8333626D-1790-4AA8-A3F7-0ABCC3801683}" srcOrd="0" destOrd="0" presId="urn:microsoft.com/office/officeart/2005/8/layout/hChevron3"/>
    <dgm:cxn modelId="{A8DA6878-A022-4670-B923-F1E931D2F3DE}" type="presOf" srcId="{80A58113-0413-47E2-B1CB-423BF0F05E28}" destId="{3CC0E4BC-DBC8-43BB-B1E3-2CB6EEBCDA7E}" srcOrd="0" destOrd="0" presId="urn:microsoft.com/office/officeart/2005/8/layout/hChevron3"/>
    <dgm:cxn modelId="{8EC29B52-E8A0-4960-BD0F-BA9F5E279217}" type="presOf" srcId="{FE323D02-9D8C-442D-9ABE-F9C04079D14C}" destId="{C9B5244F-6758-442E-893D-FABFB44D9911}" srcOrd="0" destOrd="0" presId="urn:microsoft.com/office/officeart/2005/8/layout/hChevron3"/>
    <dgm:cxn modelId="{DDAECE32-6FBF-486A-A1E2-CEB8D7FA88CD}" type="presOf" srcId="{9282FCCE-97CB-4C01-A1BD-47416E31D7EB}" destId="{4511D6B3-B3D8-4D68-99A7-E00E65B3F82C}" srcOrd="0" destOrd="0" presId="urn:microsoft.com/office/officeart/2005/8/layout/hChevron3"/>
    <dgm:cxn modelId="{38C69419-D7A9-4209-B903-B4E37C023B8A}" srcId="{80A58113-0413-47E2-B1CB-423BF0F05E28}" destId="{1C8CB0B5-7325-4E96-819A-DD0E3628051F}" srcOrd="1" destOrd="0" parTransId="{CF7B1C14-3B8B-47C1-8099-5B1F126FF8E0}" sibTransId="{85FF3AA2-3A4B-4C91-B640-F2C88C47B920}"/>
    <dgm:cxn modelId="{50426D88-7815-4E6F-99BF-8A3B30BDC13E}" srcId="{80A58113-0413-47E2-B1CB-423BF0F05E28}" destId="{9282FCCE-97CB-4C01-A1BD-47416E31D7EB}" srcOrd="3" destOrd="0" parTransId="{9C40015A-42A9-4ED1-88C6-9F886150224D}" sibTransId="{C192E431-4AB8-4F9D-A004-0D4E0F862FD0}"/>
    <dgm:cxn modelId="{2CF3F6E7-7488-4D0D-96F0-CC5785F5ABFA}" type="presOf" srcId="{4EEBC502-E5AC-493D-8905-C83449502FA5}" destId="{CE2F9F3A-5F8D-406B-9443-8E73E4744A65}" srcOrd="0" destOrd="0" presId="urn:microsoft.com/office/officeart/2005/8/layout/hChevron3"/>
    <dgm:cxn modelId="{EB729615-DD9E-41ED-B5CC-25D110B83B82}" srcId="{80A58113-0413-47E2-B1CB-423BF0F05E28}" destId="{4EEBC502-E5AC-493D-8905-C83449502FA5}" srcOrd="2" destOrd="0" parTransId="{07DB03F6-223C-4BAF-9843-330D41442D06}" sibTransId="{C4181CE4-2F1A-4D73-A2AF-342717059C3F}"/>
    <dgm:cxn modelId="{DFC3EE93-DC2C-471C-9D99-E3E403F4C52F}" type="presParOf" srcId="{3CC0E4BC-DBC8-43BB-B1E3-2CB6EEBCDA7E}" destId="{C9B5244F-6758-442E-893D-FABFB44D9911}" srcOrd="0" destOrd="0" presId="urn:microsoft.com/office/officeart/2005/8/layout/hChevron3"/>
    <dgm:cxn modelId="{312E72BD-A1DD-4054-AC24-673B3D71811B}" type="presParOf" srcId="{3CC0E4BC-DBC8-43BB-B1E3-2CB6EEBCDA7E}" destId="{563CFFEE-BE57-48B3-9CA9-28248F383789}" srcOrd="1" destOrd="0" presId="urn:microsoft.com/office/officeart/2005/8/layout/hChevron3"/>
    <dgm:cxn modelId="{BA02A876-3EC0-48D7-8340-7ED9951F0209}" type="presParOf" srcId="{3CC0E4BC-DBC8-43BB-B1E3-2CB6EEBCDA7E}" destId="{8333626D-1790-4AA8-A3F7-0ABCC3801683}" srcOrd="2" destOrd="0" presId="urn:microsoft.com/office/officeart/2005/8/layout/hChevron3"/>
    <dgm:cxn modelId="{A6A25E63-F425-46C8-B842-42FE4CD7E2FE}" type="presParOf" srcId="{3CC0E4BC-DBC8-43BB-B1E3-2CB6EEBCDA7E}" destId="{5CB5EA00-08D5-4926-8AA7-7CE54749C634}" srcOrd="3" destOrd="0" presId="urn:microsoft.com/office/officeart/2005/8/layout/hChevron3"/>
    <dgm:cxn modelId="{F5ED5511-0CB6-4D16-AF8F-4AFE3CC33AD0}" type="presParOf" srcId="{3CC0E4BC-DBC8-43BB-B1E3-2CB6EEBCDA7E}" destId="{CE2F9F3A-5F8D-406B-9443-8E73E4744A65}" srcOrd="4" destOrd="0" presId="urn:microsoft.com/office/officeart/2005/8/layout/hChevron3"/>
    <dgm:cxn modelId="{AD27B8E1-7A96-4ADB-B6BD-4A99101D21C2}" type="presParOf" srcId="{3CC0E4BC-DBC8-43BB-B1E3-2CB6EEBCDA7E}" destId="{3C75AC57-AEFD-4625-8407-E453EF549188}" srcOrd="5" destOrd="0" presId="urn:microsoft.com/office/officeart/2005/8/layout/hChevron3"/>
    <dgm:cxn modelId="{5133F3AD-DEF1-4F72-985B-C4A3B10E2A57}" type="presParOf" srcId="{3CC0E4BC-DBC8-43BB-B1E3-2CB6EEBCDA7E}" destId="{4511D6B3-B3D8-4D68-99A7-E00E65B3F82C}"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Recording Changes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6EB50D65-B444-42DA-8561-475D8A005375}">
      <dgm:prSet phldrT="[Text]"/>
      <dgm:spPr/>
      <dgm:t>
        <a:bodyPr/>
        <a:lstStyle/>
        <a:p>
          <a:endParaRPr lang="en-US" dirty="0"/>
        </a:p>
      </dgm:t>
    </dgm:pt>
    <dgm:pt modelId="{18B3F509-F087-4675-9CB8-52DCEA2E0715}" type="parTrans" cxnId="{02666441-EFED-4AD0-9427-969CBFFEA897}">
      <dgm:prSet/>
      <dgm:spPr/>
    </dgm:pt>
    <dgm:pt modelId="{151EDA1D-BF07-453E-9BFF-9B6A3153C046}" type="sibTrans" cxnId="{02666441-EFED-4AD0-9427-969CBFFEA897}">
      <dgm:prSet/>
      <dgm:spPr/>
    </dgm:pt>
    <dgm:pt modelId="{C27B61F5-290A-4ECD-A941-B496D33A985F}" type="pres">
      <dgm:prSet presAssocID="{80A58113-0413-47E2-B1CB-423BF0F05E28}" presName="Name0" presStyleCnt="0">
        <dgm:presLayoutVars>
          <dgm:dir/>
          <dgm:animLvl val="lvl"/>
          <dgm:resizeHandles val="exact"/>
        </dgm:presLayoutVars>
      </dgm:prSet>
      <dgm:spPr/>
    </dgm:pt>
    <dgm:pt modelId="{4209B601-9A63-4910-BBE8-B55C0AA2FB81}"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BA15D299-DD90-43BB-85A2-4EF8A209E3AF}" type="pres">
      <dgm:prSet presAssocID="{DC18EE5A-E347-4E42-B6D9-B7455FDED54F}" presName="parTxOnlySpace" presStyleCnt="0"/>
      <dgm:spPr/>
    </dgm:pt>
    <dgm:pt modelId="{0EA24D1A-92F3-494B-8281-2FBD0880E116}"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A1710DD7-D7EC-40CF-9A3C-A98A2AF79CC5}" type="pres">
      <dgm:prSet presAssocID="{31C7EE00-8D07-49DD-90D4-19F6D4182E93}" presName="parTxOnlySpace" presStyleCnt="0"/>
      <dgm:spPr/>
    </dgm:pt>
    <dgm:pt modelId="{CD9B1704-E377-4872-80C7-CA8B456754E7}"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46FB7121-88D5-4414-ADCC-451505E4E877}" type="pres">
      <dgm:prSet presAssocID="{72A967CB-18D7-4D74-8416-799AA63E4D26}" presName="parTxOnlySpace" presStyleCnt="0"/>
      <dgm:spPr/>
    </dgm:pt>
    <dgm:pt modelId="{331875CC-457E-4C01-8BA9-7EB07932971E}" type="pres">
      <dgm:prSet presAssocID="{6EB50D65-B444-42DA-8561-475D8A005375}" presName="parTxOnly" presStyleLbl="node1" presStyleIdx="3" presStyleCnt="6">
        <dgm:presLayoutVars>
          <dgm:chMax val="0"/>
          <dgm:chPref val="0"/>
          <dgm:bulletEnabled val="1"/>
        </dgm:presLayoutVars>
      </dgm:prSet>
      <dgm:spPr/>
      <dgm:t>
        <a:bodyPr/>
        <a:lstStyle/>
        <a:p>
          <a:endParaRPr lang="en-US"/>
        </a:p>
      </dgm:t>
    </dgm:pt>
    <dgm:pt modelId="{31924C2F-C827-40CE-93C7-75D0A78AB8EC}" type="pres">
      <dgm:prSet presAssocID="{151EDA1D-BF07-453E-9BFF-9B6A3153C046}" presName="parTxOnlySpace" presStyleCnt="0"/>
      <dgm:spPr/>
    </dgm:pt>
    <dgm:pt modelId="{4AE4FE08-8C26-437C-96AA-FDF61517CB8C}" type="pres">
      <dgm:prSet presAssocID="{D70B9665-F58E-47F2-BB84-6070316D4446}" presName="parTxOnly" presStyleLbl="node1" presStyleIdx="4" presStyleCnt="6">
        <dgm:presLayoutVars>
          <dgm:chMax val="0"/>
          <dgm:chPref val="0"/>
          <dgm:bulletEnabled val="1"/>
        </dgm:presLayoutVars>
      </dgm:prSet>
      <dgm:spPr/>
      <dgm:t>
        <a:bodyPr/>
        <a:lstStyle/>
        <a:p>
          <a:endParaRPr lang="en-US"/>
        </a:p>
      </dgm:t>
    </dgm:pt>
    <dgm:pt modelId="{B5E42A9E-1604-45EB-BFDF-A138CE48F64B}" type="pres">
      <dgm:prSet presAssocID="{6793D3D7-DF3C-438D-B5C8-2C7958F10CFD}" presName="parTxOnlySpace" presStyleCnt="0"/>
      <dgm:spPr/>
    </dgm:pt>
    <dgm:pt modelId="{F933B268-F527-404A-8FBD-93E24F39EDCB}"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E34D3242-09E5-4BFE-BC37-D6B37805DD49}" type="presOf" srcId="{EF7645D3-FB8E-4521-9674-2362D77229E6}" destId="{0EA24D1A-92F3-494B-8281-2FBD0880E116}" srcOrd="0" destOrd="0" presId="urn:microsoft.com/office/officeart/2005/8/layout/chevron1"/>
    <dgm:cxn modelId="{02666441-EFED-4AD0-9427-969CBFFEA897}" srcId="{80A58113-0413-47E2-B1CB-423BF0F05E28}" destId="{6EB50D65-B444-42DA-8561-475D8A005375}" srcOrd="3" destOrd="0" parTransId="{18B3F509-F087-4675-9CB8-52DCEA2E0715}" sibTransId="{151EDA1D-BF07-453E-9BFF-9B6A3153C046}"/>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D698D653-8053-4654-8F42-DA6FCC8C8AE5}" type="presOf" srcId="{D70B9665-F58E-47F2-BB84-6070316D4446}" destId="{4AE4FE08-8C26-437C-96AA-FDF61517CB8C}" srcOrd="0" destOrd="0" presId="urn:microsoft.com/office/officeart/2005/8/layout/chevron1"/>
    <dgm:cxn modelId="{181E2454-8DC7-4411-B02B-06B1F0F62E90}" type="presOf" srcId="{4798966B-40D6-49FF-BB6C-3B0195D58F63}" destId="{CD9B1704-E377-4872-80C7-CA8B456754E7}" srcOrd="0" destOrd="0" presId="urn:microsoft.com/office/officeart/2005/8/layout/chevron1"/>
    <dgm:cxn modelId="{DF364D82-3E41-404E-B5D6-2665E2F2017C}" srcId="{80A58113-0413-47E2-B1CB-423BF0F05E28}" destId="{D70B9665-F58E-47F2-BB84-6070316D4446}" srcOrd="4" destOrd="0" parTransId="{041BA4ED-AA3B-4BA8-9F2D-1618B9E39164}" sibTransId="{6793D3D7-DF3C-438D-B5C8-2C7958F10CFD}"/>
    <dgm:cxn modelId="{2DB12625-5BCF-41D7-87B2-110E19CD9A5E}" type="presOf" srcId="{6EB50D65-B444-42DA-8561-475D8A005375}" destId="{331875CC-457E-4C01-8BA9-7EB07932971E}" srcOrd="0" destOrd="0" presId="urn:microsoft.com/office/officeart/2005/8/layout/chevron1"/>
    <dgm:cxn modelId="{C866E811-42B4-4377-94A4-A0F62F1D9FA6}" type="presOf" srcId="{52A9E4A4-7C3F-422D-AB75-A69898126256}" destId="{F933B268-F527-404A-8FBD-93E24F39EDCB}" srcOrd="0" destOrd="0" presId="urn:microsoft.com/office/officeart/2005/8/layout/chevron1"/>
    <dgm:cxn modelId="{B4615212-3192-4360-BBBE-E5A2CAA1890A}" srcId="{80A58113-0413-47E2-B1CB-423BF0F05E28}" destId="{4798966B-40D6-49FF-BB6C-3B0195D58F63}" srcOrd="2" destOrd="0" parTransId="{5E2DD6B4-29F4-42C7-A24F-7A2F5EB32CA5}" sibTransId="{72A967CB-18D7-4D74-8416-799AA63E4D26}"/>
    <dgm:cxn modelId="{368D544C-1241-4E4F-A42D-A7280B9FE7F3}" type="presOf" srcId="{80A58113-0413-47E2-B1CB-423BF0F05E28}" destId="{C27B61F5-290A-4ECD-A941-B496D33A985F}" srcOrd="0" destOrd="0" presId="urn:microsoft.com/office/officeart/2005/8/layout/chevron1"/>
    <dgm:cxn modelId="{C6B57CF0-CDB8-4D3C-A0A2-CCA7BA0EEB1E}" type="presOf" srcId="{FE323D02-9D8C-442D-9ABE-F9C04079D14C}" destId="{4209B601-9A63-4910-BBE8-B55C0AA2FB81}" srcOrd="0" destOrd="0" presId="urn:microsoft.com/office/officeart/2005/8/layout/chevron1"/>
    <dgm:cxn modelId="{FC1FF1F3-D4CC-4F65-8A88-1DE79BE0A8D4}" srcId="{80A58113-0413-47E2-B1CB-423BF0F05E28}" destId="{52A9E4A4-7C3F-422D-AB75-A69898126256}" srcOrd="5" destOrd="0" parTransId="{69B27E42-A5EA-45D6-B88F-04E5E3F43184}" sibTransId="{6843C496-0045-481F-A446-A767DD56399B}"/>
    <dgm:cxn modelId="{DE749AE8-B493-4382-B56E-BFB30E6194F8}" type="presParOf" srcId="{C27B61F5-290A-4ECD-A941-B496D33A985F}" destId="{4209B601-9A63-4910-BBE8-B55C0AA2FB81}" srcOrd="0" destOrd="0" presId="urn:microsoft.com/office/officeart/2005/8/layout/chevron1"/>
    <dgm:cxn modelId="{E95B4747-1675-4028-B321-995AA67A6F34}" type="presParOf" srcId="{C27B61F5-290A-4ECD-A941-B496D33A985F}" destId="{BA15D299-DD90-43BB-85A2-4EF8A209E3AF}" srcOrd="1" destOrd="0" presId="urn:microsoft.com/office/officeart/2005/8/layout/chevron1"/>
    <dgm:cxn modelId="{F168DE3B-ED54-445D-91D1-D6268EEA09FB}" type="presParOf" srcId="{C27B61F5-290A-4ECD-A941-B496D33A985F}" destId="{0EA24D1A-92F3-494B-8281-2FBD0880E116}" srcOrd="2" destOrd="0" presId="urn:microsoft.com/office/officeart/2005/8/layout/chevron1"/>
    <dgm:cxn modelId="{6109E500-465D-484B-8B7C-F7977B79471C}" type="presParOf" srcId="{C27B61F5-290A-4ECD-A941-B496D33A985F}" destId="{A1710DD7-D7EC-40CF-9A3C-A98A2AF79CC5}" srcOrd="3" destOrd="0" presId="urn:microsoft.com/office/officeart/2005/8/layout/chevron1"/>
    <dgm:cxn modelId="{799AEDBF-B11E-4E30-8D02-BEEA0313682B}" type="presParOf" srcId="{C27B61F5-290A-4ECD-A941-B496D33A985F}" destId="{CD9B1704-E377-4872-80C7-CA8B456754E7}" srcOrd="4" destOrd="0" presId="urn:microsoft.com/office/officeart/2005/8/layout/chevron1"/>
    <dgm:cxn modelId="{1D7C1F2C-310A-4FDF-9669-B6672B94AF28}" type="presParOf" srcId="{C27B61F5-290A-4ECD-A941-B496D33A985F}" destId="{46FB7121-88D5-4414-ADCC-451505E4E877}" srcOrd="5" destOrd="0" presId="urn:microsoft.com/office/officeart/2005/8/layout/chevron1"/>
    <dgm:cxn modelId="{BF2B6D0E-24A7-45B3-BBFF-278EA1227C2B}" type="presParOf" srcId="{C27B61F5-290A-4ECD-A941-B496D33A985F}" destId="{331875CC-457E-4C01-8BA9-7EB07932971E}" srcOrd="6" destOrd="0" presId="urn:microsoft.com/office/officeart/2005/8/layout/chevron1"/>
    <dgm:cxn modelId="{96DE6DCE-E92D-4CB0-AD54-EA76C396979A}" type="presParOf" srcId="{C27B61F5-290A-4ECD-A941-B496D33A985F}" destId="{31924C2F-C827-40CE-93C7-75D0A78AB8EC}" srcOrd="7" destOrd="0" presId="urn:microsoft.com/office/officeart/2005/8/layout/chevron1"/>
    <dgm:cxn modelId="{53EF74CF-A7C1-435A-9660-E7BE6C52F6A6}" type="presParOf" srcId="{C27B61F5-290A-4ECD-A941-B496D33A985F}" destId="{4AE4FE08-8C26-437C-96AA-FDF61517CB8C}" srcOrd="8" destOrd="0" presId="urn:microsoft.com/office/officeart/2005/8/layout/chevron1"/>
    <dgm:cxn modelId="{E3EA27BA-B010-4E07-B4DF-D6B93B879994}" type="presParOf" srcId="{C27B61F5-290A-4ECD-A941-B496D33A985F}" destId="{B5E42A9E-1604-45EB-BFDF-A138CE48F64B}" srcOrd="9" destOrd="0" presId="urn:microsoft.com/office/officeart/2005/8/layout/chevron1"/>
    <dgm:cxn modelId="{6CD2E94D-C067-4A3C-8821-B76004AAAF0A}" type="presParOf" srcId="{C27B61F5-290A-4ECD-A941-B496D33A985F}" destId="{F933B268-F527-404A-8FBD-93E24F39EDCB}" srcOrd="10"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BF40579-0E47-44CB-A574-4661A2BCDEC0}" type="doc">
      <dgm:prSet loTypeId="urn:microsoft.com/office/officeart/2005/8/layout/process4" loCatId="process" qsTypeId="urn:microsoft.com/office/officeart/2005/8/quickstyle/simple1" qsCatId="simple" csTypeId="urn:microsoft.com/office/officeart/2005/8/colors/colorful3" csCatId="colorful" phldr="1"/>
      <dgm:spPr/>
    </dgm:pt>
    <dgm:pt modelId="{CD2F54F7-DF68-48D1-8948-97A1F35C305C}">
      <dgm:prSet phldrT="[Text]"/>
      <dgm:spPr/>
      <dgm:t>
        <a:bodyPr/>
        <a:lstStyle/>
        <a:p>
          <a:r>
            <a:rPr lang="en-PH" dirty="0" smtClean="0"/>
            <a:t>create file</a:t>
          </a:r>
        </a:p>
        <a:p>
          <a:r>
            <a:rPr lang="en-PH" dirty="0" smtClean="0"/>
            <a:t>Windows: $ echo null&gt;file</a:t>
          </a:r>
        </a:p>
        <a:p>
          <a:r>
            <a:rPr lang="en-PH" dirty="0" smtClean="0"/>
            <a:t>Linux: $ touch &lt;file&gt;</a:t>
          </a:r>
          <a:endParaRPr lang="en-US" dirty="0"/>
        </a:p>
      </dgm:t>
    </dgm:pt>
    <dgm:pt modelId="{1829B37A-CDE3-4094-9E71-3F77088E818F}" type="parTrans" cxnId="{3AB55AEA-2625-42CE-ABFA-2802FC646195}">
      <dgm:prSet/>
      <dgm:spPr/>
      <dgm:t>
        <a:bodyPr/>
        <a:lstStyle/>
        <a:p>
          <a:endParaRPr lang="en-US"/>
        </a:p>
      </dgm:t>
    </dgm:pt>
    <dgm:pt modelId="{AC277997-A824-41D4-B8D3-F6ED3F745D27}" type="sibTrans" cxnId="{3AB55AEA-2625-42CE-ABFA-2802FC646195}">
      <dgm:prSet/>
      <dgm:spPr/>
      <dgm:t>
        <a:bodyPr/>
        <a:lstStyle/>
        <a:p>
          <a:endParaRPr lang="en-US"/>
        </a:p>
      </dgm:t>
    </dgm:pt>
    <dgm:pt modelId="{665ED03D-15E5-46B2-9D4D-04C80EB8259D}">
      <dgm:prSet phldrT="[Text]"/>
      <dgm:spPr/>
      <dgm:t>
        <a:bodyPr/>
        <a:lstStyle/>
        <a:p>
          <a:r>
            <a:rPr lang="en-PH" dirty="0" smtClean="0"/>
            <a:t>add to staging area</a:t>
          </a:r>
        </a:p>
        <a:p>
          <a:r>
            <a:rPr lang="en-PH" dirty="0" smtClean="0"/>
            <a:t>$ git add &lt;file&gt;…</a:t>
          </a:r>
          <a:endParaRPr lang="en-US" dirty="0"/>
        </a:p>
      </dgm:t>
    </dgm:pt>
    <dgm:pt modelId="{1A9B154A-8221-4B50-A25D-C1CE38032215}" type="parTrans" cxnId="{3A0130F8-5263-4D01-8CF4-7AD998421D47}">
      <dgm:prSet/>
      <dgm:spPr/>
      <dgm:t>
        <a:bodyPr/>
        <a:lstStyle/>
        <a:p>
          <a:endParaRPr lang="en-US"/>
        </a:p>
      </dgm:t>
    </dgm:pt>
    <dgm:pt modelId="{17D51351-E7B7-4D54-85D1-68C30F24A9D8}" type="sibTrans" cxnId="{3A0130F8-5263-4D01-8CF4-7AD998421D47}">
      <dgm:prSet/>
      <dgm:spPr/>
      <dgm:t>
        <a:bodyPr/>
        <a:lstStyle/>
        <a:p>
          <a:endParaRPr lang="en-US"/>
        </a:p>
      </dgm:t>
    </dgm:pt>
    <dgm:pt modelId="{250E5364-D93D-406E-B9F9-A8A9615CFE90}">
      <dgm:prSet phldrT="[Text]"/>
      <dgm:spPr/>
      <dgm:t>
        <a:bodyPr/>
        <a:lstStyle/>
        <a:p>
          <a:r>
            <a:rPr lang="en-PH" dirty="0" smtClean="0"/>
            <a:t>Commit</a:t>
          </a:r>
        </a:p>
        <a:p>
          <a:r>
            <a:rPr lang="en-PH" dirty="0" smtClean="0"/>
            <a:t>$ git commit –m &lt;comment&gt;</a:t>
          </a:r>
          <a:endParaRPr lang="en-US" dirty="0"/>
        </a:p>
      </dgm:t>
    </dgm:pt>
    <dgm:pt modelId="{B2D0552C-51C8-4FB6-B9B9-DCB199A49C8C}" type="parTrans" cxnId="{5068714B-C422-44C9-B52E-95FF4291E3CF}">
      <dgm:prSet/>
      <dgm:spPr/>
      <dgm:t>
        <a:bodyPr/>
        <a:lstStyle/>
        <a:p>
          <a:endParaRPr lang="en-US"/>
        </a:p>
      </dgm:t>
    </dgm:pt>
    <dgm:pt modelId="{17437A5E-D9AE-49BA-8D5A-60F4AC0464AC}" type="sibTrans" cxnId="{5068714B-C422-44C9-B52E-95FF4291E3CF}">
      <dgm:prSet/>
      <dgm:spPr/>
      <dgm:t>
        <a:bodyPr/>
        <a:lstStyle/>
        <a:p>
          <a:endParaRPr lang="en-US"/>
        </a:p>
      </dgm:t>
    </dgm:pt>
    <dgm:pt modelId="{B14ACD38-4CB7-4843-A556-1B79951ACECC}" type="pres">
      <dgm:prSet presAssocID="{6BF40579-0E47-44CB-A574-4661A2BCDEC0}" presName="Name0" presStyleCnt="0">
        <dgm:presLayoutVars>
          <dgm:dir/>
          <dgm:animLvl val="lvl"/>
          <dgm:resizeHandles val="exact"/>
        </dgm:presLayoutVars>
      </dgm:prSet>
      <dgm:spPr/>
    </dgm:pt>
    <dgm:pt modelId="{A2E230FA-E0A9-408F-8A7B-52EF6B1C76E7}" type="pres">
      <dgm:prSet presAssocID="{250E5364-D93D-406E-B9F9-A8A9615CFE90}" presName="boxAndChildren" presStyleCnt="0"/>
      <dgm:spPr/>
    </dgm:pt>
    <dgm:pt modelId="{67B6F301-A992-4E36-B057-B1B5F8018252}" type="pres">
      <dgm:prSet presAssocID="{250E5364-D93D-406E-B9F9-A8A9615CFE90}" presName="parentTextBox" presStyleLbl="node1" presStyleIdx="0" presStyleCnt="3"/>
      <dgm:spPr/>
      <dgm:t>
        <a:bodyPr/>
        <a:lstStyle/>
        <a:p>
          <a:endParaRPr lang="en-US"/>
        </a:p>
      </dgm:t>
    </dgm:pt>
    <dgm:pt modelId="{297B7C53-4630-4DAE-BADB-6E75C24F74DE}" type="pres">
      <dgm:prSet presAssocID="{17D51351-E7B7-4D54-85D1-68C30F24A9D8}" presName="sp" presStyleCnt="0"/>
      <dgm:spPr/>
    </dgm:pt>
    <dgm:pt modelId="{DF0AD835-58BE-4683-9A00-9F769911D506}" type="pres">
      <dgm:prSet presAssocID="{665ED03D-15E5-46B2-9D4D-04C80EB8259D}" presName="arrowAndChildren" presStyleCnt="0"/>
      <dgm:spPr/>
    </dgm:pt>
    <dgm:pt modelId="{6793DED1-C493-4A19-92A5-45DF244E4FC2}" type="pres">
      <dgm:prSet presAssocID="{665ED03D-15E5-46B2-9D4D-04C80EB8259D}" presName="parentTextArrow" presStyleLbl="node1" presStyleIdx="1" presStyleCnt="3"/>
      <dgm:spPr/>
      <dgm:t>
        <a:bodyPr/>
        <a:lstStyle/>
        <a:p>
          <a:endParaRPr lang="en-US"/>
        </a:p>
      </dgm:t>
    </dgm:pt>
    <dgm:pt modelId="{8211F93D-93EA-4D88-87C2-90D56CC18444}" type="pres">
      <dgm:prSet presAssocID="{AC277997-A824-41D4-B8D3-F6ED3F745D27}" presName="sp" presStyleCnt="0"/>
      <dgm:spPr/>
    </dgm:pt>
    <dgm:pt modelId="{ADADF17C-3F03-48D3-9312-E12905F402FE}" type="pres">
      <dgm:prSet presAssocID="{CD2F54F7-DF68-48D1-8948-97A1F35C305C}" presName="arrowAndChildren" presStyleCnt="0"/>
      <dgm:spPr/>
    </dgm:pt>
    <dgm:pt modelId="{8EA3A29D-C648-413F-95CA-8C01F9CF5F93}" type="pres">
      <dgm:prSet presAssocID="{CD2F54F7-DF68-48D1-8948-97A1F35C305C}" presName="parentTextArrow" presStyleLbl="node1" presStyleIdx="2" presStyleCnt="3"/>
      <dgm:spPr/>
      <dgm:t>
        <a:bodyPr/>
        <a:lstStyle/>
        <a:p>
          <a:endParaRPr lang="en-US"/>
        </a:p>
      </dgm:t>
    </dgm:pt>
  </dgm:ptLst>
  <dgm:cxnLst>
    <dgm:cxn modelId="{6248A328-A0A7-446D-8901-E919CA201F56}" type="presOf" srcId="{CD2F54F7-DF68-48D1-8948-97A1F35C305C}" destId="{8EA3A29D-C648-413F-95CA-8C01F9CF5F93}" srcOrd="0" destOrd="0" presId="urn:microsoft.com/office/officeart/2005/8/layout/process4"/>
    <dgm:cxn modelId="{CB1FE321-0229-4211-8D0B-DA801BD6B619}" type="presOf" srcId="{250E5364-D93D-406E-B9F9-A8A9615CFE90}" destId="{67B6F301-A992-4E36-B057-B1B5F8018252}" srcOrd="0" destOrd="0" presId="urn:microsoft.com/office/officeart/2005/8/layout/process4"/>
    <dgm:cxn modelId="{3A0130F8-5263-4D01-8CF4-7AD998421D47}" srcId="{6BF40579-0E47-44CB-A574-4661A2BCDEC0}" destId="{665ED03D-15E5-46B2-9D4D-04C80EB8259D}" srcOrd="1" destOrd="0" parTransId="{1A9B154A-8221-4B50-A25D-C1CE38032215}" sibTransId="{17D51351-E7B7-4D54-85D1-68C30F24A9D8}"/>
    <dgm:cxn modelId="{5068714B-C422-44C9-B52E-95FF4291E3CF}" srcId="{6BF40579-0E47-44CB-A574-4661A2BCDEC0}" destId="{250E5364-D93D-406E-B9F9-A8A9615CFE90}" srcOrd="2" destOrd="0" parTransId="{B2D0552C-51C8-4FB6-B9B9-DCB199A49C8C}" sibTransId="{17437A5E-D9AE-49BA-8D5A-60F4AC0464AC}"/>
    <dgm:cxn modelId="{555020AB-3B93-48FC-8FE6-66F18F283592}" type="presOf" srcId="{665ED03D-15E5-46B2-9D4D-04C80EB8259D}" destId="{6793DED1-C493-4A19-92A5-45DF244E4FC2}" srcOrd="0" destOrd="0" presId="urn:microsoft.com/office/officeart/2005/8/layout/process4"/>
    <dgm:cxn modelId="{9756D2AD-49FC-4768-9303-10FA0B4C3E7B}" type="presOf" srcId="{6BF40579-0E47-44CB-A574-4661A2BCDEC0}" destId="{B14ACD38-4CB7-4843-A556-1B79951ACECC}" srcOrd="0" destOrd="0" presId="urn:microsoft.com/office/officeart/2005/8/layout/process4"/>
    <dgm:cxn modelId="{3AB55AEA-2625-42CE-ABFA-2802FC646195}" srcId="{6BF40579-0E47-44CB-A574-4661A2BCDEC0}" destId="{CD2F54F7-DF68-48D1-8948-97A1F35C305C}" srcOrd="0" destOrd="0" parTransId="{1829B37A-CDE3-4094-9E71-3F77088E818F}" sibTransId="{AC277997-A824-41D4-B8D3-F6ED3F745D27}"/>
    <dgm:cxn modelId="{5A12A7AF-8E13-462D-9984-E32637E06EEC}" type="presParOf" srcId="{B14ACD38-4CB7-4843-A556-1B79951ACECC}" destId="{A2E230FA-E0A9-408F-8A7B-52EF6B1C76E7}" srcOrd="0" destOrd="0" presId="urn:microsoft.com/office/officeart/2005/8/layout/process4"/>
    <dgm:cxn modelId="{1CC627B9-D736-450E-B77A-1C2CC0692BFE}" type="presParOf" srcId="{A2E230FA-E0A9-408F-8A7B-52EF6B1C76E7}" destId="{67B6F301-A992-4E36-B057-B1B5F8018252}" srcOrd="0" destOrd="0" presId="urn:microsoft.com/office/officeart/2005/8/layout/process4"/>
    <dgm:cxn modelId="{4A350F7E-C713-4505-8E13-77A9DE8394DC}" type="presParOf" srcId="{B14ACD38-4CB7-4843-A556-1B79951ACECC}" destId="{297B7C53-4630-4DAE-BADB-6E75C24F74DE}" srcOrd="1" destOrd="0" presId="urn:microsoft.com/office/officeart/2005/8/layout/process4"/>
    <dgm:cxn modelId="{F4FF4B60-38B4-41BE-A7DE-2832D5780B6A}" type="presParOf" srcId="{B14ACD38-4CB7-4843-A556-1B79951ACECC}" destId="{DF0AD835-58BE-4683-9A00-9F769911D506}" srcOrd="2" destOrd="0" presId="urn:microsoft.com/office/officeart/2005/8/layout/process4"/>
    <dgm:cxn modelId="{00DCC7FB-DF9E-40FD-9035-C49CB8A4B078}" type="presParOf" srcId="{DF0AD835-58BE-4683-9A00-9F769911D506}" destId="{6793DED1-C493-4A19-92A5-45DF244E4FC2}" srcOrd="0" destOrd="0" presId="urn:microsoft.com/office/officeart/2005/8/layout/process4"/>
    <dgm:cxn modelId="{CFF15820-A0F0-43A1-BC01-0B012D2433E6}" type="presParOf" srcId="{B14ACD38-4CB7-4843-A556-1B79951ACECC}" destId="{8211F93D-93EA-4D88-87C2-90D56CC18444}" srcOrd="3" destOrd="0" presId="urn:microsoft.com/office/officeart/2005/8/layout/process4"/>
    <dgm:cxn modelId="{EB66A527-0748-421B-B1BB-C20176436E00}" type="presParOf" srcId="{B14ACD38-4CB7-4843-A556-1B79951ACECC}" destId="{ADADF17C-3F03-48D3-9312-E12905F402FE}" srcOrd="4" destOrd="0" presId="urn:microsoft.com/office/officeart/2005/8/layout/process4"/>
    <dgm:cxn modelId="{0C57D1F0-8F9E-4CAD-9C0B-474E73C52F7E}" type="presParOf" srcId="{ADADF17C-3F03-48D3-9312-E12905F402FE}" destId="{8EA3A29D-C648-413F-95CA-8C01F9CF5F93}" srcOrd="0" destOrd="0" presId="urn:microsoft.com/office/officeart/2005/8/layout/process4"/>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project</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2B90876A-E0C9-425B-9DFA-C9F7D5AFECD2}">
      <dgm:prSet phldrT="[Text]"/>
      <dgm:spPr/>
      <dgm:t>
        <a:bodyPr/>
        <a:lstStyle/>
        <a:p>
          <a:r>
            <a:rPr lang="en-PH" dirty="0" smtClean="0"/>
            <a:t>.git</a:t>
          </a:r>
          <a:endParaRPr lang="en-US" dirty="0"/>
        </a:p>
      </dgm:t>
    </dgm:pt>
    <dgm:pt modelId="{6B74A41F-9374-4FDB-9832-6BE0ECD13BCE}" type="parTrans" cxnId="{3F4B5F8D-A58E-4C2B-8124-2EEBDB3E9C9E}">
      <dgm:prSet/>
      <dgm:spPr/>
      <dgm:t>
        <a:bodyPr/>
        <a:lstStyle/>
        <a:p>
          <a:endParaRPr lang="en-US"/>
        </a:p>
      </dgm:t>
    </dgm:pt>
    <dgm:pt modelId="{1A66EF43-1AFC-4AA7-A3B3-351367716224}" type="sibTrans" cxnId="{3F4B5F8D-A58E-4C2B-8124-2EEBDB3E9C9E}">
      <dgm:prSet/>
      <dgm:spPr/>
      <dgm:t>
        <a:bodyPr/>
        <a:lstStyle/>
        <a:p>
          <a:endParaRPr lang="en-US"/>
        </a:p>
      </dgm:t>
    </dgm:pt>
    <dgm:pt modelId="{F53F7045-354E-4C60-B5B5-7F198DD8C6D2}">
      <dgm:prSet phldrT="[Text]"/>
      <dgm:spPr/>
      <dgm:t>
        <a:bodyPr/>
        <a:lstStyle/>
        <a:p>
          <a:r>
            <a:rPr lang="en-PH" dirty="0" smtClean="0"/>
            <a:t>new.txt</a:t>
          </a:r>
          <a:endParaRPr lang="en-US" dirty="0"/>
        </a:p>
      </dgm:t>
    </dgm:pt>
    <dgm:pt modelId="{ACECFC53-8D9C-4C3C-AAE5-E09CAF45A29C}" type="parTrans" cxnId="{A561C523-DD91-418B-8431-B4E6C2CEA7BB}">
      <dgm:prSet/>
      <dgm:spPr/>
      <dgm:t>
        <a:bodyPr/>
        <a:lstStyle/>
        <a:p>
          <a:endParaRPr lang="en-US"/>
        </a:p>
      </dgm:t>
    </dgm:pt>
    <dgm:pt modelId="{E5CF1592-C64D-4208-AE28-1AF84F6AFFE1}" type="sibTrans" cxnId="{A561C523-DD91-418B-8431-B4E6C2CEA7BB}">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91E379F0-769D-4397-9324-6F3BF3D69265}" type="pres">
      <dgm:prSet presAssocID="{6B74A41F-9374-4FDB-9832-6BE0ECD13BCE}" presName="Name13" presStyleLbl="parChTrans1D2" presStyleIdx="0" presStyleCnt="2"/>
      <dgm:spPr/>
      <dgm:t>
        <a:bodyPr/>
        <a:lstStyle/>
        <a:p>
          <a:endParaRPr lang="en-US"/>
        </a:p>
      </dgm:t>
    </dgm:pt>
    <dgm:pt modelId="{79CD92D0-A67E-4CF3-9739-09E866704512}" type="pres">
      <dgm:prSet presAssocID="{2B90876A-E0C9-425B-9DFA-C9F7D5AFECD2}" presName="childText" presStyleLbl="bgAcc1" presStyleIdx="0" presStyleCnt="2">
        <dgm:presLayoutVars>
          <dgm:bulletEnabled val="1"/>
        </dgm:presLayoutVars>
      </dgm:prSet>
      <dgm:spPr/>
      <dgm:t>
        <a:bodyPr/>
        <a:lstStyle/>
        <a:p>
          <a:endParaRPr lang="en-US"/>
        </a:p>
      </dgm:t>
    </dgm:pt>
    <dgm:pt modelId="{0C430C40-E83D-460C-94CB-EA1F054D9DDC}" type="pres">
      <dgm:prSet presAssocID="{ACECFC53-8D9C-4C3C-AAE5-E09CAF45A29C}" presName="Name13" presStyleLbl="parChTrans1D2" presStyleIdx="1" presStyleCnt="2"/>
      <dgm:spPr/>
      <dgm:t>
        <a:bodyPr/>
        <a:lstStyle/>
        <a:p>
          <a:endParaRPr lang="en-US"/>
        </a:p>
      </dgm:t>
    </dgm:pt>
    <dgm:pt modelId="{901958D0-EB34-44E9-9662-B8033CD8BC5F}" type="pres">
      <dgm:prSet presAssocID="{F53F7045-354E-4C60-B5B5-7F198DD8C6D2}" presName="childText" presStyleLbl="bgAcc1" presStyleIdx="1" presStyleCnt="2">
        <dgm:presLayoutVars>
          <dgm:bulletEnabled val="1"/>
        </dgm:presLayoutVars>
      </dgm:prSet>
      <dgm:spPr/>
      <dgm:t>
        <a:bodyPr/>
        <a:lstStyle/>
        <a:p>
          <a:endParaRPr lang="en-US"/>
        </a:p>
      </dgm:t>
    </dgm:pt>
  </dgm:ptLst>
  <dgm:cxnLst>
    <dgm:cxn modelId="{EDB5E44B-49C1-4949-9CD1-FB05B3FDD536}" type="presOf" srcId="{1E2188DE-CA53-40F2-9A22-60D21225D735}" destId="{E8F90BD5-41F9-471C-821C-30F7EEE796FA}" srcOrd="0" destOrd="0" presId="urn:microsoft.com/office/officeart/2005/8/layout/hierarchy3"/>
    <dgm:cxn modelId="{CF8A85E1-FBBE-497B-BB0A-CB0675D47C83}" type="presOf" srcId="{2B90876A-E0C9-425B-9DFA-C9F7D5AFECD2}" destId="{79CD92D0-A67E-4CF3-9739-09E866704512}" srcOrd="0" destOrd="0" presId="urn:microsoft.com/office/officeart/2005/8/layout/hierarchy3"/>
    <dgm:cxn modelId="{89CD6F26-0A02-40B2-807A-86E6426A1B35}" type="presOf" srcId="{EFA81B48-64ED-4124-AE87-EA5E8AB58EFE}" destId="{FD7597C7-B230-4B08-9824-161EA044873B}" srcOrd="0" destOrd="0" presId="urn:microsoft.com/office/officeart/2005/8/layout/hierarchy3"/>
    <dgm:cxn modelId="{63019FE3-28DD-4392-8D7E-96FB349BEA7F}" type="presOf" srcId="{EFA81B48-64ED-4124-AE87-EA5E8AB58EFE}" destId="{FC3B3F57-86C0-4356-BA7B-72E48D45AF56}" srcOrd="1" destOrd="0" presId="urn:microsoft.com/office/officeart/2005/8/layout/hierarchy3"/>
    <dgm:cxn modelId="{E68FBD9A-8FB7-4472-9EB5-8F929766C14D}" srcId="{1E2188DE-CA53-40F2-9A22-60D21225D735}" destId="{EFA81B48-64ED-4124-AE87-EA5E8AB58EFE}" srcOrd="0" destOrd="0" parTransId="{3B41F0EB-981B-45E5-8412-7C6FF359104E}" sibTransId="{857FE5FF-1447-49F1-9716-B0B43EFC0F7A}"/>
    <dgm:cxn modelId="{1C112C65-3125-4532-A3B3-2C8751BE09B7}" type="presOf" srcId="{F53F7045-354E-4C60-B5B5-7F198DD8C6D2}" destId="{901958D0-EB34-44E9-9662-B8033CD8BC5F}" srcOrd="0" destOrd="0" presId="urn:microsoft.com/office/officeart/2005/8/layout/hierarchy3"/>
    <dgm:cxn modelId="{FCA78C7C-A649-4B48-8AD9-906997336F4E}" type="presOf" srcId="{6B74A41F-9374-4FDB-9832-6BE0ECD13BCE}" destId="{91E379F0-769D-4397-9324-6F3BF3D69265}" srcOrd="0" destOrd="0" presId="urn:microsoft.com/office/officeart/2005/8/layout/hierarchy3"/>
    <dgm:cxn modelId="{3F4B5F8D-A58E-4C2B-8124-2EEBDB3E9C9E}" srcId="{EFA81B48-64ED-4124-AE87-EA5E8AB58EFE}" destId="{2B90876A-E0C9-425B-9DFA-C9F7D5AFECD2}" srcOrd="0" destOrd="0" parTransId="{6B74A41F-9374-4FDB-9832-6BE0ECD13BCE}" sibTransId="{1A66EF43-1AFC-4AA7-A3B3-351367716224}"/>
    <dgm:cxn modelId="{A561C523-DD91-418B-8431-B4E6C2CEA7BB}" srcId="{EFA81B48-64ED-4124-AE87-EA5E8AB58EFE}" destId="{F53F7045-354E-4C60-B5B5-7F198DD8C6D2}" srcOrd="1" destOrd="0" parTransId="{ACECFC53-8D9C-4C3C-AAE5-E09CAF45A29C}" sibTransId="{E5CF1592-C64D-4208-AE28-1AF84F6AFFE1}"/>
    <dgm:cxn modelId="{D7F3C0D7-A9A5-41D6-90B9-7DFDBF833F48}" type="presOf" srcId="{ACECFC53-8D9C-4C3C-AAE5-E09CAF45A29C}" destId="{0C430C40-E83D-460C-94CB-EA1F054D9DDC}" srcOrd="0" destOrd="0" presId="urn:microsoft.com/office/officeart/2005/8/layout/hierarchy3"/>
    <dgm:cxn modelId="{8632B5BC-A5CF-4C54-94B3-D884EB72E90C}" type="presParOf" srcId="{E8F90BD5-41F9-471C-821C-30F7EEE796FA}" destId="{B75AE3BE-D2D8-4FC5-9279-643314134D56}" srcOrd="0" destOrd="0" presId="urn:microsoft.com/office/officeart/2005/8/layout/hierarchy3"/>
    <dgm:cxn modelId="{3E5E5FDF-05AA-41F7-BA84-79755BC8C143}" type="presParOf" srcId="{B75AE3BE-D2D8-4FC5-9279-643314134D56}" destId="{CEA16DFA-F28A-48AC-8AC4-A0C94E78904B}" srcOrd="0" destOrd="0" presId="urn:microsoft.com/office/officeart/2005/8/layout/hierarchy3"/>
    <dgm:cxn modelId="{AA0EB0F3-7F8F-48CD-ACFA-BE191C32670B}" type="presParOf" srcId="{CEA16DFA-F28A-48AC-8AC4-A0C94E78904B}" destId="{FD7597C7-B230-4B08-9824-161EA044873B}" srcOrd="0" destOrd="0" presId="urn:microsoft.com/office/officeart/2005/8/layout/hierarchy3"/>
    <dgm:cxn modelId="{C0C90765-F5E2-4B4F-8C6A-F1C38D80E797}" type="presParOf" srcId="{CEA16DFA-F28A-48AC-8AC4-A0C94E78904B}" destId="{FC3B3F57-86C0-4356-BA7B-72E48D45AF56}" srcOrd="1" destOrd="0" presId="urn:microsoft.com/office/officeart/2005/8/layout/hierarchy3"/>
    <dgm:cxn modelId="{8F5F71DB-E887-4DAF-81AC-D97E6D27B6A9}" type="presParOf" srcId="{B75AE3BE-D2D8-4FC5-9279-643314134D56}" destId="{7B7AB5A1-8C13-4491-8469-63DBE9E1C42D}" srcOrd="1" destOrd="0" presId="urn:microsoft.com/office/officeart/2005/8/layout/hierarchy3"/>
    <dgm:cxn modelId="{E4ECE3CC-394D-4E0B-BD66-30D7BE0D4906}" type="presParOf" srcId="{7B7AB5A1-8C13-4491-8469-63DBE9E1C42D}" destId="{91E379F0-769D-4397-9324-6F3BF3D69265}" srcOrd="0" destOrd="0" presId="urn:microsoft.com/office/officeart/2005/8/layout/hierarchy3"/>
    <dgm:cxn modelId="{E4D21672-4440-45A7-9D01-0094475C26F0}" type="presParOf" srcId="{7B7AB5A1-8C13-4491-8469-63DBE9E1C42D}" destId="{79CD92D0-A67E-4CF3-9739-09E866704512}" srcOrd="1" destOrd="0" presId="urn:microsoft.com/office/officeart/2005/8/layout/hierarchy3"/>
    <dgm:cxn modelId="{71B4241E-75A6-4242-BC24-04876162347C}" type="presParOf" srcId="{7B7AB5A1-8C13-4491-8469-63DBE9E1C42D}" destId="{0C430C40-E83D-460C-94CB-EA1F054D9DDC}" srcOrd="2" destOrd="0" presId="urn:microsoft.com/office/officeart/2005/8/layout/hierarchy3"/>
    <dgm:cxn modelId="{EB06F864-FBBC-4FBD-96EE-2C989AA7310C}" type="presParOf" srcId="{7B7AB5A1-8C13-4491-8469-63DBE9E1C42D}" destId="{901958D0-EB34-44E9-9662-B8033CD8BC5F}" srcOrd="3" destOrd="0" presId="urn:microsoft.com/office/officeart/2005/8/layout/hierarchy3"/>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6CE5BA9-261F-4030-997A-D9DCC6213B37}" type="doc">
      <dgm:prSet loTypeId="urn:microsoft.com/office/officeart/2005/8/layout/gear1" loCatId="relationship" qsTypeId="urn:microsoft.com/office/officeart/2005/8/quickstyle/simple1" qsCatId="simple" csTypeId="urn:microsoft.com/office/officeart/2005/8/colors/accent1_2" csCatId="accent1" phldr="1"/>
      <dgm:spPr/>
    </dgm:pt>
    <dgm:pt modelId="{43F1B536-A87A-4F4D-BBBE-47F8AEAF7B03}">
      <dgm:prSet phldrT="[Text]"/>
      <dgm:spPr/>
      <dgm:t>
        <a:bodyPr/>
        <a:lstStyle/>
        <a:p>
          <a:endParaRPr lang="en-US" dirty="0"/>
        </a:p>
      </dgm:t>
    </dgm:pt>
    <dgm:pt modelId="{D30B3435-64CD-47B0-96E7-8A556860756B}" type="parTrans" cxnId="{F29B6F19-6C91-4F4D-8DBD-F2B8DDDFA404}">
      <dgm:prSet/>
      <dgm:spPr/>
      <dgm:t>
        <a:bodyPr/>
        <a:lstStyle/>
        <a:p>
          <a:endParaRPr lang="en-US"/>
        </a:p>
      </dgm:t>
    </dgm:pt>
    <dgm:pt modelId="{39443005-9635-41CD-9C90-50341D0668ED}" type="sibTrans" cxnId="{F29B6F19-6C91-4F4D-8DBD-F2B8DDDFA404}">
      <dgm:prSet/>
      <dgm:spPr/>
      <dgm:t>
        <a:bodyPr/>
        <a:lstStyle/>
        <a:p>
          <a:endParaRPr lang="en-US"/>
        </a:p>
      </dgm:t>
    </dgm:pt>
    <dgm:pt modelId="{0BDD137D-48E5-4352-B58E-9326B93578E8}">
      <dgm:prSet phldrT="[Text]"/>
      <dgm:spPr/>
      <dgm:t>
        <a:bodyPr/>
        <a:lstStyle/>
        <a:p>
          <a:endParaRPr lang="en-US" dirty="0"/>
        </a:p>
      </dgm:t>
    </dgm:pt>
    <dgm:pt modelId="{26554A59-B370-4FEF-8398-C655A138D971}" type="parTrans" cxnId="{86BEC867-F20F-48B1-A711-E303C075652C}">
      <dgm:prSet/>
      <dgm:spPr/>
      <dgm:t>
        <a:bodyPr/>
        <a:lstStyle/>
        <a:p>
          <a:endParaRPr lang="en-US"/>
        </a:p>
      </dgm:t>
    </dgm:pt>
    <dgm:pt modelId="{43C6987E-8241-41EA-86A2-9F0AA96B67E3}" type="sibTrans" cxnId="{86BEC867-F20F-48B1-A711-E303C075652C}">
      <dgm:prSet/>
      <dgm:spPr/>
      <dgm:t>
        <a:bodyPr/>
        <a:lstStyle/>
        <a:p>
          <a:endParaRPr lang="en-US"/>
        </a:p>
      </dgm:t>
    </dgm:pt>
    <dgm:pt modelId="{F9A4F5F0-6D03-44F6-8D66-B42A486C23E3}">
      <dgm:prSet phldrT="[Text]"/>
      <dgm:spPr/>
      <dgm:t>
        <a:bodyPr/>
        <a:lstStyle/>
        <a:p>
          <a:endParaRPr lang="en-US" dirty="0"/>
        </a:p>
      </dgm:t>
    </dgm:pt>
    <dgm:pt modelId="{D4407B88-12C3-4253-849B-6C581D660854}" type="parTrans" cxnId="{EEDCFE88-F55F-4AB9-861F-868EF05E9301}">
      <dgm:prSet/>
      <dgm:spPr/>
      <dgm:t>
        <a:bodyPr/>
        <a:lstStyle/>
        <a:p>
          <a:endParaRPr lang="en-US"/>
        </a:p>
      </dgm:t>
    </dgm:pt>
    <dgm:pt modelId="{3F8784CC-E1C6-452D-80DD-8F469D4E6582}" type="sibTrans" cxnId="{EEDCFE88-F55F-4AB9-861F-868EF05E9301}">
      <dgm:prSet/>
      <dgm:spPr/>
      <dgm:t>
        <a:bodyPr/>
        <a:lstStyle/>
        <a:p>
          <a:endParaRPr lang="en-US"/>
        </a:p>
      </dgm:t>
    </dgm:pt>
    <dgm:pt modelId="{D68B8F94-2189-48B0-8B32-4F02B043EC0E}" type="pres">
      <dgm:prSet presAssocID="{A6CE5BA9-261F-4030-997A-D9DCC6213B37}" presName="composite" presStyleCnt="0">
        <dgm:presLayoutVars>
          <dgm:chMax val="3"/>
          <dgm:animLvl val="lvl"/>
          <dgm:resizeHandles val="exact"/>
        </dgm:presLayoutVars>
      </dgm:prSet>
      <dgm:spPr/>
    </dgm:pt>
    <dgm:pt modelId="{B963ACB2-D058-4785-BCCB-B805A6D5D9F2}" type="pres">
      <dgm:prSet presAssocID="{43F1B536-A87A-4F4D-BBBE-47F8AEAF7B03}" presName="gear1" presStyleLbl="node1" presStyleIdx="0" presStyleCnt="3">
        <dgm:presLayoutVars>
          <dgm:chMax val="1"/>
          <dgm:bulletEnabled val="1"/>
        </dgm:presLayoutVars>
      </dgm:prSet>
      <dgm:spPr/>
      <dgm:t>
        <a:bodyPr/>
        <a:lstStyle/>
        <a:p>
          <a:endParaRPr lang="en-US"/>
        </a:p>
      </dgm:t>
    </dgm:pt>
    <dgm:pt modelId="{98FDB4A2-35DE-4D5A-83DB-6A69A32CAC0F}" type="pres">
      <dgm:prSet presAssocID="{43F1B536-A87A-4F4D-BBBE-47F8AEAF7B03}" presName="gear1srcNode" presStyleLbl="node1" presStyleIdx="0" presStyleCnt="3"/>
      <dgm:spPr/>
      <dgm:t>
        <a:bodyPr/>
        <a:lstStyle/>
        <a:p>
          <a:endParaRPr lang="en-US"/>
        </a:p>
      </dgm:t>
    </dgm:pt>
    <dgm:pt modelId="{2D1362FC-5640-4AC5-87E7-353DF777C3E5}" type="pres">
      <dgm:prSet presAssocID="{43F1B536-A87A-4F4D-BBBE-47F8AEAF7B03}" presName="gear1dstNode" presStyleLbl="node1" presStyleIdx="0" presStyleCnt="3"/>
      <dgm:spPr/>
      <dgm:t>
        <a:bodyPr/>
        <a:lstStyle/>
        <a:p>
          <a:endParaRPr lang="en-US"/>
        </a:p>
      </dgm:t>
    </dgm:pt>
    <dgm:pt modelId="{8EA148B7-77D5-44EF-921C-424F060A6361}" type="pres">
      <dgm:prSet presAssocID="{0BDD137D-48E5-4352-B58E-9326B93578E8}" presName="gear2" presStyleLbl="node1" presStyleIdx="1" presStyleCnt="3">
        <dgm:presLayoutVars>
          <dgm:chMax val="1"/>
          <dgm:bulletEnabled val="1"/>
        </dgm:presLayoutVars>
      </dgm:prSet>
      <dgm:spPr/>
      <dgm:t>
        <a:bodyPr/>
        <a:lstStyle/>
        <a:p>
          <a:endParaRPr lang="en-US"/>
        </a:p>
      </dgm:t>
    </dgm:pt>
    <dgm:pt modelId="{477E6E6B-1894-4BBD-B56D-A48F160FD076}" type="pres">
      <dgm:prSet presAssocID="{0BDD137D-48E5-4352-B58E-9326B93578E8}" presName="gear2srcNode" presStyleLbl="node1" presStyleIdx="1" presStyleCnt="3"/>
      <dgm:spPr/>
      <dgm:t>
        <a:bodyPr/>
        <a:lstStyle/>
        <a:p>
          <a:endParaRPr lang="en-US"/>
        </a:p>
      </dgm:t>
    </dgm:pt>
    <dgm:pt modelId="{D2800C45-7944-46CC-B5B8-482CC30CA21A}" type="pres">
      <dgm:prSet presAssocID="{0BDD137D-48E5-4352-B58E-9326B93578E8}" presName="gear2dstNode" presStyleLbl="node1" presStyleIdx="1" presStyleCnt="3"/>
      <dgm:spPr/>
      <dgm:t>
        <a:bodyPr/>
        <a:lstStyle/>
        <a:p>
          <a:endParaRPr lang="en-US"/>
        </a:p>
      </dgm:t>
    </dgm:pt>
    <dgm:pt modelId="{1418E172-F0F9-49E9-B5FE-BB44404FB9B7}" type="pres">
      <dgm:prSet presAssocID="{F9A4F5F0-6D03-44F6-8D66-B42A486C23E3}" presName="gear3" presStyleLbl="node1" presStyleIdx="2" presStyleCnt="3"/>
      <dgm:spPr/>
      <dgm:t>
        <a:bodyPr/>
        <a:lstStyle/>
        <a:p>
          <a:endParaRPr lang="en-US"/>
        </a:p>
      </dgm:t>
    </dgm:pt>
    <dgm:pt modelId="{7CE50F70-712E-4EB7-9C45-B38C5E8425A6}" type="pres">
      <dgm:prSet presAssocID="{F9A4F5F0-6D03-44F6-8D66-B42A486C23E3}" presName="gear3tx" presStyleLbl="node1" presStyleIdx="2" presStyleCnt="3">
        <dgm:presLayoutVars>
          <dgm:chMax val="1"/>
          <dgm:bulletEnabled val="1"/>
        </dgm:presLayoutVars>
      </dgm:prSet>
      <dgm:spPr/>
      <dgm:t>
        <a:bodyPr/>
        <a:lstStyle/>
        <a:p>
          <a:endParaRPr lang="en-US"/>
        </a:p>
      </dgm:t>
    </dgm:pt>
    <dgm:pt modelId="{3DF423BD-F7C3-40D4-A876-9ABF6893FEC9}" type="pres">
      <dgm:prSet presAssocID="{F9A4F5F0-6D03-44F6-8D66-B42A486C23E3}" presName="gear3srcNode" presStyleLbl="node1" presStyleIdx="2" presStyleCnt="3"/>
      <dgm:spPr/>
      <dgm:t>
        <a:bodyPr/>
        <a:lstStyle/>
        <a:p>
          <a:endParaRPr lang="en-US"/>
        </a:p>
      </dgm:t>
    </dgm:pt>
    <dgm:pt modelId="{373D98A4-2231-4CBB-BD8B-E9311B05EEDA}" type="pres">
      <dgm:prSet presAssocID="{F9A4F5F0-6D03-44F6-8D66-B42A486C23E3}" presName="gear3dstNode" presStyleLbl="node1" presStyleIdx="2" presStyleCnt="3"/>
      <dgm:spPr/>
      <dgm:t>
        <a:bodyPr/>
        <a:lstStyle/>
        <a:p>
          <a:endParaRPr lang="en-US"/>
        </a:p>
      </dgm:t>
    </dgm:pt>
    <dgm:pt modelId="{4D110727-EF9E-41D1-84D3-5801BFB73756}" type="pres">
      <dgm:prSet presAssocID="{39443005-9635-41CD-9C90-50341D0668ED}" presName="connector1" presStyleLbl="sibTrans2D1" presStyleIdx="0" presStyleCnt="3"/>
      <dgm:spPr/>
      <dgm:t>
        <a:bodyPr/>
        <a:lstStyle/>
        <a:p>
          <a:endParaRPr lang="en-US"/>
        </a:p>
      </dgm:t>
    </dgm:pt>
    <dgm:pt modelId="{7EE134D0-FEDC-42A9-81B5-E3D35D128191}" type="pres">
      <dgm:prSet presAssocID="{43C6987E-8241-41EA-86A2-9F0AA96B67E3}" presName="connector2" presStyleLbl="sibTrans2D1" presStyleIdx="1" presStyleCnt="3"/>
      <dgm:spPr/>
      <dgm:t>
        <a:bodyPr/>
        <a:lstStyle/>
        <a:p>
          <a:endParaRPr lang="en-US"/>
        </a:p>
      </dgm:t>
    </dgm:pt>
    <dgm:pt modelId="{E62E66ED-3A52-4F18-BC71-46A84B2B4B8E}" type="pres">
      <dgm:prSet presAssocID="{3F8784CC-E1C6-452D-80DD-8F469D4E6582}" presName="connector3" presStyleLbl="sibTrans2D1" presStyleIdx="2" presStyleCnt="3"/>
      <dgm:spPr/>
      <dgm:t>
        <a:bodyPr/>
        <a:lstStyle/>
        <a:p>
          <a:endParaRPr lang="en-US"/>
        </a:p>
      </dgm:t>
    </dgm:pt>
  </dgm:ptLst>
  <dgm:cxnLst>
    <dgm:cxn modelId="{86BEC867-F20F-48B1-A711-E303C075652C}" srcId="{A6CE5BA9-261F-4030-997A-D9DCC6213B37}" destId="{0BDD137D-48E5-4352-B58E-9326B93578E8}" srcOrd="1" destOrd="0" parTransId="{26554A59-B370-4FEF-8398-C655A138D971}" sibTransId="{43C6987E-8241-41EA-86A2-9F0AA96B67E3}"/>
    <dgm:cxn modelId="{DC209D21-A395-4AB6-8AE0-3261432BB8B1}" type="presOf" srcId="{43F1B536-A87A-4F4D-BBBE-47F8AEAF7B03}" destId="{B963ACB2-D058-4785-BCCB-B805A6D5D9F2}" srcOrd="0" destOrd="0" presId="urn:microsoft.com/office/officeart/2005/8/layout/gear1"/>
    <dgm:cxn modelId="{41C200B8-5B1A-4079-A017-73CEA948DB4F}" type="presOf" srcId="{F9A4F5F0-6D03-44F6-8D66-B42A486C23E3}" destId="{7CE50F70-712E-4EB7-9C45-B38C5E8425A6}" srcOrd="1" destOrd="0" presId="urn:microsoft.com/office/officeart/2005/8/layout/gear1"/>
    <dgm:cxn modelId="{F026232F-70CF-4EAF-BFD1-1FDE7A151D30}" type="presOf" srcId="{3F8784CC-E1C6-452D-80DD-8F469D4E6582}" destId="{E62E66ED-3A52-4F18-BC71-46A84B2B4B8E}" srcOrd="0" destOrd="0" presId="urn:microsoft.com/office/officeart/2005/8/layout/gear1"/>
    <dgm:cxn modelId="{4FDAC5BB-7D56-4BE7-AABE-299504D78510}" type="presOf" srcId="{0BDD137D-48E5-4352-B58E-9326B93578E8}" destId="{D2800C45-7944-46CC-B5B8-482CC30CA21A}" srcOrd="2" destOrd="0" presId="urn:microsoft.com/office/officeart/2005/8/layout/gear1"/>
    <dgm:cxn modelId="{F29B6F19-6C91-4F4D-8DBD-F2B8DDDFA404}" srcId="{A6CE5BA9-261F-4030-997A-D9DCC6213B37}" destId="{43F1B536-A87A-4F4D-BBBE-47F8AEAF7B03}" srcOrd="0" destOrd="0" parTransId="{D30B3435-64CD-47B0-96E7-8A556860756B}" sibTransId="{39443005-9635-41CD-9C90-50341D0668ED}"/>
    <dgm:cxn modelId="{C07A9C6D-6402-4B45-9248-75CD95E69946}" type="presOf" srcId="{F9A4F5F0-6D03-44F6-8D66-B42A486C23E3}" destId="{1418E172-F0F9-49E9-B5FE-BB44404FB9B7}" srcOrd="0" destOrd="0" presId="urn:microsoft.com/office/officeart/2005/8/layout/gear1"/>
    <dgm:cxn modelId="{6465C5A2-4A07-4357-BD8A-C0170F1260C5}" type="presOf" srcId="{A6CE5BA9-261F-4030-997A-D9DCC6213B37}" destId="{D68B8F94-2189-48B0-8B32-4F02B043EC0E}" srcOrd="0" destOrd="0" presId="urn:microsoft.com/office/officeart/2005/8/layout/gear1"/>
    <dgm:cxn modelId="{5B4E3F0B-3AD9-430D-A5E8-FB34AA259A91}" type="presOf" srcId="{43F1B536-A87A-4F4D-BBBE-47F8AEAF7B03}" destId="{2D1362FC-5640-4AC5-87E7-353DF777C3E5}" srcOrd="2" destOrd="0" presId="urn:microsoft.com/office/officeart/2005/8/layout/gear1"/>
    <dgm:cxn modelId="{6ADB94C5-E176-4F52-9C3B-244D2B79DD9C}" type="presOf" srcId="{F9A4F5F0-6D03-44F6-8D66-B42A486C23E3}" destId="{373D98A4-2231-4CBB-BD8B-E9311B05EEDA}" srcOrd="3" destOrd="0" presId="urn:microsoft.com/office/officeart/2005/8/layout/gear1"/>
    <dgm:cxn modelId="{2679A03B-4DCC-4942-9223-E5C67CEC81BA}" type="presOf" srcId="{0BDD137D-48E5-4352-B58E-9326B93578E8}" destId="{8EA148B7-77D5-44EF-921C-424F060A6361}" srcOrd="0" destOrd="0" presId="urn:microsoft.com/office/officeart/2005/8/layout/gear1"/>
    <dgm:cxn modelId="{EAAE9F00-0EB6-4BF3-8676-A4D8D2220157}" type="presOf" srcId="{39443005-9635-41CD-9C90-50341D0668ED}" destId="{4D110727-EF9E-41D1-84D3-5801BFB73756}" srcOrd="0" destOrd="0" presId="urn:microsoft.com/office/officeart/2005/8/layout/gear1"/>
    <dgm:cxn modelId="{3AB6A23E-CD9F-4AD3-AC1C-69F6D7716AD3}" type="presOf" srcId="{43F1B536-A87A-4F4D-BBBE-47F8AEAF7B03}" destId="{98FDB4A2-35DE-4D5A-83DB-6A69A32CAC0F}" srcOrd="1" destOrd="0" presId="urn:microsoft.com/office/officeart/2005/8/layout/gear1"/>
    <dgm:cxn modelId="{EEDCFE88-F55F-4AB9-861F-868EF05E9301}" srcId="{A6CE5BA9-261F-4030-997A-D9DCC6213B37}" destId="{F9A4F5F0-6D03-44F6-8D66-B42A486C23E3}" srcOrd="2" destOrd="0" parTransId="{D4407B88-12C3-4253-849B-6C581D660854}" sibTransId="{3F8784CC-E1C6-452D-80DD-8F469D4E6582}"/>
    <dgm:cxn modelId="{3AEC5B89-D27E-4936-95C2-463BAD65B0B3}" type="presOf" srcId="{0BDD137D-48E5-4352-B58E-9326B93578E8}" destId="{477E6E6B-1894-4BBD-B56D-A48F160FD076}" srcOrd="1" destOrd="0" presId="urn:microsoft.com/office/officeart/2005/8/layout/gear1"/>
    <dgm:cxn modelId="{FB6B9049-4AA3-430E-83B6-2286C4833B5E}" type="presOf" srcId="{F9A4F5F0-6D03-44F6-8D66-B42A486C23E3}" destId="{3DF423BD-F7C3-40D4-A876-9ABF6893FEC9}" srcOrd="2" destOrd="0" presId="urn:microsoft.com/office/officeart/2005/8/layout/gear1"/>
    <dgm:cxn modelId="{8AF411C2-F76C-4C3D-9F28-BCDF0BD66164}" type="presOf" srcId="{43C6987E-8241-41EA-86A2-9F0AA96B67E3}" destId="{7EE134D0-FEDC-42A9-81B5-E3D35D128191}" srcOrd="0" destOrd="0" presId="urn:microsoft.com/office/officeart/2005/8/layout/gear1"/>
    <dgm:cxn modelId="{A317F121-149B-496C-9C33-64727E21FB1B}" type="presParOf" srcId="{D68B8F94-2189-48B0-8B32-4F02B043EC0E}" destId="{B963ACB2-D058-4785-BCCB-B805A6D5D9F2}" srcOrd="0" destOrd="0" presId="urn:microsoft.com/office/officeart/2005/8/layout/gear1"/>
    <dgm:cxn modelId="{0545A8B4-9FED-4BF6-A18E-D6B2D688EE46}" type="presParOf" srcId="{D68B8F94-2189-48B0-8B32-4F02B043EC0E}" destId="{98FDB4A2-35DE-4D5A-83DB-6A69A32CAC0F}" srcOrd="1" destOrd="0" presId="urn:microsoft.com/office/officeart/2005/8/layout/gear1"/>
    <dgm:cxn modelId="{F7E46366-3B25-47E8-B72A-E0B1209875F8}" type="presParOf" srcId="{D68B8F94-2189-48B0-8B32-4F02B043EC0E}" destId="{2D1362FC-5640-4AC5-87E7-353DF777C3E5}" srcOrd="2" destOrd="0" presId="urn:microsoft.com/office/officeart/2005/8/layout/gear1"/>
    <dgm:cxn modelId="{A8D8EC9A-1E3C-4BB0-8B38-BBD395E2C18F}" type="presParOf" srcId="{D68B8F94-2189-48B0-8B32-4F02B043EC0E}" destId="{8EA148B7-77D5-44EF-921C-424F060A6361}" srcOrd="3" destOrd="0" presId="urn:microsoft.com/office/officeart/2005/8/layout/gear1"/>
    <dgm:cxn modelId="{95B157F6-045A-4F19-A127-D0D8C8D660FD}" type="presParOf" srcId="{D68B8F94-2189-48B0-8B32-4F02B043EC0E}" destId="{477E6E6B-1894-4BBD-B56D-A48F160FD076}" srcOrd="4" destOrd="0" presId="urn:microsoft.com/office/officeart/2005/8/layout/gear1"/>
    <dgm:cxn modelId="{41347A0F-FCBD-4BF7-9882-8DF84CD96267}" type="presParOf" srcId="{D68B8F94-2189-48B0-8B32-4F02B043EC0E}" destId="{D2800C45-7944-46CC-B5B8-482CC30CA21A}" srcOrd="5" destOrd="0" presId="urn:microsoft.com/office/officeart/2005/8/layout/gear1"/>
    <dgm:cxn modelId="{295C66F3-F55C-4557-9DDA-A372173F9A06}" type="presParOf" srcId="{D68B8F94-2189-48B0-8B32-4F02B043EC0E}" destId="{1418E172-F0F9-49E9-B5FE-BB44404FB9B7}" srcOrd="6" destOrd="0" presId="urn:microsoft.com/office/officeart/2005/8/layout/gear1"/>
    <dgm:cxn modelId="{133A1E05-0DD2-404C-A901-D58A8F5F415E}" type="presParOf" srcId="{D68B8F94-2189-48B0-8B32-4F02B043EC0E}" destId="{7CE50F70-712E-4EB7-9C45-B38C5E8425A6}" srcOrd="7" destOrd="0" presId="urn:microsoft.com/office/officeart/2005/8/layout/gear1"/>
    <dgm:cxn modelId="{E242C5F6-6662-4F3E-BD44-B8053B4C2296}" type="presParOf" srcId="{D68B8F94-2189-48B0-8B32-4F02B043EC0E}" destId="{3DF423BD-F7C3-40D4-A876-9ABF6893FEC9}" srcOrd="8" destOrd="0" presId="urn:microsoft.com/office/officeart/2005/8/layout/gear1"/>
    <dgm:cxn modelId="{FA7E7F26-6316-4076-9955-B40D7D1742A7}" type="presParOf" srcId="{D68B8F94-2189-48B0-8B32-4F02B043EC0E}" destId="{373D98A4-2231-4CBB-BD8B-E9311B05EEDA}" srcOrd="9" destOrd="0" presId="urn:microsoft.com/office/officeart/2005/8/layout/gear1"/>
    <dgm:cxn modelId="{1322666E-B5E1-4752-861E-14DC3EB8A81C}" type="presParOf" srcId="{D68B8F94-2189-48B0-8B32-4F02B043EC0E}" destId="{4D110727-EF9E-41D1-84D3-5801BFB73756}" srcOrd="10" destOrd="0" presId="urn:microsoft.com/office/officeart/2005/8/layout/gear1"/>
    <dgm:cxn modelId="{7BFBFE8E-00F6-4533-9ADC-38516546E1A6}" type="presParOf" srcId="{D68B8F94-2189-48B0-8B32-4F02B043EC0E}" destId="{7EE134D0-FEDC-42A9-81B5-E3D35D128191}" srcOrd="11" destOrd="0" presId="urn:microsoft.com/office/officeart/2005/8/layout/gear1"/>
    <dgm:cxn modelId="{0AC730C0-927A-4606-96D9-28B6D7E48667}" type="presParOf" srcId="{D68B8F94-2189-48B0-8B32-4F02B043EC0E}" destId="{E62E66ED-3A52-4F18-BC71-46A84B2B4B8E}"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5C6A3919-F703-4D6B-9B17-B2CAF0F0D7E6}" type="presOf" srcId="{80A58113-0413-47E2-B1CB-423BF0F05E28}" destId="{3CC0E4BC-DBC8-43BB-B1E3-2CB6EEBCDA7E}"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377C4EEC-9C1A-4945-B385-2311DD6D6E5B}" type="presOf" srcId="{EF7645D3-FB8E-4521-9674-2362D77229E6}" destId="{D2E44240-FA7D-4B92-89A5-74A37B9C9B31}"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C4995CF7-E9F4-4F66-AD7C-3D8A847179B2}" type="presOf" srcId="{FE323D02-9D8C-442D-9ABE-F9C04079D14C}" destId="{C9B5244F-6758-442E-893D-FABFB44D9911}" srcOrd="0" destOrd="0" presId="urn:microsoft.com/office/officeart/2005/8/layout/hChevron3"/>
    <dgm:cxn modelId="{B4615212-3192-4360-BBBE-E5A2CAA1890A}" srcId="{80A58113-0413-47E2-B1CB-423BF0F05E28}" destId="{4798966B-40D6-49FF-BB6C-3B0195D58F63}" srcOrd="2" destOrd="0" parTransId="{5E2DD6B4-29F4-42C7-A24F-7A2F5EB32CA5}" sibTransId="{72A967CB-18D7-4D74-8416-799AA63E4D26}"/>
    <dgm:cxn modelId="{CBEA9034-A3F5-429A-9376-210284E384CC}" type="presOf" srcId="{4798966B-40D6-49FF-BB6C-3B0195D58F63}" destId="{BBA8D2C9-CC97-4EC5-BE5B-A04EFC7B2453}" srcOrd="0" destOrd="0" presId="urn:microsoft.com/office/officeart/2005/8/layout/hChevron3"/>
    <dgm:cxn modelId="{F3FF6202-3A15-40E6-8674-E8A2955E30ED}" type="presOf" srcId="{D70B9665-F58E-47F2-BB84-6070316D4446}" destId="{A3157F7E-A9AE-4502-8277-220C9D5A218A}" srcOrd="0" destOrd="0" presId="urn:microsoft.com/office/officeart/2005/8/layout/hChevron3"/>
    <dgm:cxn modelId="{27FEE059-EEAE-4EA0-AB06-27DD48E5975B}" type="presParOf" srcId="{3CC0E4BC-DBC8-43BB-B1E3-2CB6EEBCDA7E}" destId="{C9B5244F-6758-442E-893D-FABFB44D9911}" srcOrd="0" destOrd="0" presId="urn:microsoft.com/office/officeart/2005/8/layout/hChevron3"/>
    <dgm:cxn modelId="{2021375A-9997-41D3-BACA-DAF3E32B8DF0}" type="presParOf" srcId="{3CC0E4BC-DBC8-43BB-B1E3-2CB6EEBCDA7E}" destId="{563CFFEE-BE57-48B3-9CA9-28248F383789}" srcOrd="1" destOrd="0" presId="urn:microsoft.com/office/officeart/2005/8/layout/hChevron3"/>
    <dgm:cxn modelId="{8E631EB8-2215-49AB-8D0E-CD1FA73D8FFD}" type="presParOf" srcId="{3CC0E4BC-DBC8-43BB-B1E3-2CB6EEBCDA7E}" destId="{D2E44240-FA7D-4B92-89A5-74A37B9C9B31}" srcOrd="2" destOrd="0" presId="urn:microsoft.com/office/officeart/2005/8/layout/hChevron3"/>
    <dgm:cxn modelId="{95181F65-5D9F-4589-8F58-ADC9DC36F2E5}" type="presParOf" srcId="{3CC0E4BC-DBC8-43BB-B1E3-2CB6EEBCDA7E}" destId="{C2435CAD-FCED-440A-B532-CA7D0E7916A8}" srcOrd="3" destOrd="0" presId="urn:microsoft.com/office/officeart/2005/8/layout/hChevron3"/>
    <dgm:cxn modelId="{6611220E-2D93-4484-BF69-E7AF8BFA909F}" type="presParOf" srcId="{3CC0E4BC-DBC8-43BB-B1E3-2CB6EEBCDA7E}" destId="{BBA8D2C9-CC97-4EC5-BE5B-A04EFC7B2453}" srcOrd="4" destOrd="0" presId="urn:microsoft.com/office/officeart/2005/8/layout/hChevron3"/>
    <dgm:cxn modelId="{676BDC78-C3F4-4A47-8C4F-325CF0B01DE9}" type="presParOf" srcId="{3CC0E4BC-DBC8-43BB-B1E3-2CB6EEBCDA7E}" destId="{ECA9012A-F044-4E78-99DF-B74E89B84E50}" srcOrd="5" destOrd="0" presId="urn:microsoft.com/office/officeart/2005/8/layout/hChevron3"/>
    <dgm:cxn modelId="{65BE23E4-F157-423D-8DDF-259BD930C53B}"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Recording Changes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DB134947-D99E-4384-B4AE-4B696C1E04EF}">
      <dgm:prSet phldrT="[Text]"/>
      <dgm:spPr/>
      <dgm:t>
        <a:bodyPr/>
        <a:lstStyle/>
        <a:p>
          <a:endParaRPr lang="en-US" dirty="0"/>
        </a:p>
      </dgm:t>
    </dgm:pt>
    <dgm:pt modelId="{253ED0D0-541E-4770-B88A-5AE426E926D3}" type="parTrans" cxnId="{043474DA-E15C-48B6-8120-5938B16AD5A0}">
      <dgm:prSet/>
      <dgm:spPr/>
    </dgm:pt>
    <dgm:pt modelId="{87D740C4-08BB-4042-95D2-5EA3B042F586}" type="sibTrans" cxnId="{043474DA-E15C-48B6-8120-5938B16AD5A0}">
      <dgm:prSet/>
      <dgm:spPr/>
    </dgm:pt>
    <dgm:pt modelId="{87838265-5166-4BE7-981E-13C95C683938}" type="pres">
      <dgm:prSet presAssocID="{80A58113-0413-47E2-B1CB-423BF0F05E28}" presName="Name0" presStyleCnt="0">
        <dgm:presLayoutVars>
          <dgm:dir/>
          <dgm:animLvl val="lvl"/>
          <dgm:resizeHandles val="exact"/>
        </dgm:presLayoutVars>
      </dgm:prSet>
      <dgm:spPr/>
    </dgm:pt>
    <dgm:pt modelId="{58363C6C-D798-4937-AFD1-269436FA94D6}"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DDF0E2ED-81D1-4312-BA78-6C14B240476B}" type="pres">
      <dgm:prSet presAssocID="{DC18EE5A-E347-4E42-B6D9-B7455FDED54F}" presName="parTxOnlySpace" presStyleCnt="0"/>
      <dgm:spPr/>
    </dgm:pt>
    <dgm:pt modelId="{269C0DA2-E51A-456C-8E67-EAEB6ED5A18C}"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675334C3-FFBC-45A4-89BD-8CA63AC08F11}" type="pres">
      <dgm:prSet presAssocID="{31C7EE00-8D07-49DD-90D4-19F6D4182E93}" presName="parTxOnlySpace" presStyleCnt="0"/>
      <dgm:spPr/>
    </dgm:pt>
    <dgm:pt modelId="{2B569444-BD3E-4586-BF48-FF8B71C9BA7E}"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699628B8-B509-4653-9CF5-A5F2B794FA4E}" type="pres">
      <dgm:prSet presAssocID="{72A967CB-18D7-4D74-8416-799AA63E4D26}" presName="parTxOnlySpace" presStyleCnt="0"/>
      <dgm:spPr/>
    </dgm:pt>
    <dgm:pt modelId="{682A98C9-248F-4659-85AC-FF425AD7FA0D}" type="pres">
      <dgm:prSet presAssocID="{D70B9665-F58E-47F2-BB84-6070316D4446}" presName="parTxOnly" presStyleLbl="node1" presStyleIdx="3" presStyleCnt="6">
        <dgm:presLayoutVars>
          <dgm:chMax val="0"/>
          <dgm:chPref val="0"/>
          <dgm:bulletEnabled val="1"/>
        </dgm:presLayoutVars>
      </dgm:prSet>
      <dgm:spPr/>
      <dgm:t>
        <a:bodyPr/>
        <a:lstStyle/>
        <a:p>
          <a:endParaRPr lang="en-US"/>
        </a:p>
      </dgm:t>
    </dgm:pt>
    <dgm:pt modelId="{001F2A7D-4948-4C1C-8230-52B8B9E5F850}" type="pres">
      <dgm:prSet presAssocID="{6793D3D7-DF3C-438D-B5C8-2C7958F10CFD}" presName="parTxOnlySpace" presStyleCnt="0"/>
      <dgm:spPr/>
    </dgm:pt>
    <dgm:pt modelId="{6A0E3DF7-E1AF-45DB-829C-10288B666B4F}" type="pres">
      <dgm:prSet presAssocID="{DB134947-D99E-4384-B4AE-4B696C1E04EF}" presName="parTxOnly" presStyleLbl="node1" presStyleIdx="4" presStyleCnt="6">
        <dgm:presLayoutVars>
          <dgm:chMax val="0"/>
          <dgm:chPref val="0"/>
          <dgm:bulletEnabled val="1"/>
        </dgm:presLayoutVars>
      </dgm:prSet>
      <dgm:spPr/>
      <dgm:t>
        <a:bodyPr/>
        <a:lstStyle/>
        <a:p>
          <a:endParaRPr lang="en-US"/>
        </a:p>
      </dgm:t>
    </dgm:pt>
    <dgm:pt modelId="{652D5C4B-1CD0-4046-AC23-EB86E6218797}" type="pres">
      <dgm:prSet presAssocID="{87D740C4-08BB-4042-95D2-5EA3B042F586}" presName="parTxOnlySpace" presStyleCnt="0"/>
      <dgm:spPr/>
    </dgm:pt>
    <dgm:pt modelId="{E55A0D1D-BFD9-4373-9754-F84EBEDBC3A2}"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35D96512-1021-4813-89DC-93A02BDF91FA}" type="presOf" srcId="{80A58113-0413-47E2-B1CB-423BF0F05E28}" destId="{87838265-5166-4BE7-981E-13C95C683938}"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379FDA44-DD5E-4258-84F3-489811FCE6F4}" type="presOf" srcId="{EF7645D3-FB8E-4521-9674-2362D77229E6}" destId="{269C0DA2-E51A-456C-8E67-EAEB6ED5A18C}" srcOrd="0" destOrd="0" presId="urn:microsoft.com/office/officeart/2005/8/layout/chevron1"/>
    <dgm:cxn modelId="{96DCB5AB-FBBF-4CD4-9FF6-8929FEE290BE}" srcId="{80A58113-0413-47E2-B1CB-423BF0F05E28}" destId="{EF7645D3-FB8E-4521-9674-2362D77229E6}" srcOrd="1" destOrd="0" parTransId="{7769D04F-422F-4680-8C20-A82E839A00DC}" sibTransId="{31C7EE00-8D07-49DD-90D4-19F6D4182E93}"/>
    <dgm:cxn modelId="{571DC3A8-A7A9-4278-8D68-15BDD96C87CB}" type="presOf" srcId="{D70B9665-F58E-47F2-BB84-6070316D4446}" destId="{682A98C9-248F-4659-85AC-FF425AD7FA0D}" srcOrd="0" destOrd="0" presId="urn:microsoft.com/office/officeart/2005/8/layout/chevron1"/>
    <dgm:cxn modelId="{839500BC-E168-4EAD-B33A-6987154B6ACC}" type="presOf" srcId="{FE323D02-9D8C-442D-9ABE-F9C04079D14C}" destId="{58363C6C-D798-4937-AFD1-269436FA94D6}" srcOrd="0" destOrd="0" presId="urn:microsoft.com/office/officeart/2005/8/layout/chevron1"/>
    <dgm:cxn modelId="{A8668038-A845-4CB9-8E4C-B9F3B4B61771}" type="presOf" srcId="{52A9E4A4-7C3F-422D-AB75-A69898126256}" destId="{E55A0D1D-BFD9-4373-9754-F84EBEDBC3A2}" srcOrd="0" destOrd="0" presId="urn:microsoft.com/office/officeart/2005/8/layout/chevron1"/>
    <dgm:cxn modelId="{DF364D82-3E41-404E-B5D6-2665E2F2017C}" srcId="{80A58113-0413-47E2-B1CB-423BF0F05E28}" destId="{D70B9665-F58E-47F2-BB84-6070316D4446}" srcOrd="3" destOrd="0" parTransId="{041BA4ED-AA3B-4BA8-9F2D-1618B9E39164}" sibTransId="{6793D3D7-DF3C-438D-B5C8-2C7958F10CFD}"/>
    <dgm:cxn modelId="{043474DA-E15C-48B6-8120-5938B16AD5A0}" srcId="{80A58113-0413-47E2-B1CB-423BF0F05E28}" destId="{DB134947-D99E-4384-B4AE-4B696C1E04EF}" srcOrd="4" destOrd="0" parTransId="{253ED0D0-541E-4770-B88A-5AE426E926D3}" sibTransId="{87D740C4-08BB-4042-95D2-5EA3B042F586}"/>
    <dgm:cxn modelId="{B4615212-3192-4360-BBBE-E5A2CAA1890A}" srcId="{80A58113-0413-47E2-B1CB-423BF0F05E28}" destId="{4798966B-40D6-49FF-BB6C-3B0195D58F63}" srcOrd="2" destOrd="0" parTransId="{5E2DD6B4-29F4-42C7-A24F-7A2F5EB32CA5}" sibTransId="{72A967CB-18D7-4D74-8416-799AA63E4D26}"/>
    <dgm:cxn modelId="{79B75460-0841-4F25-BCE8-F0F982BD93AD}" type="presOf" srcId="{4798966B-40D6-49FF-BB6C-3B0195D58F63}" destId="{2B569444-BD3E-4586-BF48-FF8B71C9BA7E}" srcOrd="0" destOrd="0" presId="urn:microsoft.com/office/officeart/2005/8/layout/chevron1"/>
    <dgm:cxn modelId="{EE1A9BFE-DCB0-4FD5-B2AF-DA58A3B3580E}" type="presOf" srcId="{DB134947-D99E-4384-B4AE-4B696C1E04EF}" destId="{6A0E3DF7-E1AF-45DB-829C-10288B666B4F}" srcOrd="0" destOrd="0" presId="urn:microsoft.com/office/officeart/2005/8/layout/chevron1"/>
    <dgm:cxn modelId="{FC1FF1F3-D4CC-4F65-8A88-1DE79BE0A8D4}" srcId="{80A58113-0413-47E2-B1CB-423BF0F05E28}" destId="{52A9E4A4-7C3F-422D-AB75-A69898126256}" srcOrd="5" destOrd="0" parTransId="{69B27E42-A5EA-45D6-B88F-04E5E3F43184}" sibTransId="{6843C496-0045-481F-A446-A767DD56399B}"/>
    <dgm:cxn modelId="{F5D65AD9-9B30-4800-A743-414872D4FF86}" type="presParOf" srcId="{87838265-5166-4BE7-981E-13C95C683938}" destId="{58363C6C-D798-4937-AFD1-269436FA94D6}" srcOrd="0" destOrd="0" presId="urn:microsoft.com/office/officeart/2005/8/layout/chevron1"/>
    <dgm:cxn modelId="{3AD07F9E-FFA7-4B3E-9CC5-6D20E03EEAE1}" type="presParOf" srcId="{87838265-5166-4BE7-981E-13C95C683938}" destId="{DDF0E2ED-81D1-4312-BA78-6C14B240476B}" srcOrd="1" destOrd="0" presId="urn:microsoft.com/office/officeart/2005/8/layout/chevron1"/>
    <dgm:cxn modelId="{62971139-0959-4BBA-A2C8-0BB83BBA6257}" type="presParOf" srcId="{87838265-5166-4BE7-981E-13C95C683938}" destId="{269C0DA2-E51A-456C-8E67-EAEB6ED5A18C}" srcOrd="2" destOrd="0" presId="urn:microsoft.com/office/officeart/2005/8/layout/chevron1"/>
    <dgm:cxn modelId="{DA313F7C-BDFD-42D8-A19D-249F3BB20678}" type="presParOf" srcId="{87838265-5166-4BE7-981E-13C95C683938}" destId="{675334C3-FFBC-45A4-89BD-8CA63AC08F11}" srcOrd="3" destOrd="0" presId="urn:microsoft.com/office/officeart/2005/8/layout/chevron1"/>
    <dgm:cxn modelId="{488B914E-1A82-47DE-92A9-4CA04AF40547}" type="presParOf" srcId="{87838265-5166-4BE7-981E-13C95C683938}" destId="{2B569444-BD3E-4586-BF48-FF8B71C9BA7E}" srcOrd="4" destOrd="0" presId="urn:microsoft.com/office/officeart/2005/8/layout/chevron1"/>
    <dgm:cxn modelId="{6168815E-314D-4953-ACA4-48505AC708BF}" type="presParOf" srcId="{87838265-5166-4BE7-981E-13C95C683938}" destId="{699628B8-B509-4653-9CF5-A5F2B794FA4E}" srcOrd="5" destOrd="0" presId="urn:microsoft.com/office/officeart/2005/8/layout/chevron1"/>
    <dgm:cxn modelId="{C89FCB85-DB84-4782-BEBD-90DE57483501}" type="presParOf" srcId="{87838265-5166-4BE7-981E-13C95C683938}" destId="{682A98C9-248F-4659-85AC-FF425AD7FA0D}" srcOrd="6" destOrd="0" presId="urn:microsoft.com/office/officeart/2005/8/layout/chevron1"/>
    <dgm:cxn modelId="{D4F2D4C7-692B-4066-81D5-D36974D92C8A}" type="presParOf" srcId="{87838265-5166-4BE7-981E-13C95C683938}" destId="{001F2A7D-4948-4C1C-8230-52B8B9E5F850}" srcOrd="7" destOrd="0" presId="urn:microsoft.com/office/officeart/2005/8/layout/chevron1"/>
    <dgm:cxn modelId="{5E61B6E2-5628-4649-90D0-4F95D5E7C892}" type="presParOf" srcId="{87838265-5166-4BE7-981E-13C95C683938}" destId="{6A0E3DF7-E1AF-45DB-829C-10288B666B4F}" srcOrd="8" destOrd="0" presId="urn:microsoft.com/office/officeart/2005/8/layout/chevron1"/>
    <dgm:cxn modelId="{0F6208F3-9357-4114-B092-DE61776801B4}" type="presParOf" srcId="{87838265-5166-4BE7-981E-13C95C683938}" destId="{652D5C4B-1CD0-4046-AC23-EB86E6218797}" srcOrd="9" destOrd="0" presId="urn:microsoft.com/office/officeart/2005/8/layout/chevron1"/>
    <dgm:cxn modelId="{B698DAAD-DA2B-4677-BED5-EE81C7C0CA0B}" type="presParOf" srcId="{87838265-5166-4BE7-981E-13C95C683938}" destId="{E55A0D1D-BFD9-4373-9754-F84EBEDBC3A2}" srcOrd="10"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BF40579-0E47-44CB-A574-4661A2BCDEC0}" type="doc">
      <dgm:prSet loTypeId="urn:microsoft.com/office/officeart/2005/8/layout/process4" loCatId="process" qsTypeId="urn:microsoft.com/office/officeart/2005/8/quickstyle/simple1" qsCatId="simple" csTypeId="urn:microsoft.com/office/officeart/2005/8/colors/colorful3" csCatId="colorful" phldr="1"/>
      <dgm:spPr/>
    </dgm:pt>
    <dgm:pt modelId="{CD2F54F7-DF68-48D1-8948-97A1F35C305C}">
      <dgm:prSet phldrT="[Text]"/>
      <dgm:spPr/>
      <dgm:t>
        <a:bodyPr/>
        <a:lstStyle/>
        <a:p>
          <a:r>
            <a:rPr lang="en-PH" dirty="0" smtClean="0"/>
            <a:t>Update file</a:t>
          </a:r>
          <a:endParaRPr lang="en-US" dirty="0"/>
        </a:p>
      </dgm:t>
    </dgm:pt>
    <dgm:pt modelId="{1829B37A-CDE3-4094-9E71-3F77088E818F}" type="parTrans" cxnId="{3AB55AEA-2625-42CE-ABFA-2802FC646195}">
      <dgm:prSet/>
      <dgm:spPr/>
      <dgm:t>
        <a:bodyPr/>
        <a:lstStyle/>
        <a:p>
          <a:endParaRPr lang="en-US"/>
        </a:p>
      </dgm:t>
    </dgm:pt>
    <dgm:pt modelId="{AC277997-A824-41D4-B8D3-F6ED3F745D27}" type="sibTrans" cxnId="{3AB55AEA-2625-42CE-ABFA-2802FC646195}">
      <dgm:prSet/>
      <dgm:spPr/>
      <dgm:t>
        <a:bodyPr/>
        <a:lstStyle/>
        <a:p>
          <a:endParaRPr lang="en-US"/>
        </a:p>
      </dgm:t>
    </dgm:pt>
    <dgm:pt modelId="{665ED03D-15E5-46B2-9D4D-04C80EB8259D}">
      <dgm:prSet phldrT="[Text]"/>
      <dgm:spPr/>
      <dgm:t>
        <a:bodyPr/>
        <a:lstStyle/>
        <a:p>
          <a:r>
            <a:rPr lang="en-PH" dirty="0" smtClean="0"/>
            <a:t>add to staging area</a:t>
          </a:r>
        </a:p>
        <a:p>
          <a:r>
            <a:rPr lang="en-PH" dirty="0" smtClean="0"/>
            <a:t>$ git add &lt;file&gt;…</a:t>
          </a:r>
          <a:endParaRPr lang="en-US" dirty="0"/>
        </a:p>
      </dgm:t>
    </dgm:pt>
    <dgm:pt modelId="{1A9B154A-8221-4B50-A25D-C1CE38032215}" type="parTrans" cxnId="{3A0130F8-5263-4D01-8CF4-7AD998421D47}">
      <dgm:prSet/>
      <dgm:spPr/>
      <dgm:t>
        <a:bodyPr/>
        <a:lstStyle/>
        <a:p>
          <a:endParaRPr lang="en-US"/>
        </a:p>
      </dgm:t>
    </dgm:pt>
    <dgm:pt modelId="{17D51351-E7B7-4D54-85D1-68C30F24A9D8}" type="sibTrans" cxnId="{3A0130F8-5263-4D01-8CF4-7AD998421D47}">
      <dgm:prSet/>
      <dgm:spPr/>
      <dgm:t>
        <a:bodyPr/>
        <a:lstStyle/>
        <a:p>
          <a:endParaRPr lang="en-US"/>
        </a:p>
      </dgm:t>
    </dgm:pt>
    <dgm:pt modelId="{250E5364-D93D-406E-B9F9-A8A9615CFE90}">
      <dgm:prSet phldrT="[Text]"/>
      <dgm:spPr/>
      <dgm:t>
        <a:bodyPr/>
        <a:lstStyle/>
        <a:p>
          <a:r>
            <a:rPr lang="en-PH" dirty="0" smtClean="0"/>
            <a:t>Commit</a:t>
          </a:r>
        </a:p>
        <a:p>
          <a:r>
            <a:rPr lang="en-PH" dirty="0" smtClean="0"/>
            <a:t>$ git commit</a:t>
          </a:r>
          <a:endParaRPr lang="en-US" dirty="0"/>
        </a:p>
      </dgm:t>
    </dgm:pt>
    <dgm:pt modelId="{B2D0552C-51C8-4FB6-B9B9-DCB199A49C8C}" type="parTrans" cxnId="{5068714B-C422-44C9-B52E-95FF4291E3CF}">
      <dgm:prSet/>
      <dgm:spPr/>
      <dgm:t>
        <a:bodyPr/>
        <a:lstStyle/>
        <a:p>
          <a:endParaRPr lang="en-US"/>
        </a:p>
      </dgm:t>
    </dgm:pt>
    <dgm:pt modelId="{17437A5E-D9AE-49BA-8D5A-60F4AC0464AC}" type="sibTrans" cxnId="{5068714B-C422-44C9-B52E-95FF4291E3CF}">
      <dgm:prSet/>
      <dgm:spPr/>
      <dgm:t>
        <a:bodyPr/>
        <a:lstStyle/>
        <a:p>
          <a:endParaRPr lang="en-US"/>
        </a:p>
      </dgm:t>
    </dgm:pt>
    <dgm:pt modelId="{B14ACD38-4CB7-4843-A556-1B79951ACECC}" type="pres">
      <dgm:prSet presAssocID="{6BF40579-0E47-44CB-A574-4661A2BCDEC0}" presName="Name0" presStyleCnt="0">
        <dgm:presLayoutVars>
          <dgm:dir/>
          <dgm:animLvl val="lvl"/>
          <dgm:resizeHandles val="exact"/>
        </dgm:presLayoutVars>
      </dgm:prSet>
      <dgm:spPr/>
    </dgm:pt>
    <dgm:pt modelId="{A2E230FA-E0A9-408F-8A7B-52EF6B1C76E7}" type="pres">
      <dgm:prSet presAssocID="{250E5364-D93D-406E-B9F9-A8A9615CFE90}" presName="boxAndChildren" presStyleCnt="0"/>
      <dgm:spPr/>
    </dgm:pt>
    <dgm:pt modelId="{67B6F301-A992-4E36-B057-B1B5F8018252}" type="pres">
      <dgm:prSet presAssocID="{250E5364-D93D-406E-B9F9-A8A9615CFE90}" presName="parentTextBox" presStyleLbl="node1" presStyleIdx="0" presStyleCnt="3"/>
      <dgm:spPr/>
      <dgm:t>
        <a:bodyPr/>
        <a:lstStyle/>
        <a:p>
          <a:endParaRPr lang="en-US"/>
        </a:p>
      </dgm:t>
    </dgm:pt>
    <dgm:pt modelId="{297B7C53-4630-4DAE-BADB-6E75C24F74DE}" type="pres">
      <dgm:prSet presAssocID="{17D51351-E7B7-4D54-85D1-68C30F24A9D8}" presName="sp" presStyleCnt="0"/>
      <dgm:spPr/>
    </dgm:pt>
    <dgm:pt modelId="{DF0AD835-58BE-4683-9A00-9F769911D506}" type="pres">
      <dgm:prSet presAssocID="{665ED03D-15E5-46B2-9D4D-04C80EB8259D}" presName="arrowAndChildren" presStyleCnt="0"/>
      <dgm:spPr/>
    </dgm:pt>
    <dgm:pt modelId="{6793DED1-C493-4A19-92A5-45DF244E4FC2}" type="pres">
      <dgm:prSet presAssocID="{665ED03D-15E5-46B2-9D4D-04C80EB8259D}" presName="parentTextArrow" presStyleLbl="node1" presStyleIdx="1" presStyleCnt="3"/>
      <dgm:spPr/>
      <dgm:t>
        <a:bodyPr/>
        <a:lstStyle/>
        <a:p>
          <a:endParaRPr lang="en-US"/>
        </a:p>
      </dgm:t>
    </dgm:pt>
    <dgm:pt modelId="{8211F93D-93EA-4D88-87C2-90D56CC18444}" type="pres">
      <dgm:prSet presAssocID="{AC277997-A824-41D4-B8D3-F6ED3F745D27}" presName="sp" presStyleCnt="0"/>
      <dgm:spPr/>
    </dgm:pt>
    <dgm:pt modelId="{ADADF17C-3F03-48D3-9312-E12905F402FE}" type="pres">
      <dgm:prSet presAssocID="{CD2F54F7-DF68-48D1-8948-97A1F35C305C}" presName="arrowAndChildren" presStyleCnt="0"/>
      <dgm:spPr/>
    </dgm:pt>
    <dgm:pt modelId="{8EA3A29D-C648-413F-95CA-8C01F9CF5F93}" type="pres">
      <dgm:prSet presAssocID="{CD2F54F7-DF68-48D1-8948-97A1F35C305C}" presName="parentTextArrow" presStyleLbl="node1" presStyleIdx="2" presStyleCnt="3"/>
      <dgm:spPr/>
      <dgm:t>
        <a:bodyPr/>
        <a:lstStyle/>
        <a:p>
          <a:endParaRPr lang="en-US"/>
        </a:p>
      </dgm:t>
    </dgm:pt>
  </dgm:ptLst>
  <dgm:cxnLst>
    <dgm:cxn modelId="{25536C8A-4611-4540-BCD1-B93EF2E5593A}" type="presOf" srcId="{CD2F54F7-DF68-48D1-8948-97A1F35C305C}" destId="{8EA3A29D-C648-413F-95CA-8C01F9CF5F93}" srcOrd="0" destOrd="0" presId="urn:microsoft.com/office/officeart/2005/8/layout/process4"/>
    <dgm:cxn modelId="{3B26276F-53C3-4BAB-B2AF-8C19F43618F1}" type="presOf" srcId="{665ED03D-15E5-46B2-9D4D-04C80EB8259D}" destId="{6793DED1-C493-4A19-92A5-45DF244E4FC2}" srcOrd="0" destOrd="0" presId="urn:microsoft.com/office/officeart/2005/8/layout/process4"/>
    <dgm:cxn modelId="{3A0130F8-5263-4D01-8CF4-7AD998421D47}" srcId="{6BF40579-0E47-44CB-A574-4661A2BCDEC0}" destId="{665ED03D-15E5-46B2-9D4D-04C80EB8259D}" srcOrd="1" destOrd="0" parTransId="{1A9B154A-8221-4B50-A25D-C1CE38032215}" sibTransId="{17D51351-E7B7-4D54-85D1-68C30F24A9D8}"/>
    <dgm:cxn modelId="{5068714B-C422-44C9-B52E-95FF4291E3CF}" srcId="{6BF40579-0E47-44CB-A574-4661A2BCDEC0}" destId="{250E5364-D93D-406E-B9F9-A8A9615CFE90}" srcOrd="2" destOrd="0" parTransId="{B2D0552C-51C8-4FB6-B9B9-DCB199A49C8C}" sibTransId="{17437A5E-D9AE-49BA-8D5A-60F4AC0464AC}"/>
    <dgm:cxn modelId="{DA8C1186-5874-4209-91DD-2BE8E0523340}" type="presOf" srcId="{6BF40579-0E47-44CB-A574-4661A2BCDEC0}" destId="{B14ACD38-4CB7-4843-A556-1B79951ACECC}" srcOrd="0" destOrd="0" presId="urn:microsoft.com/office/officeart/2005/8/layout/process4"/>
    <dgm:cxn modelId="{3AB55AEA-2625-42CE-ABFA-2802FC646195}" srcId="{6BF40579-0E47-44CB-A574-4661A2BCDEC0}" destId="{CD2F54F7-DF68-48D1-8948-97A1F35C305C}" srcOrd="0" destOrd="0" parTransId="{1829B37A-CDE3-4094-9E71-3F77088E818F}" sibTransId="{AC277997-A824-41D4-B8D3-F6ED3F745D27}"/>
    <dgm:cxn modelId="{2D1B8D02-B3A7-4AB2-AC9B-EDD23DD24E60}" type="presOf" srcId="{250E5364-D93D-406E-B9F9-A8A9615CFE90}" destId="{67B6F301-A992-4E36-B057-B1B5F8018252}" srcOrd="0" destOrd="0" presId="urn:microsoft.com/office/officeart/2005/8/layout/process4"/>
    <dgm:cxn modelId="{D615BF8E-090E-4842-AB97-F12282954DDB}" type="presParOf" srcId="{B14ACD38-4CB7-4843-A556-1B79951ACECC}" destId="{A2E230FA-E0A9-408F-8A7B-52EF6B1C76E7}" srcOrd="0" destOrd="0" presId="urn:microsoft.com/office/officeart/2005/8/layout/process4"/>
    <dgm:cxn modelId="{6E494E49-61A0-447E-A3D9-A51CF6464818}" type="presParOf" srcId="{A2E230FA-E0A9-408F-8A7B-52EF6B1C76E7}" destId="{67B6F301-A992-4E36-B057-B1B5F8018252}" srcOrd="0" destOrd="0" presId="urn:microsoft.com/office/officeart/2005/8/layout/process4"/>
    <dgm:cxn modelId="{643E62B4-1C99-4AFA-9B7E-80EB62127106}" type="presParOf" srcId="{B14ACD38-4CB7-4843-A556-1B79951ACECC}" destId="{297B7C53-4630-4DAE-BADB-6E75C24F74DE}" srcOrd="1" destOrd="0" presId="urn:microsoft.com/office/officeart/2005/8/layout/process4"/>
    <dgm:cxn modelId="{6DF1945C-5564-4487-902F-2371824C5625}" type="presParOf" srcId="{B14ACD38-4CB7-4843-A556-1B79951ACECC}" destId="{DF0AD835-58BE-4683-9A00-9F769911D506}" srcOrd="2" destOrd="0" presId="urn:microsoft.com/office/officeart/2005/8/layout/process4"/>
    <dgm:cxn modelId="{85DDE801-F317-4B9E-BD71-39F525F47EB4}" type="presParOf" srcId="{DF0AD835-58BE-4683-9A00-9F769911D506}" destId="{6793DED1-C493-4A19-92A5-45DF244E4FC2}" srcOrd="0" destOrd="0" presId="urn:microsoft.com/office/officeart/2005/8/layout/process4"/>
    <dgm:cxn modelId="{E9A6660C-A7AD-4851-93E0-2233064B3273}" type="presParOf" srcId="{B14ACD38-4CB7-4843-A556-1B79951ACECC}" destId="{8211F93D-93EA-4D88-87C2-90D56CC18444}" srcOrd="3" destOrd="0" presId="urn:microsoft.com/office/officeart/2005/8/layout/process4"/>
    <dgm:cxn modelId="{F4ED5275-AB11-4B24-ACCC-1AE3197E3DE9}" type="presParOf" srcId="{B14ACD38-4CB7-4843-A556-1B79951ACECC}" destId="{ADADF17C-3F03-48D3-9312-E12905F402FE}" srcOrd="4" destOrd="0" presId="urn:microsoft.com/office/officeart/2005/8/layout/process4"/>
    <dgm:cxn modelId="{ECD46753-A8F2-4F0A-882E-CC8385727267}" type="presParOf" srcId="{ADADF17C-3F03-48D3-9312-E12905F402FE}" destId="{8EA3A29D-C648-413F-95CA-8C01F9CF5F93}" srcOrd="0" destOrd="0" presId="urn:microsoft.com/office/officeart/2005/8/layout/process4"/>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project</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2B90876A-E0C9-425B-9DFA-C9F7D5AFECD2}">
      <dgm:prSet phldrT="[Text]"/>
      <dgm:spPr/>
      <dgm:t>
        <a:bodyPr/>
        <a:lstStyle/>
        <a:p>
          <a:r>
            <a:rPr lang="en-PH" dirty="0" smtClean="0"/>
            <a:t>.git</a:t>
          </a:r>
          <a:endParaRPr lang="en-US" dirty="0"/>
        </a:p>
      </dgm:t>
    </dgm:pt>
    <dgm:pt modelId="{6B74A41F-9374-4FDB-9832-6BE0ECD13BCE}" type="parTrans" cxnId="{3F4B5F8D-A58E-4C2B-8124-2EEBDB3E9C9E}">
      <dgm:prSet/>
      <dgm:spPr/>
      <dgm:t>
        <a:bodyPr/>
        <a:lstStyle/>
        <a:p>
          <a:endParaRPr lang="en-US"/>
        </a:p>
      </dgm:t>
    </dgm:pt>
    <dgm:pt modelId="{1A66EF43-1AFC-4AA7-A3B3-351367716224}" type="sibTrans" cxnId="{3F4B5F8D-A58E-4C2B-8124-2EEBDB3E9C9E}">
      <dgm:prSet/>
      <dgm:spPr/>
      <dgm:t>
        <a:bodyPr/>
        <a:lstStyle/>
        <a:p>
          <a:endParaRPr lang="en-US"/>
        </a:p>
      </dgm:t>
    </dgm:pt>
    <dgm:pt modelId="{F53F7045-354E-4C60-B5B5-7F198DD8C6D2}">
      <dgm:prSet phldrT="[Text]"/>
      <dgm:spPr/>
      <dgm:t>
        <a:bodyPr/>
        <a:lstStyle/>
        <a:p>
          <a:r>
            <a:rPr lang="en-PH" dirty="0" smtClean="0"/>
            <a:t>new.txt</a:t>
          </a:r>
          <a:endParaRPr lang="en-US" dirty="0"/>
        </a:p>
      </dgm:t>
    </dgm:pt>
    <dgm:pt modelId="{ACECFC53-8D9C-4C3C-AAE5-E09CAF45A29C}" type="parTrans" cxnId="{A561C523-DD91-418B-8431-B4E6C2CEA7BB}">
      <dgm:prSet/>
      <dgm:spPr/>
      <dgm:t>
        <a:bodyPr/>
        <a:lstStyle/>
        <a:p>
          <a:endParaRPr lang="en-US"/>
        </a:p>
      </dgm:t>
    </dgm:pt>
    <dgm:pt modelId="{E5CF1592-C64D-4208-AE28-1AF84F6AFFE1}" type="sibTrans" cxnId="{A561C523-DD91-418B-8431-B4E6C2CEA7BB}">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91E379F0-769D-4397-9324-6F3BF3D69265}" type="pres">
      <dgm:prSet presAssocID="{6B74A41F-9374-4FDB-9832-6BE0ECD13BCE}" presName="Name13" presStyleLbl="parChTrans1D2" presStyleIdx="0" presStyleCnt="2"/>
      <dgm:spPr/>
      <dgm:t>
        <a:bodyPr/>
        <a:lstStyle/>
        <a:p>
          <a:endParaRPr lang="en-US"/>
        </a:p>
      </dgm:t>
    </dgm:pt>
    <dgm:pt modelId="{79CD92D0-A67E-4CF3-9739-09E866704512}" type="pres">
      <dgm:prSet presAssocID="{2B90876A-E0C9-425B-9DFA-C9F7D5AFECD2}" presName="childText" presStyleLbl="bgAcc1" presStyleIdx="0" presStyleCnt="2">
        <dgm:presLayoutVars>
          <dgm:bulletEnabled val="1"/>
        </dgm:presLayoutVars>
      </dgm:prSet>
      <dgm:spPr/>
      <dgm:t>
        <a:bodyPr/>
        <a:lstStyle/>
        <a:p>
          <a:endParaRPr lang="en-US"/>
        </a:p>
      </dgm:t>
    </dgm:pt>
    <dgm:pt modelId="{0C430C40-E83D-460C-94CB-EA1F054D9DDC}" type="pres">
      <dgm:prSet presAssocID="{ACECFC53-8D9C-4C3C-AAE5-E09CAF45A29C}" presName="Name13" presStyleLbl="parChTrans1D2" presStyleIdx="1" presStyleCnt="2"/>
      <dgm:spPr/>
      <dgm:t>
        <a:bodyPr/>
        <a:lstStyle/>
        <a:p>
          <a:endParaRPr lang="en-US"/>
        </a:p>
      </dgm:t>
    </dgm:pt>
    <dgm:pt modelId="{901958D0-EB34-44E9-9662-B8033CD8BC5F}" type="pres">
      <dgm:prSet presAssocID="{F53F7045-354E-4C60-B5B5-7F198DD8C6D2}" presName="childText" presStyleLbl="bgAcc1" presStyleIdx="1" presStyleCnt="2">
        <dgm:presLayoutVars>
          <dgm:bulletEnabled val="1"/>
        </dgm:presLayoutVars>
      </dgm:prSet>
      <dgm:spPr/>
      <dgm:t>
        <a:bodyPr/>
        <a:lstStyle/>
        <a:p>
          <a:endParaRPr lang="en-US"/>
        </a:p>
      </dgm:t>
    </dgm:pt>
  </dgm:ptLst>
  <dgm:cxnLst>
    <dgm:cxn modelId="{89FDADF4-6F27-4C5E-9F6B-27CA6B5FD2A6}" type="presOf" srcId="{2B90876A-E0C9-425B-9DFA-C9F7D5AFECD2}" destId="{79CD92D0-A67E-4CF3-9739-09E866704512}" srcOrd="0" destOrd="0" presId="urn:microsoft.com/office/officeart/2005/8/layout/hierarchy3"/>
    <dgm:cxn modelId="{2BA08E82-2A7C-4CAA-BDD5-0B472973AACB}" type="presOf" srcId="{F53F7045-354E-4C60-B5B5-7F198DD8C6D2}" destId="{901958D0-EB34-44E9-9662-B8033CD8BC5F}" srcOrd="0" destOrd="0" presId="urn:microsoft.com/office/officeart/2005/8/layout/hierarchy3"/>
    <dgm:cxn modelId="{29EE91E8-722D-40D4-BF2F-FE76D1EF4EE4}" type="presOf" srcId="{EFA81B48-64ED-4124-AE87-EA5E8AB58EFE}" destId="{FC3B3F57-86C0-4356-BA7B-72E48D45AF56}" srcOrd="1" destOrd="0" presId="urn:microsoft.com/office/officeart/2005/8/layout/hierarchy3"/>
    <dgm:cxn modelId="{E68FBD9A-8FB7-4472-9EB5-8F929766C14D}" srcId="{1E2188DE-CA53-40F2-9A22-60D21225D735}" destId="{EFA81B48-64ED-4124-AE87-EA5E8AB58EFE}" srcOrd="0" destOrd="0" parTransId="{3B41F0EB-981B-45E5-8412-7C6FF359104E}" sibTransId="{857FE5FF-1447-49F1-9716-B0B43EFC0F7A}"/>
    <dgm:cxn modelId="{7CDFB644-3198-407B-AFF4-9A2A6612AB2C}" type="presOf" srcId="{ACECFC53-8D9C-4C3C-AAE5-E09CAF45A29C}" destId="{0C430C40-E83D-460C-94CB-EA1F054D9DDC}" srcOrd="0" destOrd="0" presId="urn:microsoft.com/office/officeart/2005/8/layout/hierarchy3"/>
    <dgm:cxn modelId="{057217BA-CCEA-4364-8780-CC0077EEA2AB}" type="presOf" srcId="{EFA81B48-64ED-4124-AE87-EA5E8AB58EFE}" destId="{FD7597C7-B230-4B08-9824-161EA044873B}" srcOrd="0" destOrd="0" presId="urn:microsoft.com/office/officeart/2005/8/layout/hierarchy3"/>
    <dgm:cxn modelId="{3F4B5F8D-A58E-4C2B-8124-2EEBDB3E9C9E}" srcId="{EFA81B48-64ED-4124-AE87-EA5E8AB58EFE}" destId="{2B90876A-E0C9-425B-9DFA-C9F7D5AFECD2}" srcOrd="0" destOrd="0" parTransId="{6B74A41F-9374-4FDB-9832-6BE0ECD13BCE}" sibTransId="{1A66EF43-1AFC-4AA7-A3B3-351367716224}"/>
    <dgm:cxn modelId="{A561C523-DD91-418B-8431-B4E6C2CEA7BB}" srcId="{EFA81B48-64ED-4124-AE87-EA5E8AB58EFE}" destId="{F53F7045-354E-4C60-B5B5-7F198DD8C6D2}" srcOrd="1" destOrd="0" parTransId="{ACECFC53-8D9C-4C3C-AAE5-E09CAF45A29C}" sibTransId="{E5CF1592-C64D-4208-AE28-1AF84F6AFFE1}"/>
    <dgm:cxn modelId="{8A53CC6F-C472-499E-A75B-DA089337B929}" type="presOf" srcId="{1E2188DE-CA53-40F2-9A22-60D21225D735}" destId="{E8F90BD5-41F9-471C-821C-30F7EEE796FA}" srcOrd="0" destOrd="0" presId="urn:microsoft.com/office/officeart/2005/8/layout/hierarchy3"/>
    <dgm:cxn modelId="{9BF8EC04-108A-4E47-842A-88F80A8A9F74}" type="presOf" srcId="{6B74A41F-9374-4FDB-9832-6BE0ECD13BCE}" destId="{91E379F0-769D-4397-9324-6F3BF3D69265}" srcOrd="0" destOrd="0" presId="urn:microsoft.com/office/officeart/2005/8/layout/hierarchy3"/>
    <dgm:cxn modelId="{0FD4E966-E043-426E-98D9-CA260EF5A538}" type="presParOf" srcId="{E8F90BD5-41F9-471C-821C-30F7EEE796FA}" destId="{B75AE3BE-D2D8-4FC5-9279-643314134D56}" srcOrd="0" destOrd="0" presId="urn:microsoft.com/office/officeart/2005/8/layout/hierarchy3"/>
    <dgm:cxn modelId="{742906F0-EA84-4396-A00C-FAD90185C309}" type="presParOf" srcId="{B75AE3BE-D2D8-4FC5-9279-643314134D56}" destId="{CEA16DFA-F28A-48AC-8AC4-A0C94E78904B}" srcOrd="0" destOrd="0" presId="urn:microsoft.com/office/officeart/2005/8/layout/hierarchy3"/>
    <dgm:cxn modelId="{77CE2432-A7ED-44CC-85B3-C4A68605EDE3}" type="presParOf" srcId="{CEA16DFA-F28A-48AC-8AC4-A0C94E78904B}" destId="{FD7597C7-B230-4B08-9824-161EA044873B}" srcOrd="0" destOrd="0" presId="urn:microsoft.com/office/officeart/2005/8/layout/hierarchy3"/>
    <dgm:cxn modelId="{F1F054BD-95BB-474F-B82A-03159EA64DD7}" type="presParOf" srcId="{CEA16DFA-F28A-48AC-8AC4-A0C94E78904B}" destId="{FC3B3F57-86C0-4356-BA7B-72E48D45AF56}" srcOrd="1" destOrd="0" presId="urn:microsoft.com/office/officeart/2005/8/layout/hierarchy3"/>
    <dgm:cxn modelId="{FC00E776-6198-434D-8AB5-E46E22DD789B}" type="presParOf" srcId="{B75AE3BE-D2D8-4FC5-9279-643314134D56}" destId="{7B7AB5A1-8C13-4491-8469-63DBE9E1C42D}" srcOrd="1" destOrd="0" presId="urn:microsoft.com/office/officeart/2005/8/layout/hierarchy3"/>
    <dgm:cxn modelId="{9DF2878E-E05C-42B4-99AF-E593EC5FC4F3}" type="presParOf" srcId="{7B7AB5A1-8C13-4491-8469-63DBE9E1C42D}" destId="{91E379F0-769D-4397-9324-6F3BF3D69265}" srcOrd="0" destOrd="0" presId="urn:microsoft.com/office/officeart/2005/8/layout/hierarchy3"/>
    <dgm:cxn modelId="{51AA438C-953A-4345-9501-482AE3F6FCF4}" type="presParOf" srcId="{7B7AB5A1-8C13-4491-8469-63DBE9E1C42D}" destId="{79CD92D0-A67E-4CF3-9739-09E866704512}" srcOrd="1" destOrd="0" presId="urn:microsoft.com/office/officeart/2005/8/layout/hierarchy3"/>
    <dgm:cxn modelId="{970D5153-1AFF-46EF-BBC1-E72E9D188BE4}" type="presParOf" srcId="{7B7AB5A1-8C13-4491-8469-63DBE9E1C42D}" destId="{0C430C40-E83D-460C-94CB-EA1F054D9DDC}" srcOrd="2" destOrd="0" presId="urn:microsoft.com/office/officeart/2005/8/layout/hierarchy3"/>
    <dgm:cxn modelId="{AE8213D1-7F92-4C54-9ABB-624A7E123C50}" type="presParOf" srcId="{7B7AB5A1-8C13-4491-8469-63DBE9E1C42D}" destId="{901958D0-EB34-44E9-9662-B8033CD8BC5F}" srcOrd="3" destOrd="0" presId="urn:microsoft.com/office/officeart/2005/8/layout/hierarchy3"/>
  </dgm:cxnLst>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BF40579-0E47-44CB-A574-4661A2BCDEC0}" type="doc">
      <dgm:prSet loTypeId="urn:microsoft.com/office/officeart/2005/8/layout/process4" loCatId="process" qsTypeId="urn:microsoft.com/office/officeart/2005/8/quickstyle/simple1" qsCatId="simple" csTypeId="urn:microsoft.com/office/officeart/2005/8/colors/colorful3" csCatId="colorful" phldr="1"/>
      <dgm:spPr/>
    </dgm:pt>
    <dgm:pt modelId="{CD2F54F7-DF68-48D1-8948-97A1F35C305C}">
      <dgm:prSet phldrT="[Text]"/>
      <dgm:spPr/>
      <dgm:t>
        <a:bodyPr/>
        <a:lstStyle/>
        <a:p>
          <a:r>
            <a:rPr lang="en-PH" dirty="0" smtClean="0"/>
            <a:t>create a </a:t>
          </a:r>
          <a:r>
            <a:rPr lang="en-PH" dirty="0" smtClean="0"/>
            <a:t>file</a:t>
          </a:r>
          <a:endParaRPr lang="en-US" dirty="0"/>
        </a:p>
      </dgm:t>
    </dgm:pt>
    <dgm:pt modelId="{1829B37A-CDE3-4094-9E71-3F77088E818F}" type="parTrans" cxnId="{3AB55AEA-2625-42CE-ABFA-2802FC646195}">
      <dgm:prSet/>
      <dgm:spPr/>
      <dgm:t>
        <a:bodyPr/>
        <a:lstStyle/>
        <a:p>
          <a:endParaRPr lang="en-US"/>
        </a:p>
      </dgm:t>
    </dgm:pt>
    <dgm:pt modelId="{AC277997-A824-41D4-B8D3-F6ED3F745D27}" type="sibTrans" cxnId="{3AB55AEA-2625-42CE-ABFA-2802FC646195}">
      <dgm:prSet/>
      <dgm:spPr/>
      <dgm:t>
        <a:bodyPr/>
        <a:lstStyle/>
        <a:p>
          <a:endParaRPr lang="en-US"/>
        </a:p>
      </dgm:t>
    </dgm:pt>
    <dgm:pt modelId="{665ED03D-15E5-46B2-9D4D-04C80EB8259D}">
      <dgm:prSet phldrT="[Text]"/>
      <dgm:spPr/>
      <dgm:t>
        <a:bodyPr/>
        <a:lstStyle/>
        <a:p>
          <a:r>
            <a:rPr lang="en-PH" dirty="0" smtClean="0"/>
            <a:t>add to staging area</a:t>
          </a:r>
          <a:endParaRPr lang="en-US" dirty="0"/>
        </a:p>
      </dgm:t>
    </dgm:pt>
    <dgm:pt modelId="{1A9B154A-8221-4B50-A25D-C1CE38032215}" type="parTrans" cxnId="{3A0130F8-5263-4D01-8CF4-7AD998421D47}">
      <dgm:prSet/>
      <dgm:spPr/>
      <dgm:t>
        <a:bodyPr/>
        <a:lstStyle/>
        <a:p>
          <a:endParaRPr lang="en-US"/>
        </a:p>
      </dgm:t>
    </dgm:pt>
    <dgm:pt modelId="{17D51351-E7B7-4D54-85D1-68C30F24A9D8}" type="sibTrans" cxnId="{3A0130F8-5263-4D01-8CF4-7AD998421D47}">
      <dgm:prSet/>
      <dgm:spPr/>
      <dgm:t>
        <a:bodyPr/>
        <a:lstStyle/>
        <a:p>
          <a:endParaRPr lang="en-US"/>
        </a:p>
      </dgm:t>
    </dgm:pt>
    <dgm:pt modelId="{250E5364-D93D-406E-B9F9-A8A9615CFE90}">
      <dgm:prSet phldrT="[Text]"/>
      <dgm:spPr/>
      <dgm:t>
        <a:bodyPr/>
        <a:lstStyle/>
        <a:p>
          <a:r>
            <a:rPr lang="en-PH" dirty="0" smtClean="0"/>
            <a:t>update file (do not stage)</a:t>
          </a:r>
          <a:endParaRPr lang="en-US" dirty="0"/>
        </a:p>
      </dgm:t>
    </dgm:pt>
    <dgm:pt modelId="{B2D0552C-51C8-4FB6-B9B9-DCB199A49C8C}" type="parTrans" cxnId="{5068714B-C422-44C9-B52E-95FF4291E3CF}">
      <dgm:prSet/>
      <dgm:spPr/>
      <dgm:t>
        <a:bodyPr/>
        <a:lstStyle/>
        <a:p>
          <a:endParaRPr lang="en-US"/>
        </a:p>
      </dgm:t>
    </dgm:pt>
    <dgm:pt modelId="{17437A5E-D9AE-49BA-8D5A-60F4AC0464AC}" type="sibTrans" cxnId="{5068714B-C422-44C9-B52E-95FF4291E3CF}">
      <dgm:prSet/>
      <dgm:spPr/>
      <dgm:t>
        <a:bodyPr/>
        <a:lstStyle/>
        <a:p>
          <a:endParaRPr lang="en-US"/>
        </a:p>
      </dgm:t>
    </dgm:pt>
    <dgm:pt modelId="{148ACC5C-899F-40C9-B0F5-D374AB9E05F0}">
      <dgm:prSet phldrT="[Text]"/>
      <dgm:spPr/>
      <dgm:t>
        <a:bodyPr/>
        <a:lstStyle/>
        <a:p>
          <a:r>
            <a:rPr lang="en-PH" dirty="0" smtClean="0"/>
            <a:t>commit</a:t>
          </a:r>
          <a:endParaRPr lang="en-US" dirty="0"/>
        </a:p>
      </dgm:t>
    </dgm:pt>
    <dgm:pt modelId="{7884170D-CAD7-4973-8B79-FDEC4F360767}" type="parTrans" cxnId="{645AA3A2-6128-4C8C-B6FA-7993218B5C92}">
      <dgm:prSet/>
      <dgm:spPr/>
      <dgm:t>
        <a:bodyPr/>
        <a:lstStyle/>
        <a:p>
          <a:endParaRPr lang="en-US"/>
        </a:p>
      </dgm:t>
    </dgm:pt>
    <dgm:pt modelId="{4B71B39B-A9AC-4B0D-ABEA-4E111FA19004}" type="sibTrans" cxnId="{645AA3A2-6128-4C8C-B6FA-7993218B5C92}">
      <dgm:prSet/>
      <dgm:spPr/>
      <dgm:t>
        <a:bodyPr/>
        <a:lstStyle/>
        <a:p>
          <a:endParaRPr lang="en-US"/>
        </a:p>
      </dgm:t>
    </dgm:pt>
    <dgm:pt modelId="{B14ACD38-4CB7-4843-A556-1B79951ACECC}" type="pres">
      <dgm:prSet presAssocID="{6BF40579-0E47-44CB-A574-4661A2BCDEC0}" presName="Name0" presStyleCnt="0">
        <dgm:presLayoutVars>
          <dgm:dir/>
          <dgm:animLvl val="lvl"/>
          <dgm:resizeHandles val="exact"/>
        </dgm:presLayoutVars>
      </dgm:prSet>
      <dgm:spPr/>
    </dgm:pt>
    <dgm:pt modelId="{FCD878D1-9E88-45C0-A233-06C4D5207706}" type="pres">
      <dgm:prSet presAssocID="{148ACC5C-899F-40C9-B0F5-D374AB9E05F0}" presName="boxAndChildren" presStyleCnt="0"/>
      <dgm:spPr/>
    </dgm:pt>
    <dgm:pt modelId="{A11F29F9-0770-4E5E-9754-FC63DE2E0A93}" type="pres">
      <dgm:prSet presAssocID="{148ACC5C-899F-40C9-B0F5-D374AB9E05F0}" presName="parentTextBox" presStyleLbl="node1" presStyleIdx="0" presStyleCnt="4"/>
      <dgm:spPr/>
      <dgm:t>
        <a:bodyPr/>
        <a:lstStyle/>
        <a:p>
          <a:endParaRPr lang="en-US"/>
        </a:p>
      </dgm:t>
    </dgm:pt>
    <dgm:pt modelId="{FD34A45A-4E77-4E7F-B46A-313D101BA2A9}" type="pres">
      <dgm:prSet presAssocID="{17437A5E-D9AE-49BA-8D5A-60F4AC0464AC}" presName="sp" presStyleCnt="0"/>
      <dgm:spPr/>
    </dgm:pt>
    <dgm:pt modelId="{0EDFF1F7-956B-41AD-841D-19CC47C9B891}" type="pres">
      <dgm:prSet presAssocID="{250E5364-D93D-406E-B9F9-A8A9615CFE90}" presName="arrowAndChildren" presStyleCnt="0"/>
      <dgm:spPr/>
    </dgm:pt>
    <dgm:pt modelId="{F641F2B5-2D86-48B9-B6DD-5928FF20B347}" type="pres">
      <dgm:prSet presAssocID="{250E5364-D93D-406E-B9F9-A8A9615CFE90}" presName="parentTextArrow" presStyleLbl="node1" presStyleIdx="1" presStyleCnt="4"/>
      <dgm:spPr/>
      <dgm:t>
        <a:bodyPr/>
        <a:lstStyle/>
        <a:p>
          <a:endParaRPr lang="en-US"/>
        </a:p>
      </dgm:t>
    </dgm:pt>
    <dgm:pt modelId="{297B7C53-4630-4DAE-BADB-6E75C24F74DE}" type="pres">
      <dgm:prSet presAssocID="{17D51351-E7B7-4D54-85D1-68C30F24A9D8}" presName="sp" presStyleCnt="0"/>
      <dgm:spPr/>
    </dgm:pt>
    <dgm:pt modelId="{DF0AD835-58BE-4683-9A00-9F769911D506}" type="pres">
      <dgm:prSet presAssocID="{665ED03D-15E5-46B2-9D4D-04C80EB8259D}" presName="arrowAndChildren" presStyleCnt="0"/>
      <dgm:spPr/>
    </dgm:pt>
    <dgm:pt modelId="{6793DED1-C493-4A19-92A5-45DF244E4FC2}" type="pres">
      <dgm:prSet presAssocID="{665ED03D-15E5-46B2-9D4D-04C80EB8259D}" presName="parentTextArrow" presStyleLbl="node1" presStyleIdx="2" presStyleCnt="4"/>
      <dgm:spPr/>
      <dgm:t>
        <a:bodyPr/>
        <a:lstStyle/>
        <a:p>
          <a:endParaRPr lang="en-US"/>
        </a:p>
      </dgm:t>
    </dgm:pt>
    <dgm:pt modelId="{8211F93D-93EA-4D88-87C2-90D56CC18444}" type="pres">
      <dgm:prSet presAssocID="{AC277997-A824-41D4-B8D3-F6ED3F745D27}" presName="sp" presStyleCnt="0"/>
      <dgm:spPr/>
    </dgm:pt>
    <dgm:pt modelId="{ADADF17C-3F03-48D3-9312-E12905F402FE}" type="pres">
      <dgm:prSet presAssocID="{CD2F54F7-DF68-48D1-8948-97A1F35C305C}" presName="arrowAndChildren" presStyleCnt="0"/>
      <dgm:spPr/>
    </dgm:pt>
    <dgm:pt modelId="{8EA3A29D-C648-413F-95CA-8C01F9CF5F93}" type="pres">
      <dgm:prSet presAssocID="{CD2F54F7-DF68-48D1-8948-97A1F35C305C}" presName="parentTextArrow" presStyleLbl="node1" presStyleIdx="3" presStyleCnt="4"/>
      <dgm:spPr/>
      <dgm:t>
        <a:bodyPr/>
        <a:lstStyle/>
        <a:p>
          <a:endParaRPr lang="en-US"/>
        </a:p>
      </dgm:t>
    </dgm:pt>
  </dgm:ptLst>
  <dgm:cxnLst>
    <dgm:cxn modelId="{5977FE87-9128-45B3-969B-7641F054C5BE}" type="presOf" srcId="{CD2F54F7-DF68-48D1-8948-97A1F35C305C}" destId="{8EA3A29D-C648-413F-95CA-8C01F9CF5F93}" srcOrd="0" destOrd="0" presId="urn:microsoft.com/office/officeart/2005/8/layout/process4"/>
    <dgm:cxn modelId="{DC740A05-7F77-4777-9F23-D920E134879B}" type="presOf" srcId="{665ED03D-15E5-46B2-9D4D-04C80EB8259D}" destId="{6793DED1-C493-4A19-92A5-45DF244E4FC2}" srcOrd="0" destOrd="0" presId="urn:microsoft.com/office/officeart/2005/8/layout/process4"/>
    <dgm:cxn modelId="{4D5F9189-8D68-4918-A7BC-DFCA6C0D59DF}" type="presOf" srcId="{250E5364-D93D-406E-B9F9-A8A9615CFE90}" destId="{F641F2B5-2D86-48B9-B6DD-5928FF20B347}" srcOrd="0" destOrd="0" presId="urn:microsoft.com/office/officeart/2005/8/layout/process4"/>
    <dgm:cxn modelId="{3A0130F8-5263-4D01-8CF4-7AD998421D47}" srcId="{6BF40579-0E47-44CB-A574-4661A2BCDEC0}" destId="{665ED03D-15E5-46B2-9D4D-04C80EB8259D}" srcOrd="1" destOrd="0" parTransId="{1A9B154A-8221-4B50-A25D-C1CE38032215}" sibTransId="{17D51351-E7B7-4D54-85D1-68C30F24A9D8}"/>
    <dgm:cxn modelId="{5068714B-C422-44C9-B52E-95FF4291E3CF}" srcId="{6BF40579-0E47-44CB-A574-4661A2BCDEC0}" destId="{250E5364-D93D-406E-B9F9-A8A9615CFE90}" srcOrd="2" destOrd="0" parTransId="{B2D0552C-51C8-4FB6-B9B9-DCB199A49C8C}" sibTransId="{17437A5E-D9AE-49BA-8D5A-60F4AC0464AC}"/>
    <dgm:cxn modelId="{26B3E4D5-07D2-4D5F-9981-8D3F0E44C4D9}" type="presOf" srcId="{6BF40579-0E47-44CB-A574-4661A2BCDEC0}" destId="{B14ACD38-4CB7-4843-A556-1B79951ACECC}" srcOrd="0" destOrd="0" presId="urn:microsoft.com/office/officeart/2005/8/layout/process4"/>
    <dgm:cxn modelId="{D2815063-36FB-4C9C-8DD8-427F0A0CECC2}" type="presOf" srcId="{148ACC5C-899F-40C9-B0F5-D374AB9E05F0}" destId="{A11F29F9-0770-4E5E-9754-FC63DE2E0A93}" srcOrd="0" destOrd="0" presId="urn:microsoft.com/office/officeart/2005/8/layout/process4"/>
    <dgm:cxn modelId="{3AB55AEA-2625-42CE-ABFA-2802FC646195}" srcId="{6BF40579-0E47-44CB-A574-4661A2BCDEC0}" destId="{CD2F54F7-DF68-48D1-8948-97A1F35C305C}" srcOrd="0" destOrd="0" parTransId="{1829B37A-CDE3-4094-9E71-3F77088E818F}" sibTransId="{AC277997-A824-41D4-B8D3-F6ED3F745D27}"/>
    <dgm:cxn modelId="{645AA3A2-6128-4C8C-B6FA-7993218B5C92}" srcId="{6BF40579-0E47-44CB-A574-4661A2BCDEC0}" destId="{148ACC5C-899F-40C9-B0F5-D374AB9E05F0}" srcOrd="3" destOrd="0" parTransId="{7884170D-CAD7-4973-8B79-FDEC4F360767}" sibTransId="{4B71B39B-A9AC-4B0D-ABEA-4E111FA19004}"/>
    <dgm:cxn modelId="{2D3C03DC-C490-41AB-8076-38763E5F2795}" type="presParOf" srcId="{B14ACD38-4CB7-4843-A556-1B79951ACECC}" destId="{FCD878D1-9E88-45C0-A233-06C4D5207706}" srcOrd="0" destOrd="0" presId="urn:microsoft.com/office/officeart/2005/8/layout/process4"/>
    <dgm:cxn modelId="{5F5D27D9-E7AB-4B3F-853E-310DCDEB75C9}" type="presParOf" srcId="{FCD878D1-9E88-45C0-A233-06C4D5207706}" destId="{A11F29F9-0770-4E5E-9754-FC63DE2E0A93}" srcOrd="0" destOrd="0" presId="urn:microsoft.com/office/officeart/2005/8/layout/process4"/>
    <dgm:cxn modelId="{B6670571-11FF-431C-BAF7-D4057FDFF890}" type="presParOf" srcId="{B14ACD38-4CB7-4843-A556-1B79951ACECC}" destId="{FD34A45A-4E77-4E7F-B46A-313D101BA2A9}" srcOrd="1" destOrd="0" presId="urn:microsoft.com/office/officeart/2005/8/layout/process4"/>
    <dgm:cxn modelId="{2CB7DEDE-F0E1-458C-B3C2-D7EBDD75AB50}" type="presParOf" srcId="{B14ACD38-4CB7-4843-A556-1B79951ACECC}" destId="{0EDFF1F7-956B-41AD-841D-19CC47C9B891}" srcOrd="2" destOrd="0" presId="urn:microsoft.com/office/officeart/2005/8/layout/process4"/>
    <dgm:cxn modelId="{D09658B9-31B8-4BEE-8B71-CD31A1898D90}" type="presParOf" srcId="{0EDFF1F7-956B-41AD-841D-19CC47C9B891}" destId="{F641F2B5-2D86-48B9-B6DD-5928FF20B347}" srcOrd="0" destOrd="0" presId="urn:microsoft.com/office/officeart/2005/8/layout/process4"/>
    <dgm:cxn modelId="{DA15BDB9-72BB-4C93-80BA-3757291E718E}" type="presParOf" srcId="{B14ACD38-4CB7-4843-A556-1B79951ACECC}" destId="{297B7C53-4630-4DAE-BADB-6E75C24F74DE}" srcOrd="3" destOrd="0" presId="urn:microsoft.com/office/officeart/2005/8/layout/process4"/>
    <dgm:cxn modelId="{93239874-96CA-4FB1-AADD-5FB91CE9AC51}" type="presParOf" srcId="{B14ACD38-4CB7-4843-A556-1B79951ACECC}" destId="{DF0AD835-58BE-4683-9A00-9F769911D506}" srcOrd="4" destOrd="0" presId="urn:microsoft.com/office/officeart/2005/8/layout/process4"/>
    <dgm:cxn modelId="{19D24C19-5796-47BA-A0FB-36FCC052A7A8}" type="presParOf" srcId="{DF0AD835-58BE-4683-9A00-9F769911D506}" destId="{6793DED1-C493-4A19-92A5-45DF244E4FC2}" srcOrd="0" destOrd="0" presId="urn:microsoft.com/office/officeart/2005/8/layout/process4"/>
    <dgm:cxn modelId="{EFC714E8-867C-4280-BE64-CB597B5B1D81}" type="presParOf" srcId="{B14ACD38-4CB7-4843-A556-1B79951ACECC}" destId="{8211F93D-93EA-4D88-87C2-90D56CC18444}" srcOrd="5" destOrd="0" presId="urn:microsoft.com/office/officeart/2005/8/layout/process4"/>
    <dgm:cxn modelId="{4439CA54-6966-4AF1-A955-C0E79E456CFF}" type="presParOf" srcId="{B14ACD38-4CB7-4843-A556-1B79951ACECC}" destId="{ADADF17C-3F03-48D3-9312-E12905F402FE}" srcOrd="6" destOrd="0" presId="urn:microsoft.com/office/officeart/2005/8/layout/process4"/>
    <dgm:cxn modelId="{F7D789E2-7B01-4D2D-94F2-3719CB6C1CAE}" type="presParOf" srcId="{ADADF17C-3F03-48D3-9312-E12905F402FE}" destId="{8EA3A29D-C648-413F-95CA-8C01F9CF5F9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E2188DE-CA53-40F2-9A22-60D21225D73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FA81B48-64ED-4124-AE87-EA5E8AB58EFE}">
      <dgm:prSet phldrT="[Text]"/>
      <dgm:spPr/>
      <dgm:t>
        <a:bodyPr/>
        <a:lstStyle/>
        <a:p>
          <a:r>
            <a:rPr lang="en-PH" dirty="0" smtClean="0"/>
            <a:t>project</a:t>
          </a:r>
          <a:endParaRPr lang="en-US" dirty="0"/>
        </a:p>
      </dgm:t>
    </dgm:pt>
    <dgm:pt modelId="{3B41F0EB-981B-45E5-8412-7C6FF359104E}" type="parTrans" cxnId="{E68FBD9A-8FB7-4472-9EB5-8F929766C14D}">
      <dgm:prSet/>
      <dgm:spPr/>
      <dgm:t>
        <a:bodyPr/>
        <a:lstStyle/>
        <a:p>
          <a:endParaRPr lang="en-US"/>
        </a:p>
      </dgm:t>
    </dgm:pt>
    <dgm:pt modelId="{857FE5FF-1447-49F1-9716-B0B43EFC0F7A}" type="sibTrans" cxnId="{E68FBD9A-8FB7-4472-9EB5-8F929766C14D}">
      <dgm:prSet/>
      <dgm:spPr/>
      <dgm:t>
        <a:bodyPr/>
        <a:lstStyle/>
        <a:p>
          <a:endParaRPr lang="en-US"/>
        </a:p>
      </dgm:t>
    </dgm:pt>
    <dgm:pt modelId="{2B90876A-E0C9-425B-9DFA-C9F7D5AFECD2}">
      <dgm:prSet phldrT="[Text]"/>
      <dgm:spPr/>
      <dgm:t>
        <a:bodyPr/>
        <a:lstStyle/>
        <a:p>
          <a:r>
            <a:rPr lang="en-PH" dirty="0" smtClean="0"/>
            <a:t>.git</a:t>
          </a:r>
          <a:endParaRPr lang="en-US" dirty="0"/>
        </a:p>
      </dgm:t>
    </dgm:pt>
    <dgm:pt modelId="{6B74A41F-9374-4FDB-9832-6BE0ECD13BCE}" type="parTrans" cxnId="{3F4B5F8D-A58E-4C2B-8124-2EEBDB3E9C9E}">
      <dgm:prSet/>
      <dgm:spPr/>
      <dgm:t>
        <a:bodyPr/>
        <a:lstStyle/>
        <a:p>
          <a:endParaRPr lang="en-US"/>
        </a:p>
      </dgm:t>
    </dgm:pt>
    <dgm:pt modelId="{1A66EF43-1AFC-4AA7-A3B3-351367716224}" type="sibTrans" cxnId="{3F4B5F8D-A58E-4C2B-8124-2EEBDB3E9C9E}">
      <dgm:prSet/>
      <dgm:spPr/>
      <dgm:t>
        <a:bodyPr/>
        <a:lstStyle/>
        <a:p>
          <a:endParaRPr lang="en-US"/>
        </a:p>
      </dgm:t>
    </dgm:pt>
    <dgm:pt modelId="{F53F7045-354E-4C60-B5B5-7F198DD8C6D2}">
      <dgm:prSet phldrT="[Text]"/>
      <dgm:spPr/>
      <dgm:t>
        <a:bodyPr/>
        <a:lstStyle/>
        <a:p>
          <a:r>
            <a:rPr lang="en-PH" dirty="0" smtClean="0"/>
            <a:t>new.txt</a:t>
          </a:r>
          <a:endParaRPr lang="en-US" dirty="0"/>
        </a:p>
      </dgm:t>
    </dgm:pt>
    <dgm:pt modelId="{ACECFC53-8D9C-4C3C-AAE5-E09CAF45A29C}" type="parTrans" cxnId="{A561C523-DD91-418B-8431-B4E6C2CEA7BB}">
      <dgm:prSet/>
      <dgm:spPr/>
      <dgm:t>
        <a:bodyPr/>
        <a:lstStyle/>
        <a:p>
          <a:endParaRPr lang="en-US"/>
        </a:p>
      </dgm:t>
    </dgm:pt>
    <dgm:pt modelId="{E5CF1592-C64D-4208-AE28-1AF84F6AFFE1}" type="sibTrans" cxnId="{A561C523-DD91-418B-8431-B4E6C2CEA7BB}">
      <dgm:prSet/>
      <dgm:spPr/>
      <dgm:t>
        <a:bodyPr/>
        <a:lstStyle/>
        <a:p>
          <a:endParaRPr lang="en-US"/>
        </a:p>
      </dgm:t>
    </dgm:pt>
    <dgm:pt modelId="{E8F90BD5-41F9-471C-821C-30F7EEE796FA}" type="pres">
      <dgm:prSet presAssocID="{1E2188DE-CA53-40F2-9A22-60D21225D735}" presName="diagram" presStyleCnt="0">
        <dgm:presLayoutVars>
          <dgm:chPref val="1"/>
          <dgm:dir/>
          <dgm:animOne val="branch"/>
          <dgm:animLvl val="lvl"/>
          <dgm:resizeHandles/>
        </dgm:presLayoutVars>
      </dgm:prSet>
      <dgm:spPr/>
      <dgm:t>
        <a:bodyPr/>
        <a:lstStyle/>
        <a:p>
          <a:endParaRPr lang="en-US"/>
        </a:p>
      </dgm:t>
    </dgm:pt>
    <dgm:pt modelId="{B75AE3BE-D2D8-4FC5-9279-643314134D56}" type="pres">
      <dgm:prSet presAssocID="{EFA81B48-64ED-4124-AE87-EA5E8AB58EFE}" presName="root" presStyleCnt="0"/>
      <dgm:spPr/>
    </dgm:pt>
    <dgm:pt modelId="{CEA16DFA-F28A-48AC-8AC4-A0C94E78904B}" type="pres">
      <dgm:prSet presAssocID="{EFA81B48-64ED-4124-AE87-EA5E8AB58EFE}" presName="rootComposite" presStyleCnt="0"/>
      <dgm:spPr/>
    </dgm:pt>
    <dgm:pt modelId="{FD7597C7-B230-4B08-9824-161EA044873B}" type="pres">
      <dgm:prSet presAssocID="{EFA81B48-64ED-4124-AE87-EA5E8AB58EFE}" presName="rootText" presStyleLbl="node1" presStyleIdx="0" presStyleCnt="1"/>
      <dgm:spPr/>
      <dgm:t>
        <a:bodyPr/>
        <a:lstStyle/>
        <a:p>
          <a:endParaRPr lang="en-US"/>
        </a:p>
      </dgm:t>
    </dgm:pt>
    <dgm:pt modelId="{FC3B3F57-86C0-4356-BA7B-72E48D45AF56}" type="pres">
      <dgm:prSet presAssocID="{EFA81B48-64ED-4124-AE87-EA5E8AB58EFE}" presName="rootConnector" presStyleLbl="node1" presStyleIdx="0" presStyleCnt="1"/>
      <dgm:spPr/>
      <dgm:t>
        <a:bodyPr/>
        <a:lstStyle/>
        <a:p>
          <a:endParaRPr lang="en-US"/>
        </a:p>
      </dgm:t>
    </dgm:pt>
    <dgm:pt modelId="{7B7AB5A1-8C13-4491-8469-63DBE9E1C42D}" type="pres">
      <dgm:prSet presAssocID="{EFA81B48-64ED-4124-AE87-EA5E8AB58EFE}" presName="childShape" presStyleCnt="0"/>
      <dgm:spPr/>
    </dgm:pt>
    <dgm:pt modelId="{91E379F0-769D-4397-9324-6F3BF3D69265}" type="pres">
      <dgm:prSet presAssocID="{6B74A41F-9374-4FDB-9832-6BE0ECD13BCE}" presName="Name13" presStyleLbl="parChTrans1D2" presStyleIdx="0" presStyleCnt="2"/>
      <dgm:spPr/>
      <dgm:t>
        <a:bodyPr/>
        <a:lstStyle/>
        <a:p>
          <a:endParaRPr lang="en-US"/>
        </a:p>
      </dgm:t>
    </dgm:pt>
    <dgm:pt modelId="{79CD92D0-A67E-4CF3-9739-09E866704512}" type="pres">
      <dgm:prSet presAssocID="{2B90876A-E0C9-425B-9DFA-C9F7D5AFECD2}" presName="childText" presStyleLbl="bgAcc1" presStyleIdx="0" presStyleCnt="2">
        <dgm:presLayoutVars>
          <dgm:bulletEnabled val="1"/>
        </dgm:presLayoutVars>
      </dgm:prSet>
      <dgm:spPr/>
      <dgm:t>
        <a:bodyPr/>
        <a:lstStyle/>
        <a:p>
          <a:endParaRPr lang="en-US"/>
        </a:p>
      </dgm:t>
    </dgm:pt>
    <dgm:pt modelId="{0C430C40-E83D-460C-94CB-EA1F054D9DDC}" type="pres">
      <dgm:prSet presAssocID="{ACECFC53-8D9C-4C3C-AAE5-E09CAF45A29C}" presName="Name13" presStyleLbl="parChTrans1D2" presStyleIdx="1" presStyleCnt="2"/>
      <dgm:spPr/>
      <dgm:t>
        <a:bodyPr/>
        <a:lstStyle/>
        <a:p>
          <a:endParaRPr lang="en-US"/>
        </a:p>
      </dgm:t>
    </dgm:pt>
    <dgm:pt modelId="{901958D0-EB34-44E9-9662-B8033CD8BC5F}" type="pres">
      <dgm:prSet presAssocID="{F53F7045-354E-4C60-B5B5-7F198DD8C6D2}" presName="childText" presStyleLbl="bgAcc1" presStyleIdx="1" presStyleCnt="2">
        <dgm:presLayoutVars>
          <dgm:bulletEnabled val="1"/>
        </dgm:presLayoutVars>
      </dgm:prSet>
      <dgm:spPr/>
      <dgm:t>
        <a:bodyPr/>
        <a:lstStyle/>
        <a:p>
          <a:endParaRPr lang="en-US"/>
        </a:p>
      </dgm:t>
    </dgm:pt>
  </dgm:ptLst>
  <dgm:cxnLst>
    <dgm:cxn modelId="{9D5348A1-CF6D-40B3-88C6-B29795A66A15}" type="presOf" srcId="{6B74A41F-9374-4FDB-9832-6BE0ECD13BCE}" destId="{91E379F0-769D-4397-9324-6F3BF3D69265}" srcOrd="0" destOrd="0" presId="urn:microsoft.com/office/officeart/2005/8/layout/hierarchy3"/>
    <dgm:cxn modelId="{01ACE936-E756-482B-83D1-2EA64486BE86}" type="presOf" srcId="{ACECFC53-8D9C-4C3C-AAE5-E09CAF45A29C}" destId="{0C430C40-E83D-460C-94CB-EA1F054D9DDC}" srcOrd="0" destOrd="0" presId="urn:microsoft.com/office/officeart/2005/8/layout/hierarchy3"/>
    <dgm:cxn modelId="{E68FBD9A-8FB7-4472-9EB5-8F929766C14D}" srcId="{1E2188DE-CA53-40F2-9A22-60D21225D735}" destId="{EFA81B48-64ED-4124-AE87-EA5E8AB58EFE}" srcOrd="0" destOrd="0" parTransId="{3B41F0EB-981B-45E5-8412-7C6FF359104E}" sibTransId="{857FE5FF-1447-49F1-9716-B0B43EFC0F7A}"/>
    <dgm:cxn modelId="{6F66EFBB-444F-4DEE-A033-A366BFC8FB62}" type="presOf" srcId="{1E2188DE-CA53-40F2-9A22-60D21225D735}" destId="{E8F90BD5-41F9-471C-821C-30F7EEE796FA}" srcOrd="0" destOrd="0" presId="urn:microsoft.com/office/officeart/2005/8/layout/hierarchy3"/>
    <dgm:cxn modelId="{81CC4A2A-4973-48F7-981B-EBF2C6133FAB}" type="presOf" srcId="{EFA81B48-64ED-4124-AE87-EA5E8AB58EFE}" destId="{FC3B3F57-86C0-4356-BA7B-72E48D45AF56}" srcOrd="1" destOrd="0" presId="urn:microsoft.com/office/officeart/2005/8/layout/hierarchy3"/>
    <dgm:cxn modelId="{E9F2D978-743E-4843-A944-462F3F2CD563}" type="presOf" srcId="{EFA81B48-64ED-4124-AE87-EA5E8AB58EFE}" destId="{FD7597C7-B230-4B08-9824-161EA044873B}" srcOrd="0" destOrd="0" presId="urn:microsoft.com/office/officeart/2005/8/layout/hierarchy3"/>
    <dgm:cxn modelId="{3F4B5F8D-A58E-4C2B-8124-2EEBDB3E9C9E}" srcId="{EFA81B48-64ED-4124-AE87-EA5E8AB58EFE}" destId="{2B90876A-E0C9-425B-9DFA-C9F7D5AFECD2}" srcOrd="0" destOrd="0" parTransId="{6B74A41F-9374-4FDB-9832-6BE0ECD13BCE}" sibTransId="{1A66EF43-1AFC-4AA7-A3B3-351367716224}"/>
    <dgm:cxn modelId="{A561C523-DD91-418B-8431-B4E6C2CEA7BB}" srcId="{EFA81B48-64ED-4124-AE87-EA5E8AB58EFE}" destId="{F53F7045-354E-4C60-B5B5-7F198DD8C6D2}" srcOrd="1" destOrd="0" parTransId="{ACECFC53-8D9C-4C3C-AAE5-E09CAF45A29C}" sibTransId="{E5CF1592-C64D-4208-AE28-1AF84F6AFFE1}"/>
    <dgm:cxn modelId="{887055ED-404A-4D62-94C0-45B92830BF8D}" type="presOf" srcId="{F53F7045-354E-4C60-B5B5-7F198DD8C6D2}" destId="{901958D0-EB34-44E9-9662-B8033CD8BC5F}" srcOrd="0" destOrd="0" presId="urn:microsoft.com/office/officeart/2005/8/layout/hierarchy3"/>
    <dgm:cxn modelId="{9E7BFDBF-7195-460D-A92E-C110A685C652}" type="presOf" srcId="{2B90876A-E0C9-425B-9DFA-C9F7D5AFECD2}" destId="{79CD92D0-A67E-4CF3-9739-09E866704512}" srcOrd="0" destOrd="0" presId="urn:microsoft.com/office/officeart/2005/8/layout/hierarchy3"/>
    <dgm:cxn modelId="{D96F0C53-31C1-4D36-806E-10640DBA8129}" type="presParOf" srcId="{E8F90BD5-41F9-471C-821C-30F7EEE796FA}" destId="{B75AE3BE-D2D8-4FC5-9279-643314134D56}" srcOrd="0" destOrd="0" presId="urn:microsoft.com/office/officeart/2005/8/layout/hierarchy3"/>
    <dgm:cxn modelId="{FBFF08C4-E8A1-4881-8E57-0C08D1CAD41F}" type="presParOf" srcId="{B75AE3BE-D2D8-4FC5-9279-643314134D56}" destId="{CEA16DFA-F28A-48AC-8AC4-A0C94E78904B}" srcOrd="0" destOrd="0" presId="urn:microsoft.com/office/officeart/2005/8/layout/hierarchy3"/>
    <dgm:cxn modelId="{7FB54297-80CF-42A6-8A67-C8D386B97C7C}" type="presParOf" srcId="{CEA16DFA-F28A-48AC-8AC4-A0C94E78904B}" destId="{FD7597C7-B230-4B08-9824-161EA044873B}" srcOrd="0" destOrd="0" presId="urn:microsoft.com/office/officeart/2005/8/layout/hierarchy3"/>
    <dgm:cxn modelId="{7BA1CD1B-5586-4138-9F40-09260B82D0FB}" type="presParOf" srcId="{CEA16DFA-F28A-48AC-8AC4-A0C94E78904B}" destId="{FC3B3F57-86C0-4356-BA7B-72E48D45AF56}" srcOrd="1" destOrd="0" presId="urn:microsoft.com/office/officeart/2005/8/layout/hierarchy3"/>
    <dgm:cxn modelId="{C2020683-1422-4974-BA52-4EEC428F300A}" type="presParOf" srcId="{B75AE3BE-D2D8-4FC5-9279-643314134D56}" destId="{7B7AB5A1-8C13-4491-8469-63DBE9E1C42D}" srcOrd="1" destOrd="0" presId="urn:microsoft.com/office/officeart/2005/8/layout/hierarchy3"/>
    <dgm:cxn modelId="{207A6C65-C957-4BC9-BD79-0E1A7FA75455}" type="presParOf" srcId="{7B7AB5A1-8C13-4491-8469-63DBE9E1C42D}" destId="{91E379F0-769D-4397-9324-6F3BF3D69265}" srcOrd="0" destOrd="0" presId="urn:microsoft.com/office/officeart/2005/8/layout/hierarchy3"/>
    <dgm:cxn modelId="{587CC1D1-14BE-4C87-A16A-8FE2EF7564BD}" type="presParOf" srcId="{7B7AB5A1-8C13-4491-8469-63DBE9E1C42D}" destId="{79CD92D0-A67E-4CF3-9739-09E866704512}" srcOrd="1" destOrd="0" presId="urn:microsoft.com/office/officeart/2005/8/layout/hierarchy3"/>
    <dgm:cxn modelId="{B8B41834-DBE2-4975-9882-2710D3952225}" type="presParOf" srcId="{7B7AB5A1-8C13-4491-8469-63DBE9E1C42D}" destId="{0C430C40-E83D-460C-94CB-EA1F054D9DDC}" srcOrd="2" destOrd="0" presId="urn:microsoft.com/office/officeart/2005/8/layout/hierarchy3"/>
    <dgm:cxn modelId="{08FED088-2B65-4F5F-A786-C8DC52E2E850}" type="presParOf" srcId="{7B7AB5A1-8C13-4491-8469-63DBE9E1C42D}" destId="{901958D0-EB34-44E9-9662-B8033CD8BC5F}" srcOrd="3" destOrd="0" presId="urn:microsoft.com/office/officeart/2005/8/layout/hierarchy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endParaRPr lang="en-US" dirty="0">
            <a:solidFill>
              <a:schemeClr val="tx2">
                <a:lumMod val="60000"/>
                <a:lumOff val="40000"/>
              </a:schemeClr>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A544E3B-99EE-4756-A5BC-BA6AD2F8D461}">
      <dgm:prSet phldrT="[Text]"/>
      <dgm:spPr/>
      <dgm:t>
        <a:bodyPr/>
        <a:lstStyle/>
        <a:p>
          <a:r>
            <a:rPr lang="en-PH" dirty="0" smtClean="0"/>
            <a:t>Types of SCM</a:t>
          </a:r>
          <a:endParaRPr lang="en-US" dirty="0"/>
        </a:p>
      </dgm:t>
    </dgm:pt>
    <dgm:pt modelId="{79CA35B4-80E4-46F9-9519-15F6443B8D80}" type="parTrans" cxnId="{3D8CAF39-6889-45F8-95D3-8CADAC313AD0}">
      <dgm:prSet/>
      <dgm:spPr/>
      <dgm:t>
        <a:bodyPr/>
        <a:lstStyle/>
        <a:p>
          <a:endParaRPr lang="en-US"/>
        </a:p>
      </dgm:t>
    </dgm:pt>
    <dgm:pt modelId="{D9DF74A1-8B4C-4B99-AC11-ECC7707C3A56}" type="sibTrans" cxnId="{3D8CAF39-6889-45F8-95D3-8CADAC313AD0}">
      <dgm:prSet/>
      <dgm:spPr/>
      <dgm:t>
        <a:bodyPr/>
        <a:lstStyle/>
        <a:p>
          <a:endParaRPr lang="en-US"/>
        </a:p>
      </dgm:t>
    </dgm:pt>
    <dgm:pt modelId="{808D3330-2357-4105-9316-66DDC0FAD78F}">
      <dgm:prSet phldrT="[Text]"/>
      <dgm:spPr/>
      <dgm:t>
        <a:bodyPr/>
        <a:lstStyle/>
        <a:p>
          <a:endParaRPr lang="en-US" dirty="0">
            <a:solidFill>
              <a:schemeClr val="tx2">
                <a:lumMod val="60000"/>
                <a:lumOff val="40000"/>
              </a:schemeClr>
            </a:solidFill>
          </a:endParaRPr>
        </a:p>
      </dgm:t>
    </dgm:pt>
    <dgm:pt modelId="{CA1F1777-73F2-4DAD-B390-D87A7C8404C6}" type="parTrans" cxnId="{4349D963-2225-445C-932C-B25F96C99DD5}">
      <dgm:prSet/>
      <dgm:spPr/>
      <dgm:t>
        <a:bodyPr/>
        <a:lstStyle/>
        <a:p>
          <a:endParaRPr lang="en-US"/>
        </a:p>
      </dgm:t>
    </dgm:pt>
    <dgm:pt modelId="{99FC6B9C-E500-4DBA-86BF-AE782AAF9A67}" type="sibTrans" cxnId="{4349D963-2225-445C-932C-B25F96C99DD5}">
      <dgm:prSet/>
      <dgm:spPr/>
      <dgm:t>
        <a:bodyPr/>
        <a:lstStyle/>
        <a:p>
          <a:endParaRPr lang="en-US"/>
        </a:p>
      </dgm:t>
    </dgm:pt>
    <dgm:pt modelId="{54DC11AE-925D-452E-A75C-49E014AAB5A9}">
      <dgm:prSet phldrT="[Text]"/>
      <dgm:spPr/>
      <dgm:t>
        <a:bodyPr/>
        <a:lstStyle/>
        <a:p>
          <a:endParaRPr lang="en-US" dirty="0">
            <a:solidFill>
              <a:schemeClr val="tx2">
                <a:lumMod val="60000"/>
                <a:lumOff val="40000"/>
              </a:schemeClr>
            </a:solidFill>
          </a:endParaRPr>
        </a:p>
      </dgm:t>
    </dgm:pt>
    <dgm:pt modelId="{0BF558DE-268D-4CB5-8511-17F54D66A44E}" type="parTrans" cxnId="{5618F125-C517-49BA-8CA9-943730B0B94D}">
      <dgm:prSet/>
      <dgm:spPr/>
      <dgm:t>
        <a:bodyPr/>
        <a:lstStyle/>
        <a:p>
          <a:endParaRPr lang="en-US"/>
        </a:p>
      </dgm:t>
    </dgm:pt>
    <dgm:pt modelId="{7F2A7D77-4D76-463F-86CB-F020A8C277C6}" type="sibTrans" cxnId="{5618F125-C517-49BA-8CA9-943730B0B94D}">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CD7B5333-43F7-4B5C-95FB-EB673AA3DAC4}" type="pres">
      <dgm:prSet presAssocID="{EA544E3B-99EE-4756-A5BC-BA6AD2F8D461}" presName="parTxOnly" presStyleLbl="node1" presStyleIdx="1" presStyleCnt="4">
        <dgm:presLayoutVars>
          <dgm:bulletEnabled val="1"/>
        </dgm:presLayoutVars>
      </dgm:prSet>
      <dgm:spPr/>
      <dgm:t>
        <a:bodyPr/>
        <a:lstStyle/>
        <a:p>
          <a:endParaRPr lang="en-US"/>
        </a:p>
      </dgm:t>
    </dgm:pt>
    <dgm:pt modelId="{88BA00A6-FF51-473E-BF9A-9DAE10F19510}" type="pres">
      <dgm:prSet presAssocID="{D9DF74A1-8B4C-4B99-AC11-ECC7707C3A56}" presName="parSpace" presStyleCnt="0"/>
      <dgm:spPr/>
    </dgm:pt>
    <dgm:pt modelId="{9C01821E-21C1-4E85-B6D6-713EF963EA28}" type="pres">
      <dgm:prSet presAssocID="{808D3330-2357-4105-9316-66DDC0FAD78F}" presName="parTxOnly" presStyleLbl="node1" presStyleIdx="2" presStyleCnt="4">
        <dgm:presLayoutVars>
          <dgm:bulletEnabled val="1"/>
        </dgm:presLayoutVars>
      </dgm:prSet>
      <dgm:spPr/>
      <dgm:t>
        <a:bodyPr/>
        <a:lstStyle/>
        <a:p>
          <a:endParaRPr lang="en-US"/>
        </a:p>
      </dgm:t>
    </dgm:pt>
    <dgm:pt modelId="{452F1408-9219-49C4-88F6-1C99AF8493D9}" type="pres">
      <dgm:prSet presAssocID="{99FC6B9C-E500-4DBA-86BF-AE782AAF9A67}" presName="parSpace" presStyleCnt="0"/>
      <dgm:spPr/>
    </dgm:pt>
    <dgm:pt modelId="{A0E45C11-DBDE-40D0-A3F6-D2F5675771A5}" type="pres">
      <dgm:prSet presAssocID="{54DC11AE-925D-452E-A75C-49E014AAB5A9}" presName="parTxOnly" presStyleLbl="node1" presStyleIdx="3" presStyleCnt="4">
        <dgm:presLayoutVars>
          <dgm:bulletEnabled val="1"/>
        </dgm:presLayoutVars>
      </dgm:prSet>
      <dgm:spPr/>
      <dgm:t>
        <a:bodyPr/>
        <a:lstStyle/>
        <a:p>
          <a:endParaRPr lang="en-US"/>
        </a:p>
      </dgm:t>
    </dgm:pt>
  </dgm:ptLst>
  <dgm:cxnLst>
    <dgm:cxn modelId="{E59A7A75-EAB4-428E-9450-70D5DE4CE1E4}" type="presOf" srcId="{808D3330-2357-4105-9316-66DDC0FAD78F}" destId="{9C01821E-21C1-4E85-B6D6-713EF963EA28}"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32FE458E-28F3-4BE2-805D-56EBF6B1FC0B}" type="presOf" srcId="{80A58113-0413-47E2-B1CB-423BF0F05E28}" destId="{3CC0E4BC-DBC8-43BB-B1E3-2CB6EEBCDA7E}" srcOrd="0" destOrd="0" presId="urn:microsoft.com/office/officeart/2005/8/layout/hChevron3"/>
    <dgm:cxn modelId="{5618F125-C517-49BA-8CA9-943730B0B94D}" srcId="{80A58113-0413-47E2-B1CB-423BF0F05E28}" destId="{54DC11AE-925D-452E-A75C-49E014AAB5A9}" srcOrd="3" destOrd="0" parTransId="{0BF558DE-268D-4CB5-8511-17F54D66A44E}" sibTransId="{7F2A7D77-4D76-463F-86CB-F020A8C277C6}"/>
    <dgm:cxn modelId="{AF4917F6-928E-4F43-B279-9CF64CEC096C}" type="presOf" srcId="{54DC11AE-925D-452E-A75C-49E014AAB5A9}" destId="{A0E45C11-DBDE-40D0-A3F6-D2F5675771A5}" srcOrd="0" destOrd="0" presId="urn:microsoft.com/office/officeart/2005/8/layout/hChevron3"/>
    <dgm:cxn modelId="{3D8CAF39-6889-45F8-95D3-8CADAC313AD0}" srcId="{80A58113-0413-47E2-B1CB-423BF0F05E28}" destId="{EA544E3B-99EE-4756-A5BC-BA6AD2F8D461}" srcOrd="1" destOrd="0" parTransId="{79CA35B4-80E4-46F9-9519-15F6443B8D80}" sibTransId="{D9DF74A1-8B4C-4B99-AC11-ECC7707C3A56}"/>
    <dgm:cxn modelId="{DEBE10C9-C072-4AC6-A4E4-FB6C4E21F923}" type="presOf" srcId="{EA544E3B-99EE-4756-A5BC-BA6AD2F8D461}" destId="{CD7B5333-43F7-4B5C-95FB-EB673AA3DAC4}" srcOrd="0" destOrd="0" presId="urn:microsoft.com/office/officeart/2005/8/layout/hChevron3"/>
    <dgm:cxn modelId="{4349D963-2225-445C-932C-B25F96C99DD5}" srcId="{80A58113-0413-47E2-B1CB-423BF0F05E28}" destId="{808D3330-2357-4105-9316-66DDC0FAD78F}" srcOrd="2" destOrd="0" parTransId="{CA1F1777-73F2-4DAD-B390-D87A7C8404C6}" sibTransId="{99FC6B9C-E500-4DBA-86BF-AE782AAF9A67}"/>
    <dgm:cxn modelId="{3BA693F3-52B0-4C39-B9E9-5B4E62769F89}" type="presOf" srcId="{FE323D02-9D8C-442D-9ABE-F9C04079D14C}" destId="{C9B5244F-6758-442E-893D-FABFB44D9911}" srcOrd="0" destOrd="0" presId="urn:microsoft.com/office/officeart/2005/8/layout/hChevron3"/>
    <dgm:cxn modelId="{2C209D3D-56E2-45D2-B8B7-A9723C2326B9}" type="presParOf" srcId="{3CC0E4BC-DBC8-43BB-B1E3-2CB6EEBCDA7E}" destId="{C9B5244F-6758-442E-893D-FABFB44D9911}" srcOrd="0" destOrd="0" presId="urn:microsoft.com/office/officeart/2005/8/layout/hChevron3"/>
    <dgm:cxn modelId="{8D184048-1A3D-4758-B5B0-4C7A13E64C6B}" type="presParOf" srcId="{3CC0E4BC-DBC8-43BB-B1E3-2CB6EEBCDA7E}" destId="{563CFFEE-BE57-48B3-9CA9-28248F383789}" srcOrd="1" destOrd="0" presId="urn:microsoft.com/office/officeart/2005/8/layout/hChevron3"/>
    <dgm:cxn modelId="{3E50B31E-C7F2-4BCB-A111-B60C77B568F9}" type="presParOf" srcId="{3CC0E4BC-DBC8-43BB-B1E3-2CB6EEBCDA7E}" destId="{CD7B5333-43F7-4B5C-95FB-EB673AA3DAC4}" srcOrd="2" destOrd="0" presId="urn:microsoft.com/office/officeart/2005/8/layout/hChevron3"/>
    <dgm:cxn modelId="{7DFDC1F9-5480-42DC-A425-25D086B3A0A0}" type="presParOf" srcId="{3CC0E4BC-DBC8-43BB-B1E3-2CB6EEBCDA7E}" destId="{88BA00A6-FF51-473E-BF9A-9DAE10F19510}" srcOrd="3" destOrd="0" presId="urn:microsoft.com/office/officeart/2005/8/layout/hChevron3"/>
    <dgm:cxn modelId="{6D5CC82C-7597-4860-B5C5-D5279B8574C2}" type="presParOf" srcId="{3CC0E4BC-DBC8-43BB-B1E3-2CB6EEBCDA7E}" destId="{9C01821E-21C1-4E85-B6D6-713EF963EA28}" srcOrd="4" destOrd="0" presId="urn:microsoft.com/office/officeart/2005/8/layout/hChevron3"/>
    <dgm:cxn modelId="{A22D179C-6C18-418C-8B27-48AB2A2D4985}" type="presParOf" srcId="{3CC0E4BC-DBC8-43BB-B1E3-2CB6EEBCDA7E}" destId="{452F1408-9219-49C4-88F6-1C99AF8493D9}" srcOrd="5" destOrd="0" presId="urn:microsoft.com/office/officeart/2005/8/layout/hChevron3"/>
    <dgm:cxn modelId="{0D38891E-0699-4FB5-AC71-46DC1BFCEA54}" type="presParOf" srcId="{3CC0E4BC-DBC8-43BB-B1E3-2CB6EEBCDA7E}" destId="{A0E45C11-DBDE-40D0-A3F6-D2F5675771A5}"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F75A313A-D8D7-402C-AF10-1BCBC4C85A90}" type="presOf" srcId="{4798966B-40D6-49FF-BB6C-3B0195D58F63}" destId="{BBA8D2C9-CC97-4EC5-BE5B-A04EFC7B2453}" srcOrd="0" destOrd="0" presId="urn:microsoft.com/office/officeart/2005/8/layout/hChevron3"/>
    <dgm:cxn modelId="{67B2B138-8591-4CAF-A834-AA2546668B80}" type="presOf" srcId="{EF7645D3-FB8E-4521-9674-2362D77229E6}" destId="{D2E44240-FA7D-4B92-89A5-74A37B9C9B31}" srcOrd="0" destOrd="0" presId="urn:microsoft.com/office/officeart/2005/8/layout/hChevron3"/>
    <dgm:cxn modelId="{3E7B8AEB-AADE-4D01-9A6A-497C0496FBE2}" type="presOf" srcId="{80A58113-0413-47E2-B1CB-423BF0F05E28}" destId="{3CC0E4BC-DBC8-43BB-B1E3-2CB6EEBCDA7E}"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B91C4E5E-D8D9-4117-A47F-2A755DC8BC2C}" type="presOf" srcId="{FE323D02-9D8C-442D-9ABE-F9C04079D14C}" destId="{C9B5244F-6758-442E-893D-FABFB44D9911}" srcOrd="0" destOrd="0" presId="urn:microsoft.com/office/officeart/2005/8/layout/hChevron3"/>
    <dgm:cxn modelId="{9CFE0253-263A-4A66-B7C2-7FDD421E6C47}" type="presOf" srcId="{D70B9665-F58E-47F2-BB84-6070316D4446}" destId="{A3157F7E-A9AE-4502-8277-220C9D5A218A}"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04527108-3688-4AB7-AAFD-28E265856CFD}" type="presParOf" srcId="{3CC0E4BC-DBC8-43BB-B1E3-2CB6EEBCDA7E}" destId="{C9B5244F-6758-442E-893D-FABFB44D9911}" srcOrd="0" destOrd="0" presId="urn:microsoft.com/office/officeart/2005/8/layout/hChevron3"/>
    <dgm:cxn modelId="{77A0081D-43DB-474C-B145-900B8C472BB4}" type="presParOf" srcId="{3CC0E4BC-DBC8-43BB-B1E3-2CB6EEBCDA7E}" destId="{563CFFEE-BE57-48B3-9CA9-28248F383789}" srcOrd="1" destOrd="0" presId="urn:microsoft.com/office/officeart/2005/8/layout/hChevron3"/>
    <dgm:cxn modelId="{353B7C4E-AC6A-4D12-A301-A3AD6BF59A0B}" type="presParOf" srcId="{3CC0E4BC-DBC8-43BB-B1E3-2CB6EEBCDA7E}" destId="{D2E44240-FA7D-4B92-89A5-74A37B9C9B31}" srcOrd="2" destOrd="0" presId="urn:microsoft.com/office/officeart/2005/8/layout/hChevron3"/>
    <dgm:cxn modelId="{CD0A54BC-4596-43BA-9B82-C2A50CDB35A3}" type="presParOf" srcId="{3CC0E4BC-DBC8-43BB-B1E3-2CB6EEBCDA7E}" destId="{C2435CAD-FCED-440A-B532-CA7D0E7916A8}" srcOrd="3" destOrd="0" presId="urn:microsoft.com/office/officeart/2005/8/layout/hChevron3"/>
    <dgm:cxn modelId="{D122B977-DAA1-444C-A63D-868DFEE5ECC5}" type="presParOf" srcId="{3CC0E4BC-DBC8-43BB-B1E3-2CB6EEBCDA7E}" destId="{BBA8D2C9-CC97-4EC5-BE5B-A04EFC7B2453}" srcOrd="4" destOrd="0" presId="urn:microsoft.com/office/officeart/2005/8/layout/hChevron3"/>
    <dgm:cxn modelId="{BB82FDB2-E1F4-4804-BFF2-367EC5BE4E3C}" type="presParOf" srcId="{3CC0E4BC-DBC8-43BB-B1E3-2CB6EEBCDA7E}" destId="{ECA9012A-F044-4E78-99DF-B74E89B84E50}" srcOrd="5" destOrd="0" presId="urn:microsoft.com/office/officeart/2005/8/layout/hChevron3"/>
    <dgm:cxn modelId="{32F351D1-4C4A-494C-9503-22A541E09DB2}"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Recording Changes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E8E1B891-AAD5-44F6-A379-22E091B11E08}">
      <dgm:prSet phldrT="[Text]"/>
      <dgm:spPr/>
      <dgm:t>
        <a:bodyPr/>
        <a:lstStyle/>
        <a:p>
          <a:endParaRPr lang="en-US" dirty="0"/>
        </a:p>
      </dgm:t>
    </dgm:pt>
    <dgm:pt modelId="{9889D25D-94E6-40C9-A66D-2968E1B19597}" type="parTrans" cxnId="{3DC2D6B3-14B8-4EF7-AF06-C6BA06887484}">
      <dgm:prSet/>
      <dgm:spPr/>
      <dgm:t>
        <a:bodyPr/>
        <a:lstStyle/>
        <a:p>
          <a:endParaRPr lang="en-US"/>
        </a:p>
      </dgm:t>
    </dgm:pt>
    <dgm:pt modelId="{896A119E-3676-43AC-8781-57353C3BD051}" type="sibTrans" cxnId="{3DC2D6B3-14B8-4EF7-AF06-C6BA06887484}">
      <dgm:prSet/>
      <dgm:spPr/>
      <dgm:t>
        <a:bodyPr/>
        <a:lstStyle/>
        <a:p>
          <a:endParaRPr lang="en-US"/>
        </a:p>
      </dgm:t>
    </dgm:pt>
    <dgm:pt modelId="{59DF177E-D147-4C46-B7DA-8493F1BEEE32}" type="pres">
      <dgm:prSet presAssocID="{80A58113-0413-47E2-B1CB-423BF0F05E28}" presName="Name0" presStyleCnt="0">
        <dgm:presLayoutVars>
          <dgm:dir/>
          <dgm:animLvl val="lvl"/>
          <dgm:resizeHandles val="exact"/>
        </dgm:presLayoutVars>
      </dgm:prSet>
      <dgm:spPr/>
    </dgm:pt>
    <dgm:pt modelId="{494575C3-EA77-4140-A0FE-F72B8D9FE176}"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C2F5DECD-FF28-4360-846F-161DF10B1C1B}" type="pres">
      <dgm:prSet presAssocID="{DC18EE5A-E347-4E42-B6D9-B7455FDED54F}" presName="parTxOnlySpace" presStyleCnt="0"/>
      <dgm:spPr/>
    </dgm:pt>
    <dgm:pt modelId="{643B2A72-DC97-45BE-863A-9DDA3305E2AC}"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66D01CFF-A6F1-4A4D-A875-CDF5CD7F3FD1}" type="pres">
      <dgm:prSet presAssocID="{31C7EE00-8D07-49DD-90D4-19F6D4182E93}" presName="parTxOnlySpace" presStyleCnt="0"/>
      <dgm:spPr/>
    </dgm:pt>
    <dgm:pt modelId="{2693C923-0320-4560-B44E-977A2B7D2AAD}"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4135766B-E605-41DF-95B0-3411D70504E0}" type="pres">
      <dgm:prSet presAssocID="{72A967CB-18D7-4D74-8416-799AA63E4D26}" presName="parTxOnlySpace" presStyleCnt="0"/>
      <dgm:spPr/>
    </dgm:pt>
    <dgm:pt modelId="{8983E31A-FF43-44A4-95CF-97DA55BF1927}" type="pres">
      <dgm:prSet presAssocID="{E8E1B891-AAD5-44F6-A379-22E091B11E08}" presName="parTxOnly" presStyleLbl="node1" presStyleIdx="3" presStyleCnt="6">
        <dgm:presLayoutVars>
          <dgm:chMax val="0"/>
          <dgm:chPref val="0"/>
          <dgm:bulletEnabled val="1"/>
        </dgm:presLayoutVars>
      </dgm:prSet>
      <dgm:spPr/>
      <dgm:t>
        <a:bodyPr/>
        <a:lstStyle/>
        <a:p>
          <a:endParaRPr lang="en-US"/>
        </a:p>
      </dgm:t>
    </dgm:pt>
    <dgm:pt modelId="{CEA6E1A6-16F1-44C6-BD09-980CA9AD5AD8}" type="pres">
      <dgm:prSet presAssocID="{896A119E-3676-43AC-8781-57353C3BD051}" presName="parTxOnlySpace" presStyleCnt="0"/>
      <dgm:spPr/>
    </dgm:pt>
    <dgm:pt modelId="{F8FEE331-EF63-4765-90C1-6D7DB6EE199F}" type="pres">
      <dgm:prSet presAssocID="{D70B9665-F58E-47F2-BB84-6070316D4446}" presName="parTxOnly" presStyleLbl="node1" presStyleIdx="4" presStyleCnt="6">
        <dgm:presLayoutVars>
          <dgm:chMax val="0"/>
          <dgm:chPref val="0"/>
          <dgm:bulletEnabled val="1"/>
        </dgm:presLayoutVars>
      </dgm:prSet>
      <dgm:spPr/>
      <dgm:t>
        <a:bodyPr/>
        <a:lstStyle/>
        <a:p>
          <a:endParaRPr lang="en-US"/>
        </a:p>
      </dgm:t>
    </dgm:pt>
    <dgm:pt modelId="{AAB1C3AA-A5FB-4193-A04C-C51E15255F8C}" type="pres">
      <dgm:prSet presAssocID="{6793D3D7-DF3C-438D-B5C8-2C7958F10CFD}" presName="parTxOnlySpace" presStyleCnt="0"/>
      <dgm:spPr/>
    </dgm:pt>
    <dgm:pt modelId="{5191BEE5-DEC5-40BB-BFB8-DA21E0CE828E}"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1ABF390A-DC58-4112-B57E-75B6F5841621}" type="presOf" srcId="{E8E1B891-AAD5-44F6-A379-22E091B11E08}" destId="{8983E31A-FF43-44A4-95CF-97DA55BF1927}" srcOrd="0" destOrd="0" presId="urn:microsoft.com/office/officeart/2005/8/layout/chevron1"/>
    <dgm:cxn modelId="{B4615212-3192-4360-BBBE-E5A2CAA1890A}" srcId="{80A58113-0413-47E2-B1CB-423BF0F05E28}" destId="{4798966B-40D6-49FF-BB6C-3B0195D58F63}" srcOrd="2" destOrd="0" parTransId="{5E2DD6B4-29F4-42C7-A24F-7A2F5EB32CA5}" sibTransId="{72A967CB-18D7-4D74-8416-799AA63E4D26}"/>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A43CEE7E-91B2-4955-9257-7B8C4738EC17}" type="presOf" srcId="{EF7645D3-FB8E-4521-9674-2362D77229E6}" destId="{643B2A72-DC97-45BE-863A-9DDA3305E2AC}" srcOrd="0" destOrd="0" presId="urn:microsoft.com/office/officeart/2005/8/layout/chevron1"/>
    <dgm:cxn modelId="{7A4B3902-B239-480A-ACA5-230F09395F64}" type="presOf" srcId="{80A58113-0413-47E2-B1CB-423BF0F05E28}" destId="{59DF177E-D147-4C46-B7DA-8493F1BEEE32}" srcOrd="0" destOrd="0" presId="urn:microsoft.com/office/officeart/2005/8/layout/chevron1"/>
    <dgm:cxn modelId="{6C199A4B-9E13-42F8-A60D-589BFD6B817B}" type="presOf" srcId="{52A9E4A4-7C3F-422D-AB75-A69898126256}" destId="{5191BEE5-DEC5-40BB-BFB8-DA21E0CE828E}" srcOrd="0" destOrd="0" presId="urn:microsoft.com/office/officeart/2005/8/layout/chevron1"/>
    <dgm:cxn modelId="{3DC2D6B3-14B8-4EF7-AF06-C6BA06887484}" srcId="{80A58113-0413-47E2-B1CB-423BF0F05E28}" destId="{E8E1B891-AAD5-44F6-A379-22E091B11E08}" srcOrd="3" destOrd="0" parTransId="{9889D25D-94E6-40C9-A66D-2968E1B19597}" sibTransId="{896A119E-3676-43AC-8781-57353C3BD051}"/>
    <dgm:cxn modelId="{2EACA2BC-0F39-41EC-9B45-1D11D316E1EF}" type="presOf" srcId="{FE323D02-9D8C-442D-9ABE-F9C04079D14C}" destId="{494575C3-EA77-4140-A0FE-F72B8D9FE176}" srcOrd="0" destOrd="0" presId="urn:microsoft.com/office/officeart/2005/8/layout/chevron1"/>
    <dgm:cxn modelId="{FC1FF1F3-D4CC-4F65-8A88-1DE79BE0A8D4}" srcId="{80A58113-0413-47E2-B1CB-423BF0F05E28}" destId="{52A9E4A4-7C3F-422D-AB75-A69898126256}" srcOrd="5" destOrd="0" parTransId="{69B27E42-A5EA-45D6-B88F-04E5E3F43184}" sibTransId="{6843C496-0045-481F-A446-A767DD56399B}"/>
    <dgm:cxn modelId="{DF364D82-3E41-404E-B5D6-2665E2F2017C}" srcId="{80A58113-0413-47E2-B1CB-423BF0F05E28}" destId="{D70B9665-F58E-47F2-BB84-6070316D4446}" srcOrd="4" destOrd="0" parTransId="{041BA4ED-AA3B-4BA8-9F2D-1618B9E39164}" sibTransId="{6793D3D7-DF3C-438D-B5C8-2C7958F10CFD}"/>
    <dgm:cxn modelId="{D74F4EFF-3D38-4EF9-BF8F-3CDA256F2FDD}" type="presOf" srcId="{D70B9665-F58E-47F2-BB84-6070316D4446}" destId="{F8FEE331-EF63-4765-90C1-6D7DB6EE199F}" srcOrd="0" destOrd="0" presId="urn:microsoft.com/office/officeart/2005/8/layout/chevron1"/>
    <dgm:cxn modelId="{0C6B3DB1-9F0B-4F45-BEAF-B739B75EF8A4}" type="presOf" srcId="{4798966B-40D6-49FF-BB6C-3B0195D58F63}" destId="{2693C923-0320-4560-B44E-977A2B7D2AAD}" srcOrd="0" destOrd="0" presId="urn:microsoft.com/office/officeart/2005/8/layout/chevron1"/>
    <dgm:cxn modelId="{E9C2F3B4-3006-4C36-8125-1315B509BE50}" type="presParOf" srcId="{59DF177E-D147-4C46-B7DA-8493F1BEEE32}" destId="{494575C3-EA77-4140-A0FE-F72B8D9FE176}" srcOrd="0" destOrd="0" presId="urn:microsoft.com/office/officeart/2005/8/layout/chevron1"/>
    <dgm:cxn modelId="{14E549BF-D6EF-41A0-9EDA-70EA5BDC9371}" type="presParOf" srcId="{59DF177E-D147-4C46-B7DA-8493F1BEEE32}" destId="{C2F5DECD-FF28-4360-846F-161DF10B1C1B}" srcOrd="1" destOrd="0" presId="urn:microsoft.com/office/officeart/2005/8/layout/chevron1"/>
    <dgm:cxn modelId="{38536EFB-146A-400C-9443-6A9409B384A2}" type="presParOf" srcId="{59DF177E-D147-4C46-B7DA-8493F1BEEE32}" destId="{643B2A72-DC97-45BE-863A-9DDA3305E2AC}" srcOrd="2" destOrd="0" presId="urn:microsoft.com/office/officeart/2005/8/layout/chevron1"/>
    <dgm:cxn modelId="{8021A0CA-4BA7-454E-92AE-4B46AA945FED}" type="presParOf" srcId="{59DF177E-D147-4C46-B7DA-8493F1BEEE32}" destId="{66D01CFF-A6F1-4A4D-A875-CDF5CD7F3FD1}" srcOrd="3" destOrd="0" presId="urn:microsoft.com/office/officeart/2005/8/layout/chevron1"/>
    <dgm:cxn modelId="{23E491AA-0DE4-409F-B3D0-A391ACAE793C}" type="presParOf" srcId="{59DF177E-D147-4C46-B7DA-8493F1BEEE32}" destId="{2693C923-0320-4560-B44E-977A2B7D2AAD}" srcOrd="4" destOrd="0" presId="urn:microsoft.com/office/officeart/2005/8/layout/chevron1"/>
    <dgm:cxn modelId="{E2FA9E30-1AAA-46D0-967D-73344CCF0C17}" type="presParOf" srcId="{59DF177E-D147-4C46-B7DA-8493F1BEEE32}" destId="{4135766B-E605-41DF-95B0-3411D70504E0}" srcOrd="5" destOrd="0" presId="urn:microsoft.com/office/officeart/2005/8/layout/chevron1"/>
    <dgm:cxn modelId="{AA6F1961-D261-474D-A03A-13EA6FA1E323}" type="presParOf" srcId="{59DF177E-D147-4C46-B7DA-8493F1BEEE32}" destId="{8983E31A-FF43-44A4-95CF-97DA55BF1927}" srcOrd="6" destOrd="0" presId="urn:microsoft.com/office/officeart/2005/8/layout/chevron1"/>
    <dgm:cxn modelId="{B5AFC62D-090B-4E42-AD4C-A5754D9B0995}" type="presParOf" srcId="{59DF177E-D147-4C46-B7DA-8493F1BEEE32}" destId="{CEA6E1A6-16F1-44C6-BD09-980CA9AD5AD8}" srcOrd="7" destOrd="0" presId="urn:microsoft.com/office/officeart/2005/8/layout/chevron1"/>
    <dgm:cxn modelId="{09555514-57C6-422B-BDA1-A6DD1BB21A05}" type="presParOf" srcId="{59DF177E-D147-4C46-B7DA-8493F1BEEE32}" destId="{F8FEE331-EF63-4765-90C1-6D7DB6EE199F}" srcOrd="8" destOrd="0" presId="urn:microsoft.com/office/officeart/2005/8/layout/chevron1"/>
    <dgm:cxn modelId="{66CDFB13-FDAC-4E1E-B2BF-80FCE92A066A}" type="presParOf" srcId="{59DF177E-D147-4C46-B7DA-8493F1BEEE32}" destId="{AAB1C3AA-A5FB-4193-A04C-C51E15255F8C}" srcOrd="9" destOrd="0" presId="urn:microsoft.com/office/officeart/2005/8/layout/chevron1"/>
    <dgm:cxn modelId="{3EB64116-C917-4FC9-B47B-71C37980D7D3}" type="presParOf" srcId="{59DF177E-D147-4C46-B7DA-8493F1BEEE32}" destId="{5191BEE5-DEC5-40BB-BFB8-DA21E0CE828E}" srcOrd="10"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DDA0AEED-6B1E-4F95-AEFD-796BE265E4DD}" type="presOf" srcId="{D70B9665-F58E-47F2-BB84-6070316D4446}" destId="{A3157F7E-A9AE-4502-8277-220C9D5A218A}"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1E1E65BB-1845-484E-88E3-E9A87E4E285E}" type="presOf" srcId="{4798966B-40D6-49FF-BB6C-3B0195D58F63}" destId="{BBA8D2C9-CC97-4EC5-BE5B-A04EFC7B2453}" srcOrd="0" destOrd="0" presId="urn:microsoft.com/office/officeart/2005/8/layout/hChevron3"/>
    <dgm:cxn modelId="{B723B9B1-3511-4356-8653-D0310E6BFEF9}" type="presOf" srcId="{FE323D02-9D8C-442D-9ABE-F9C04079D14C}" destId="{C9B5244F-6758-442E-893D-FABFB44D9911}" srcOrd="0" destOrd="0" presId="urn:microsoft.com/office/officeart/2005/8/layout/hChevron3"/>
    <dgm:cxn modelId="{8622AE75-CE16-4464-B022-E61B0AADDF9B}" type="presOf" srcId="{EF7645D3-FB8E-4521-9674-2362D77229E6}" destId="{D2E44240-FA7D-4B92-89A5-74A37B9C9B31}" srcOrd="0" destOrd="0" presId="urn:microsoft.com/office/officeart/2005/8/layout/hChevron3"/>
    <dgm:cxn modelId="{F78BF4A8-54AC-48D5-B78B-91A45977EC97}" type="presOf" srcId="{80A58113-0413-47E2-B1CB-423BF0F05E28}" destId="{3CC0E4BC-DBC8-43BB-B1E3-2CB6EEBCDA7E}"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BB18A063-E600-41D3-9655-2892A6B924F8}" type="presParOf" srcId="{3CC0E4BC-DBC8-43BB-B1E3-2CB6EEBCDA7E}" destId="{C9B5244F-6758-442E-893D-FABFB44D9911}" srcOrd="0" destOrd="0" presId="urn:microsoft.com/office/officeart/2005/8/layout/hChevron3"/>
    <dgm:cxn modelId="{F21B2B45-F666-4A99-BB11-B340186236A8}" type="presParOf" srcId="{3CC0E4BC-DBC8-43BB-B1E3-2CB6EEBCDA7E}" destId="{563CFFEE-BE57-48B3-9CA9-28248F383789}" srcOrd="1" destOrd="0" presId="urn:microsoft.com/office/officeart/2005/8/layout/hChevron3"/>
    <dgm:cxn modelId="{500F59C0-529A-4FBC-AA16-897D62CED4CF}" type="presParOf" srcId="{3CC0E4BC-DBC8-43BB-B1E3-2CB6EEBCDA7E}" destId="{D2E44240-FA7D-4B92-89A5-74A37B9C9B31}" srcOrd="2" destOrd="0" presId="urn:microsoft.com/office/officeart/2005/8/layout/hChevron3"/>
    <dgm:cxn modelId="{04805B53-24A4-4112-AD7C-C4338293A0F0}" type="presParOf" srcId="{3CC0E4BC-DBC8-43BB-B1E3-2CB6EEBCDA7E}" destId="{C2435CAD-FCED-440A-B532-CA7D0E7916A8}" srcOrd="3" destOrd="0" presId="urn:microsoft.com/office/officeart/2005/8/layout/hChevron3"/>
    <dgm:cxn modelId="{47B13BCC-0E9C-4B80-B56B-BF1E6489C145}" type="presParOf" srcId="{3CC0E4BC-DBC8-43BB-B1E3-2CB6EEBCDA7E}" destId="{BBA8D2C9-CC97-4EC5-BE5B-A04EFC7B2453}" srcOrd="4" destOrd="0" presId="urn:microsoft.com/office/officeart/2005/8/layout/hChevron3"/>
    <dgm:cxn modelId="{C2010BA8-8CC0-456C-ADAB-65D6EF855621}" type="presParOf" srcId="{3CC0E4BC-DBC8-43BB-B1E3-2CB6EEBCDA7E}" destId="{ECA9012A-F044-4E78-99DF-B74E89B84E50}" srcOrd="5" destOrd="0" presId="urn:microsoft.com/office/officeart/2005/8/layout/hChevron3"/>
    <dgm:cxn modelId="{D10DFD46-E86A-4253-A0EA-827963463B5D}"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r>
            <a:rPr lang="en-PH" dirty="0" smtClean="0"/>
            <a:t>Viewing History</a:t>
          </a:r>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937A8B6A-EDC0-4F03-BD9B-ACF729D9E7EA}">
      <dgm:prSet phldrT="[Text]"/>
      <dgm:spPr/>
      <dgm:t>
        <a:bodyPr/>
        <a:lstStyle/>
        <a:p>
          <a:endParaRPr lang="en-US" dirty="0"/>
        </a:p>
      </dgm:t>
    </dgm:pt>
    <dgm:pt modelId="{179C7451-7241-41EE-B665-6A25C6BA26BA}" type="parTrans" cxnId="{6E5245C4-FF09-4107-B1AA-DA7C1F4E593F}">
      <dgm:prSet/>
      <dgm:spPr/>
      <dgm:t>
        <a:bodyPr/>
        <a:lstStyle/>
        <a:p>
          <a:endParaRPr lang="en-US"/>
        </a:p>
      </dgm:t>
    </dgm:pt>
    <dgm:pt modelId="{97974AEC-8C24-4AA6-935E-5E754F1D340A}" type="sibTrans" cxnId="{6E5245C4-FF09-4107-B1AA-DA7C1F4E593F}">
      <dgm:prSet/>
      <dgm:spPr/>
      <dgm:t>
        <a:bodyPr/>
        <a:lstStyle/>
        <a:p>
          <a:endParaRPr lang="en-US"/>
        </a:p>
      </dgm:t>
    </dgm:pt>
    <dgm:pt modelId="{12552A99-763C-4C04-AE44-01CC8D5317C6}">
      <dgm:prSet phldrT="[Text]"/>
      <dgm:spPr/>
      <dgm:t>
        <a:bodyPr/>
        <a:lstStyle/>
        <a:p>
          <a:endParaRPr lang="en-US" dirty="0"/>
        </a:p>
      </dgm:t>
    </dgm:pt>
    <dgm:pt modelId="{98C7EA24-4F80-4A2D-8FFB-BEBEBB45B208}" type="parTrans" cxnId="{B3505C37-D063-4C43-B149-12A1EE014544}">
      <dgm:prSet/>
      <dgm:spPr/>
      <dgm:t>
        <a:bodyPr/>
        <a:lstStyle/>
        <a:p>
          <a:endParaRPr lang="en-US"/>
        </a:p>
      </dgm:t>
    </dgm:pt>
    <dgm:pt modelId="{BFA0A04B-775F-4024-B149-4415EA40214A}" type="sibTrans" cxnId="{B3505C37-D063-4C43-B149-12A1EE014544}">
      <dgm:prSet/>
      <dgm:spPr/>
      <dgm:t>
        <a:bodyPr/>
        <a:lstStyle/>
        <a:p>
          <a:endParaRPr lang="en-US"/>
        </a:p>
      </dgm:t>
    </dgm:pt>
    <dgm:pt modelId="{9EE8E5F3-BC23-464C-9F67-71693D2D491C}" type="pres">
      <dgm:prSet presAssocID="{80A58113-0413-47E2-B1CB-423BF0F05E28}" presName="Name0" presStyleCnt="0">
        <dgm:presLayoutVars>
          <dgm:dir/>
          <dgm:animLvl val="lvl"/>
          <dgm:resizeHandles val="exact"/>
        </dgm:presLayoutVars>
      </dgm:prSet>
      <dgm:spPr/>
    </dgm:pt>
    <dgm:pt modelId="{382542D7-31B9-4E5F-9676-2C08D79498C3}"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61EE2A44-5C85-4301-8B8C-644A6B217929}" type="pres">
      <dgm:prSet presAssocID="{DC18EE5A-E347-4E42-B6D9-B7455FDED54F}" presName="parTxOnlySpace" presStyleCnt="0"/>
      <dgm:spPr/>
    </dgm:pt>
    <dgm:pt modelId="{542C6AEB-07CC-4C57-BEC2-5C024B597B21}"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56108BCA-7B83-4B78-803F-51542BCF8734}" type="pres">
      <dgm:prSet presAssocID="{31C7EE00-8D07-49DD-90D4-19F6D4182E93}" presName="parTxOnlySpace" presStyleCnt="0"/>
      <dgm:spPr/>
    </dgm:pt>
    <dgm:pt modelId="{77E912B6-9678-4DAB-802A-D4B6C5E7C082}" type="pres">
      <dgm:prSet presAssocID="{937A8B6A-EDC0-4F03-BD9B-ACF729D9E7EA}" presName="parTxOnly" presStyleLbl="node1" presStyleIdx="2" presStyleCnt="6">
        <dgm:presLayoutVars>
          <dgm:chMax val="0"/>
          <dgm:chPref val="0"/>
          <dgm:bulletEnabled val="1"/>
        </dgm:presLayoutVars>
      </dgm:prSet>
      <dgm:spPr/>
      <dgm:t>
        <a:bodyPr/>
        <a:lstStyle/>
        <a:p>
          <a:endParaRPr lang="en-US"/>
        </a:p>
      </dgm:t>
    </dgm:pt>
    <dgm:pt modelId="{CA0D2785-58D3-483E-AA38-48A3CD3C1D66}" type="pres">
      <dgm:prSet presAssocID="{97974AEC-8C24-4AA6-935E-5E754F1D340A}" presName="parTxOnlySpace" presStyleCnt="0"/>
      <dgm:spPr/>
    </dgm:pt>
    <dgm:pt modelId="{91D3901C-0A42-438D-ADE1-EDA6A6D28445}" type="pres">
      <dgm:prSet presAssocID="{D70B9665-F58E-47F2-BB84-6070316D4446}" presName="parTxOnly" presStyleLbl="node1" presStyleIdx="3" presStyleCnt="6">
        <dgm:presLayoutVars>
          <dgm:chMax val="0"/>
          <dgm:chPref val="0"/>
          <dgm:bulletEnabled val="1"/>
        </dgm:presLayoutVars>
      </dgm:prSet>
      <dgm:spPr/>
      <dgm:t>
        <a:bodyPr/>
        <a:lstStyle/>
        <a:p>
          <a:endParaRPr lang="en-US"/>
        </a:p>
      </dgm:t>
    </dgm:pt>
    <dgm:pt modelId="{F4FA531D-61F2-4F96-8A74-51E4D77EDA79}" type="pres">
      <dgm:prSet presAssocID="{6793D3D7-DF3C-438D-B5C8-2C7958F10CFD}" presName="parTxOnlySpace" presStyleCnt="0"/>
      <dgm:spPr/>
    </dgm:pt>
    <dgm:pt modelId="{F86FBE1F-1EE1-4A31-9C03-5E76CD29A376}" type="pres">
      <dgm:prSet presAssocID="{12552A99-763C-4C04-AE44-01CC8D5317C6}" presName="parTxOnly" presStyleLbl="node1" presStyleIdx="4" presStyleCnt="6">
        <dgm:presLayoutVars>
          <dgm:chMax val="0"/>
          <dgm:chPref val="0"/>
          <dgm:bulletEnabled val="1"/>
        </dgm:presLayoutVars>
      </dgm:prSet>
      <dgm:spPr/>
      <dgm:t>
        <a:bodyPr/>
        <a:lstStyle/>
        <a:p>
          <a:endParaRPr lang="en-US"/>
        </a:p>
      </dgm:t>
    </dgm:pt>
    <dgm:pt modelId="{9153BF96-DF48-4F6F-BA9C-BEF9BDE30524}" type="pres">
      <dgm:prSet presAssocID="{BFA0A04B-775F-4024-B149-4415EA40214A}" presName="parTxOnlySpace" presStyleCnt="0"/>
      <dgm:spPr/>
    </dgm:pt>
    <dgm:pt modelId="{9A002958-788D-41C0-9F32-C06DEF55E4D9}"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C357EE74-6A7E-489D-A1DE-9B62709CC8EC}" type="presOf" srcId="{52A9E4A4-7C3F-422D-AB75-A69898126256}" destId="{9A002958-788D-41C0-9F32-C06DEF55E4D9}"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07AB45D2-F84E-4984-8C76-E28AE28C1705}" type="presOf" srcId="{937A8B6A-EDC0-4F03-BD9B-ACF729D9E7EA}" destId="{77E912B6-9678-4DAB-802A-D4B6C5E7C082}" srcOrd="0" destOrd="0" presId="urn:microsoft.com/office/officeart/2005/8/layout/chevron1"/>
    <dgm:cxn modelId="{919090CE-5661-4D01-800C-2A18A506385D}" type="presOf" srcId="{EF7645D3-FB8E-4521-9674-2362D77229E6}" destId="{542C6AEB-07CC-4C57-BEC2-5C024B597B21}" srcOrd="0" destOrd="0" presId="urn:microsoft.com/office/officeart/2005/8/layout/chevron1"/>
    <dgm:cxn modelId="{FE06ABAF-79EE-4A54-9140-348FC5CB2E32}" type="presOf" srcId="{D70B9665-F58E-47F2-BB84-6070316D4446}" destId="{91D3901C-0A42-438D-ADE1-EDA6A6D28445}" srcOrd="0" destOrd="0" presId="urn:microsoft.com/office/officeart/2005/8/layout/chevron1"/>
    <dgm:cxn modelId="{61D7C3D0-970E-4B93-9AFA-017D32A559D5}" type="presOf" srcId="{12552A99-763C-4C04-AE44-01CC8D5317C6}" destId="{F86FBE1F-1EE1-4A31-9C03-5E76CD29A376}" srcOrd="0" destOrd="0" presId="urn:microsoft.com/office/officeart/2005/8/layout/chevron1"/>
    <dgm:cxn modelId="{24BA1D12-98AB-40AB-87BC-5A4DCA7E523E}" type="presOf" srcId="{FE323D02-9D8C-442D-9ABE-F9C04079D14C}" destId="{382542D7-31B9-4E5F-9676-2C08D79498C3}" srcOrd="0" destOrd="0" presId="urn:microsoft.com/office/officeart/2005/8/layout/chevron1"/>
    <dgm:cxn modelId="{DF364D82-3E41-404E-B5D6-2665E2F2017C}" srcId="{80A58113-0413-47E2-B1CB-423BF0F05E28}" destId="{D70B9665-F58E-47F2-BB84-6070316D4446}" srcOrd="3" destOrd="0" parTransId="{041BA4ED-AA3B-4BA8-9F2D-1618B9E39164}" sibTransId="{6793D3D7-DF3C-438D-B5C8-2C7958F10CFD}"/>
    <dgm:cxn modelId="{6E5245C4-FF09-4107-B1AA-DA7C1F4E593F}" srcId="{80A58113-0413-47E2-B1CB-423BF0F05E28}" destId="{937A8B6A-EDC0-4F03-BD9B-ACF729D9E7EA}" srcOrd="2" destOrd="0" parTransId="{179C7451-7241-41EE-B665-6A25C6BA26BA}" sibTransId="{97974AEC-8C24-4AA6-935E-5E754F1D340A}"/>
    <dgm:cxn modelId="{8656AAB0-ADAE-4FF3-BABD-FB0323551835}" type="presOf" srcId="{80A58113-0413-47E2-B1CB-423BF0F05E28}" destId="{9EE8E5F3-BC23-464C-9F67-71693D2D491C}" srcOrd="0" destOrd="0" presId="urn:microsoft.com/office/officeart/2005/8/layout/chevron1"/>
    <dgm:cxn modelId="{B3505C37-D063-4C43-B149-12A1EE014544}" srcId="{80A58113-0413-47E2-B1CB-423BF0F05E28}" destId="{12552A99-763C-4C04-AE44-01CC8D5317C6}" srcOrd="4" destOrd="0" parTransId="{98C7EA24-4F80-4A2D-8FFB-BEBEBB45B208}" sibTransId="{BFA0A04B-775F-4024-B149-4415EA40214A}"/>
    <dgm:cxn modelId="{FC1FF1F3-D4CC-4F65-8A88-1DE79BE0A8D4}" srcId="{80A58113-0413-47E2-B1CB-423BF0F05E28}" destId="{52A9E4A4-7C3F-422D-AB75-A69898126256}" srcOrd="5" destOrd="0" parTransId="{69B27E42-A5EA-45D6-B88F-04E5E3F43184}" sibTransId="{6843C496-0045-481F-A446-A767DD56399B}"/>
    <dgm:cxn modelId="{2B33942C-6CD5-43D2-825C-DEAE27E160BA}" type="presParOf" srcId="{9EE8E5F3-BC23-464C-9F67-71693D2D491C}" destId="{382542D7-31B9-4E5F-9676-2C08D79498C3}" srcOrd="0" destOrd="0" presId="urn:microsoft.com/office/officeart/2005/8/layout/chevron1"/>
    <dgm:cxn modelId="{CEB7BF8B-F563-4F52-9A60-EB606B0FAAEB}" type="presParOf" srcId="{9EE8E5F3-BC23-464C-9F67-71693D2D491C}" destId="{61EE2A44-5C85-4301-8B8C-644A6B217929}" srcOrd="1" destOrd="0" presId="urn:microsoft.com/office/officeart/2005/8/layout/chevron1"/>
    <dgm:cxn modelId="{493D4E2B-7DEF-4918-BF30-987D142B29F7}" type="presParOf" srcId="{9EE8E5F3-BC23-464C-9F67-71693D2D491C}" destId="{542C6AEB-07CC-4C57-BEC2-5C024B597B21}" srcOrd="2" destOrd="0" presId="urn:microsoft.com/office/officeart/2005/8/layout/chevron1"/>
    <dgm:cxn modelId="{0081F0CA-09F9-4727-9ED4-67C4218CC244}" type="presParOf" srcId="{9EE8E5F3-BC23-464C-9F67-71693D2D491C}" destId="{56108BCA-7B83-4B78-803F-51542BCF8734}" srcOrd="3" destOrd="0" presId="urn:microsoft.com/office/officeart/2005/8/layout/chevron1"/>
    <dgm:cxn modelId="{E884A6C3-0E33-44B2-8B0D-9728BB7BED54}" type="presParOf" srcId="{9EE8E5F3-BC23-464C-9F67-71693D2D491C}" destId="{77E912B6-9678-4DAB-802A-D4B6C5E7C082}" srcOrd="4" destOrd="0" presId="urn:microsoft.com/office/officeart/2005/8/layout/chevron1"/>
    <dgm:cxn modelId="{A9D38888-E88F-4FB5-B393-E6505737FFCD}" type="presParOf" srcId="{9EE8E5F3-BC23-464C-9F67-71693D2D491C}" destId="{CA0D2785-58D3-483E-AA38-48A3CD3C1D66}" srcOrd="5" destOrd="0" presId="urn:microsoft.com/office/officeart/2005/8/layout/chevron1"/>
    <dgm:cxn modelId="{D11C557D-C677-4BB6-B3D0-8A27AFB75C5E}" type="presParOf" srcId="{9EE8E5F3-BC23-464C-9F67-71693D2D491C}" destId="{91D3901C-0A42-438D-ADE1-EDA6A6D28445}" srcOrd="6" destOrd="0" presId="urn:microsoft.com/office/officeart/2005/8/layout/chevron1"/>
    <dgm:cxn modelId="{C108131C-640F-410D-9513-D9820728353C}" type="presParOf" srcId="{9EE8E5F3-BC23-464C-9F67-71693D2D491C}" destId="{F4FA531D-61F2-4F96-8A74-51E4D77EDA79}" srcOrd="7" destOrd="0" presId="urn:microsoft.com/office/officeart/2005/8/layout/chevron1"/>
    <dgm:cxn modelId="{8C9EDDF3-6945-448C-9740-6F5C2BB4511F}" type="presParOf" srcId="{9EE8E5F3-BC23-464C-9F67-71693D2D491C}" destId="{F86FBE1F-1EE1-4A31-9C03-5E76CD29A376}" srcOrd="8" destOrd="0" presId="urn:microsoft.com/office/officeart/2005/8/layout/chevron1"/>
    <dgm:cxn modelId="{DF1FC11C-7145-4622-AC21-23D988133545}" type="presParOf" srcId="{9EE8E5F3-BC23-464C-9F67-71693D2D491C}" destId="{9153BF96-DF48-4F6F-BA9C-BEF9BDE30524}" srcOrd="9" destOrd="0" presId="urn:microsoft.com/office/officeart/2005/8/layout/chevron1"/>
    <dgm:cxn modelId="{10A9AD55-5AFB-4713-9B5F-5948931489FF}" type="presParOf" srcId="{9EE8E5F3-BC23-464C-9F67-71693D2D491C}" destId="{9A002958-788D-41C0-9F32-C06DEF55E4D9}" srcOrd="10"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3F1D0E5-BB5C-4756-9231-5FB113B4F07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7CCAEE01-577C-408F-B2E4-5B0AC1868F6D}">
      <dgm:prSet phldrT="[Text]"/>
      <dgm:spPr/>
      <dgm:t>
        <a:bodyPr/>
        <a:lstStyle/>
        <a:p>
          <a:r>
            <a:rPr lang="en-PH" dirty="0" smtClean="0"/>
            <a:t>Create</a:t>
          </a:r>
          <a:r>
            <a:rPr lang="en-PH" baseline="0" dirty="0" smtClean="0"/>
            <a:t> branch</a:t>
          </a:r>
          <a:endParaRPr lang="en-US" dirty="0"/>
        </a:p>
      </dgm:t>
    </dgm:pt>
    <dgm:pt modelId="{3805F8E2-9AC5-4550-8672-79AD268A8DA8}" type="parTrans" cxnId="{B73C1ABD-8F82-4403-B4AD-4553C37A635C}">
      <dgm:prSet/>
      <dgm:spPr/>
      <dgm:t>
        <a:bodyPr/>
        <a:lstStyle/>
        <a:p>
          <a:endParaRPr lang="en-US"/>
        </a:p>
      </dgm:t>
    </dgm:pt>
    <dgm:pt modelId="{CDA48578-42BE-410C-9E80-164BF4618FBA}" type="sibTrans" cxnId="{B73C1ABD-8F82-4403-B4AD-4553C37A635C}">
      <dgm:prSet/>
      <dgm:spPr/>
      <dgm:t>
        <a:bodyPr/>
        <a:lstStyle/>
        <a:p>
          <a:endParaRPr lang="en-US"/>
        </a:p>
      </dgm:t>
    </dgm:pt>
    <dgm:pt modelId="{64D09F3E-965F-43D3-8E01-F0F044758D56}">
      <dgm:prSet phldrT="[Text]"/>
      <dgm:spPr/>
      <dgm:t>
        <a:bodyPr/>
        <a:lstStyle/>
        <a:p>
          <a:r>
            <a:rPr lang="en-PH" baseline="0" dirty="0" smtClean="0"/>
            <a:t>Checkout master</a:t>
          </a:r>
          <a:endParaRPr lang="en-US" dirty="0"/>
        </a:p>
      </dgm:t>
    </dgm:pt>
    <dgm:pt modelId="{36342C89-F10C-4CD3-B6D7-EACB458AB821}" type="parTrans" cxnId="{9BF5A376-BF0E-4BDC-AC95-8DC004179C3F}">
      <dgm:prSet/>
      <dgm:spPr/>
      <dgm:t>
        <a:bodyPr/>
        <a:lstStyle/>
        <a:p>
          <a:endParaRPr lang="en-US"/>
        </a:p>
      </dgm:t>
    </dgm:pt>
    <dgm:pt modelId="{B09780D1-70E0-4EBA-8BDB-08CB59338135}" type="sibTrans" cxnId="{9BF5A376-BF0E-4BDC-AC95-8DC004179C3F}">
      <dgm:prSet/>
      <dgm:spPr/>
      <dgm:t>
        <a:bodyPr/>
        <a:lstStyle/>
        <a:p>
          <a:endParaRPr lang="en-US"/>
        </a:p>
      </dgm:t>
    </dgm:pt>
    <dgm:pt modelId="{E9974C21-D7F1-4B12-B4F1-8E5D17F41C37}">
      <dgm:prSet phldrT="[Text]"/>
      <dgm:spPr/>
      <dgm:t>
        <a:bodyPr/>
        <a:lstStyle/>
        <a:p>
          <a:r>
            <a:rPr lang="en-PH" baseline="0" dirty="0" smtClean="0"/>
            <a:t>Commit to master</a:t>
          </a:r>
          <a:endParaRPr lang="en-US" dirty="0"/>
        </a:p>
      </dgm:t>
    </dgm:pt>
    <dgm:pt modelId="{90686C80-118A-4793-B3A3-4188EC1D6F73}" type="parTrans" cxnId="{E16338CC-D456-496F-9DCB-4E5950B9906B}">
      <dgm:prSet/>
      <dgm:spPr/>
      <dgm:t>
        <a:bodyPr/>
        <a:lstStyle/>
        <a:p>
          <a:endParaRPr lang="en-US"/>
        </a:p>
      </dgm:t>
    </dgm:pt>
    <dgm:pt modelId="{A02BE3C4-D9C0-4938-A5AD-FA49E9D03ED9}" type="sibTrans" cxnId="{E16338CC-D456-496F-9DCB-4E5950B9906B}">
      <dgm:prSet/>
      <dgm:spPr/>
      <dgm:t>
        <a:bodyPr/>
        <a:lstStyle/>
        <a:p>
          <a:endParaRPr lang="en-US"/>
        </a:p>
      </dgm:t>
    </dgm:pt>
    <dgm:pt modelId="{5E3A7662-B81C-4384-AFD0-A80D2B3BE369}">
      <dgm:prSet phldrT="[Text]"/>
      <dgm:spPr/>
      <dgm:t>
        <a:bodyPr/>
        <a:lstStyle/>
        <a:p>
          <a:r>
            <a:rPr lang="en-PH" baseline="0" dirty="0" smtClean="0"/>
            <a:t>Merge branch</a:t>
          </a:r>
          <a:endParaRPr lang="en-US" dirty="0"/>
        </a:p>
      </dgm:t>
    </dgm:pt>
    <dgm:pt modelId="{99420FFB-E257-462B-89B2-55D7058A5A1A}" type="parTrans" cxnId="{9D0552DA-6EE9-44FA-B180-C72714ABA927}">
      <dgm:prSet/>
      <dgm:spPr/>
      <dgm:t>
        <a:bodyPr/>
        <a:lstStyle/>
        <a:p>
          <a:endParaRPr lang="en-US"/>
        </a:p>
      </dgm:t>
    </dgm:pt>
    <dgm:pt modelId="{DCDA1BC0-A70E-461F-BD9F-B7D9CFD1F20B}" type="sibTrans" cxnId="{9D0552DA-6EE9-44FA-B180-C72714ABA927}">
      <dgm:prSet/>
      <dgm:spPr/>
      <dgm:t>
        <a:bodyPr/>
        <a:lstStyle/>
        <a:p>
          <a:endParaRPr lang="en-US"/>
        </a:p>
      </dgm:t>
    </dgm:pt>
    <dgm:pt modelId="{5460B081-C375-4249-9E74-8657D643CE7A}">
      <dgm:prSet phldrT="[Text]"/>
      <dgm:spPr/>
      <dgm:t>
        <a:bodyPr/>
        <a:lstStyle/>
        <a:p>
          <a:r>
            <a:rPr lang="en-PH" baseline="0" dirty="0" smtClean="0"/>
            <a:t>Commit to branch</a:t>
          </a:r>
          <a:endParaRPr lang="en-US" dirty="0"/>
        </a:p>
      </dgm:t>
    </dgm:pt>
    <dgm:pt modelId="{7A86ACE2-0A7E-496D-B460-ED1E950F04A4}" type="parTrans" cxnId="{DE591F65-2AF2-417D-82E6-D7F97F42A96B}">
      <dgm:prSet/>
      <dgm:spPr/>
      <dgm:t>
        <a:bodyPr/>
        <a:lstStyle/>
        <a:p>
          <a:endParaRPr lang="en-US"/>
        </a:p>
      </dgm:t>
    </dgm:pt>
    <dgm:pt modelId="{57DAE2E7-7EAB-4AA9-B3B4-15E2ADF5A3DE}" type="sibTrans" cxnId="{DE591F65-2AF2-417D-82E6-D7F97F42A96B}">
      <dgm:prSet/>
      <dgm:spPr/>
      <dgm:t>
        <a:bodyPr/>
        <a:lstStyle/>
        <a:p>
          <a:endParaRPr lang="en-US"/>
        </a:p>
      </dgm:t>
    </dgm:pt>
    <dgm:pt modelId="{8AF855DA-A5D0-46DD-A080-23BA24CB3FB6}">
      <dgm:prSet custT="1"/>
      <dgm:spPr/>
      <dgm:t>
        <a:bodyPr/>
        <a:lstStyle/>
        <a:p>
          <a:r>
            <a:rPr lang="en-PH" sz="1200" baseline="0" dirty="0" smtClean="0"/>
            <a:t>$ git checkout –b &lt;</a:t>
          </a:r>
          <a:r>
            <a:rPr lang="en-PH" sz="1200" baseline="0" dirty="0" err="1" smtClean="0"/>
            <a:t>branchname</a:t>
          </a:r>
          <a:r>
            <a:rPr lang="en-PH" sz="1200" baseline="0" dirty="0" smtClean="0"/>
            <a:t>&gt;</a:t>
          </a:r>
          <a:endParaRPr lang="en-US" sz="1200" dirty="0"/>
        </a:p>
      </dgm:t>
    </dgm:pt>
    <dgm:pt modelId="{570FA743-7529-4BA1-AF3A-B6A445B86D26}" type="parTrans" cxnId="{2012428F-61DB-4020-A501-2E38397ED299}">
      <dgm:prSet/>
      <dgm:spPr/>
      <dgm:t>
        <a:bodyPr/>
        <a:lstStyle/>
        <a:p>
          <a:endParaRPr lang="en-US"/>
        </a:p>
      </dgm:t>
    </dgm:pt>
    <dgm:pt modelId="{BB39A4A9-E850-47C3-BC9A-4850B3008350}" type="sibTrans" cxnId="{2012428F-61DB-4020-A501-2E38397ED299}">
      <dgm:prSet/>
      <dgm:spPr/>
      <dgm:t>
        <a:bodyPr/>
        <a:lstStyle/>
        <a:p>
          <a:endParaRPr lang="en-US"/>
        </a:p>
      </dgm:t>
    </dgm:pt>
    <dgm:pt modelId="{C92F5A03-CB42-4DA2-84F6-F5906749396B}">
      <dgm:prSet phldrT="[Text]" custT="1"/>
      <dgm:spPr/>
      <dgm:t>
        <a:bodyPr/>
        <a:lstStyle/>
        <a:p>
          <a:r>
            <a:rPr lang="en-PH" sz="1200" dirty="0" smtClean="0"/>
            <a:t>$ git commit -a -m &lt;comment&gt;</a:t>
          </a:r>
          <a:endParaRPr lang="en-US" sz="1200" dirty="0"/>
        </a:p>
      </dgm:t>
    </dgm:pt>
    <dgm:pt modelId="{322DD0B8-3516-4CE3-BBFD-C3BCD2423A6A}" type="parTrans" cxnId="{5B40BF30-FF81-472B-A672-2B7D4304EF23}">
      <dgm:prSet/>
      <dgm:spPr/>
      <dgm:t>
        <a:bodyPr/>
        <a:lstStyle/>
        <a:p>
          <a:endParaRPr lang="en-US"/>
        </a:p>
      </dgm:t>
    </dgm:pt>
    <dgm:pt modelId="{5E912937-B2B4-4060-A917-CEAEB47FD9A2}" type="sibTrans" cxnId="{5B40BF30-FF81-472B-A672-2B7D4304EF23}">
      <dgm:prSet/>
      <dgm:spPr/>
      <dgm:t>
        <a:bodyPr/>
        <a:lstStyle/>
        <a:p>
          <a:endParaRPr lang="en-US"/>
        </a:p>
      </dgm:t>
    </dgm:pt>
    <dgm:pt modelId="{BF45F573-42FF-4E7E-BC8F-32EE13178BCA}">
      <dgm:prSet phldrT="[Text]" custT="1"/>
      <dgm:spPr/>
      <dgm:t>
        <a:bodyPr/>
        <a:lstStyle/>
        <a:p>
          <a:r>
            <a:rPr lang="en-PH" sz="1200" dirty="0" smtClean="0"/>
            <a:t>$ git checkout master</a:t>
          </a:r>
          <a:endParaRPr lang="en-US" sz="1200" dirty="0"/>
        </a:p>
      </dgm:t>
    </dgm:pt>
    <dgm:pt modelId="{B4BBD933-0F72-4DBB-8F18-9398643A2808}" type="parTrans" cxnId="{6AC65212-D332-48EE-B92D-8E6D20B264FC}">
      <dgm:prSet/>
      <dgm:spPr/>
      <dgm:t>
        <a:bodyPr/>
        <a:lstStyle/>
        <a:p>
          <a:endParaRPr lang="en-US"/>
        </a:p>
      </dgm:t>
    </dgm:pt>
    <dgm:pt modelId="{0413E7BA-2F72-4B2F-BEE7-E02139985812}" type="sibTrans" cxnId="{6AC65212-D332-48EE-B92D-8E6D20B264FC}">
      <dgm:prSet/>
      <dgm:spPr/>
      <dgm:t>
        <a:bodyPr/>
        <a:lstStyle/>
        <a:p>
          <a:endParaRPr lang="en-US"/>
        </a:p>
      </dgm:t>
    </dgm:pt>
    <dgm:pt modelId="{AF63B636-54A6-4036-9303-A8E799CD2810}">
      <dgm:prSet phldrT="[Text]" custT="1"/>
      <dgm:spPr/>
      <dgm:t>
        <a:bodyPr/>
        <a:lstStyle/>
        <a:p>
          <a:r>
            <a:rPr lang="en-PH" sz="1200" dirty="0" smtClean="0"/>
            <a:t>$ git commit -a -m &lt;comment&gt;</a:t>
          </a:r>
          <a:endParaRPr lang="en-US" sz="1200" dirty="0"/>
        </a:p>
      </dgm:t>
    </dgm:pt>
    <dgm:pt modelId="{B8F6A7A9-99A5-49E0-A124-6812301BDD6C}" type="parTrans" cxnId="{04A12498-C588-4E78-9D7E-4F4A8FE2B137}">
      <dgm:prSet/>
      <dgm:spPr/>
      <dgm:t>
        <a:bodyPr/>
        <a:lstStyle/>
        <a:p>
          <a:endParaRPr lang="en-US"/>
        </a:p>
      </dgm:t>
    </dgm:pt>
    <dgm:pt modelId="{FE8E3BBC-0E2A-4FD1-9503-AC975FC16A49}" type="sibTrans" cxnId="{04A12498-C588-4E78-9D7E-4F4A8FE2B137}">
      <dgm:prSet/>
      <dgm:spPr/>
      <dgm:t>
        <a:bodyPr/>
        <a:lstStyle/>
        <a:p>
          <a:endParaRPr lang="en-US"/>
        </a:p>
      </dgm:t>
    </dgm:pt>
    <dgm:pt modelId="{A990F626-FB1A-4D4A-A43D-25DE57295208}">
      <dgm:prSet phldrT="[Text]" custT="1"/>
      <dgm:spPr/>
      <dgm:t>
        <a:bodyPr/>
        <a:lstStyle/>
        <a:p>
          <a:r>
            <a:rPr lang="en-PH" sz="1200" dirty="0" smtClean="0"/>
            <a:t>$ git merge &lt;branch&gt; master</a:t>
          </a:r>
          <a:endParaRPr lang="en-US" sz="1200" dirty="0"/>
        </a:p>
      </dgm:t>
    </dgm:pt>
    <dgm:pt modelId="{0DFA9F1F-1E75-4712-AD1B-7CB2482A51BF}" type="parTrans" cxnId="{96D19443-E799-41F2-A244-626BF1292A53}">
      <dgm:prSet/>
      <dgm:spPr/>
      <dgm:t>
        <a:bodyPr/>
        <a:lstStyle/>
        <a:p>
          <a:endParaRPr lang="en-US"/>
        </a:p>
      </dgm:t>
    </dgm:pt>
    <dgm:pt modelId="{1219662E-4729-4DB1-8F75-05967EB454E6}" type="sibTrans" cxnId="{96D19443-E799-41F2-A244-626BF1292A53}">
      <dgm:prSet/>
      <dgm:spPr/>
      <dgm:t>
        <a:bodyPr/>
        <a:lstStyle/>
        <a:p>
          <a:endParaRPr lang="en-US"/>
        </a:p>
      </dgm:t>
    </dgm:pt>
    <dgm:pt modelId="{95DC5BEF-7CA3-42BA-B9D4-8D7DA5F5E4A7}">
      <dgm:prSet phldrT="[Text]"/>
      <dgm:spPr/>
      <dgm:t>
        <a:bodyPr/>
        <a:lstStyle/>
        <a:p>
          <a:r>
            <a:rPr lang="en-PH" dirty="0" smtClean="0"/>
            <a:t>Show log</a:t>
          </a:r>
          <a:endParaRPr lang="en-US" dirty="0"/>
        </a:p>
      </dgm:t>
    </dgm:pt>
    <dgm:pt modelId="{6C16521F-1A2A-4623-A9F1-0A2416A8F1E4}" type="parTrans" cxnId="{25351335-5F55-465C-9C42-F2C6D2DA40C8}">
      <dgm:prSet/>
      <dgm:spPr/>
      <dgm:t>
        <a:bodyPr/>
        <a:lstStyle/>
        <a:p>
          <a:endParaRPr lang="en-US"/>
        </a:p>
      </dgm:t>
    </dgm:pt>
    <dgm:pt modelId="{8990A331-CF9A-4B4D-85AB-BD2536739FFC}" type="sibTrans" cxnId="{25351335-5F55-465C-9C42-F2C6D2DA40C8}">
      <dgm:prSet/>
      <dgm:spPr/>
      <dgm:t>
        <a:bodyPr/>
        <a:lstStyle/>
        <a:p>
          <a:endParaRPr lang="en-US"/>
        </a:p>
      </dgm:t>
    </dgm:pt>
    <dgm:pt modelId="{7EA02D43-EC78-446C-BB93-A3E498DF6D88}">
      <dgm:prSet phldrT="[Text]" custT="1"/>
      <dgm:spPr/>
      <dgm:t>
        <a:bodyPr/>
        <a:lstStyle/>
        <a:p>
          <a:r>
            <a:rPr lang="en-PH" sz="1200" dirty="0" smtClean="0"/>
            <a:t>$ git log --pretty=format:"%h %s" --graph</a:t>
          </a:r>
          <a:endParaRPr lang="en-US" sz="1200" dirty="0"/>
        </a:p>
      </dgm:t>
    </dgm:pt>
    <dgm:pt modelId="{C76457B9-DE2C-489B-8E8F-DD185DF4D4B7}" type="parTrans" cxnId="{384684DE-5E3D-486B-9284-4270FCD3E615}">
      <dgm:prSet/>
      <dgm:spPr/>
      <dgm:t>
        <a:bodyPr/>
        <a:lstStyle/>
        <a:p>
          <a:endParaRPr lang="en-US"/>
        </a:p>
      </dgm:t>
    </dgm:pt>
    <dgm:pt modelId="{B4EB4695-8168-467B-945A-E2399F301839}" type="sibTrans" cxnId="{384684DE-5E3D-486B-9284-4270FCD3E615}">
      <dgm:prSet/>
      <dgm:spPr/>
      <dgm:t>
        <a:bodyPr/>
        <a:lstStyle/>
        <a:p>
          <a:endParaRPr lang="en-US"/>
        </a:p>
      </dgm:t>
    </dgm:pt>
    <dgm:pt modelId="{EB467FA8-9F80-42C4-BAE7-16108E2DBC9B}" type="pres">
      <dgm:prSet presAssocID="{A3F1D0E5-BB5C-4756-9231-5FB113B4F075}" presName="Name0" presStyleCnt="0">
        <dgm:presLayoutVars>
          <dgm:dir/>
          <dgm:animLvl val="lvl"/>
          <dgm:resizeHandles/>
        </dgm:presLayoutVars>
      </dgm:prSet>
      <dgm:spPr/>
      <dgm:t>
        <a:bodyPr/>
        <a:lstStyle/>
        <a:p>
          <a:endParaRPr lang="en-US"/>
        </a:p>
      </dgm:t>
    </dgm:pt>
    <dgm:pt modelId="{A4E56A14-AD5A-4ECF-AD00-55386A5F7F7D}" type="pres">
      <dgm:prSet presAssocID="{7CCAEE01-577C-408F-B2E4-5B0AC1868F6D}" presName="linNode" presStyleCnt="0"/>
      <dgm:spPr/>
    </dgm:pt>
    <dgm:pt modelId="{672D6B49-44F4-4861-AE41-D9CCF4E11763}" type="pres">
      <dgm:prSet presAssocID="{7CCAEE01-577C-408F-B2E4-5B0AC1868F6D}" presName="parentShp" presStyleLbl="node1" presStyleIdx="0" presStyleCnt="6">
        <dgm:presLayoutVars>
          <dgm:bulletEnabled val="1"/>
        </dgm:presLayoutVars>
      </dgm:prSet>
      <dgm:spPr/>
      <dgm:t>
        <a:bodyPr/>
        <a:lstStyle/>
        <a:p>
          <a:endParaRPr lang="en-US"/>
        </a:p>
      </dgm:t>
    </dgm:pt>
    <dgm:pt modelId="{88D6AFF6-9D0D-4422-817B-3B67C8D26E7B}" type="pres">
      <dgm:prSet presAssocID="{7CCAEE01-577C-408F-B2E4-5B0AC1868F6D}" presName="childShp" presStyleLbl="bgAccFollowNode1" presStyleIdx="0" presStyleCnt="6" custScaleX="131455">
        <dgm:presLayoutVars>
          <dgm:bulletEnabled val="1"/>
        </dgm:presLayoutVars>
      </dgm:prSet>
      <dgm:spPr/>
      <dgm:t>
        <a:bodyPr/>
        <a:lstStyle/>
        <a:p>
          <a:endParaRPr lang="en-US"/>
        </a:p>
      </dgm:t>
    </dgm:pt>
    <dgm:pt modelId="{2DFF74E0-E6F1-4947-9E63-9989B91490FB}" type="pres">
      <dgm:prSet presAssocID="{CDA48578-42BE-410C-9E80-164BF4618FBA}" presName="spacing" presStyleCnt="0"/>
      <dgm:spPr/>
    </dgm:pt>
    <dgm:pt modelId="{B7A4109F-48A9-4636-B5FC-97BDD5140379}" type="pres">
      <dgm:prSet presAssocID="{5460B081-C375-4249-9E74-8657D643CE7A}" presName="linNode" presStyleCnt="0"/>
      <dgm:spPr/>
    </dgm:pt>
    <dgm:pt modelId="{43D9FB67-C10A-4B7D-A4C7-2EDB8805436D}" type="pres">
      <dgm:prSet presAssocID="{5460B081-C375-4249-9E74-8657D643CE7A}" presName="parentShp" presStyleLbl="node1" presStyleIdx="1" presStyleCnt="6">
        <dgm:presLayoutVars>
          <dgm:bulletEnabled val="1"/>
        </dgm:presLayoutVars>
      </dgm:prSet>
      <dgm:spPr/>
      <dgm:t>
        <a:bodyPr/>
        <a:lstStyle/>
        <a:p>
          <a:endParaRPr lang="en-US"/>
        </a:p>
      </dgm:t>
    </dgm:pt>
    <dgm:pt modelId="{30216DD3-A50C-4BCD-BAE3-572232BB28EC}" type="pres">
      <dgm:prSet presAssocID="{5460B081-C375-4249-9E74-8657D643CE7A}" presName="childShp" presStyleLbl="bgAccFollowNode1" presStyleIdx="1" presStyleCnt="6" custScaleX="133726">
        <dgm:presLayoutVars>
          <dgm:bulletEnabled val="1"/>
        </dgm:presLayoutVars>
      </dgm:prSet>
      <dgm:spPr/>
      <dgm:t>
        <a:bodyPr/>
        <a:lstStyle/>
        <a:p>
          <a:endParaRPr lang="en-US"/>
        </a:p>
      </dgm:t>
    </dgm:pt>
    <dgm:pt modelId="{3FBD440A-5147-4756-91BE-BB1425B3E8EC}" type="pres">
      <dgm:prSet presAssocID="{57DAE2E7-7EAB-4AA9-B3B4-15E2ADF5A3DE}" presName="spacing" presStyleCnt="0"/>
      <dgm:spPr/>
    </dgm:pt>
    <dgm:pt modelId="{4F49841B-9F19-4B62-A5AB-9A9B3C80FD95}" type="pres">
      <dgm:prSet presAssocID="{64D09F3E-965F-43D3-8E01-F0F044758D56}" presName="linNode" presStyleCnt="0"/>
      <dgm:spPr/>
    </dgm:pt>
    <dgm:pt modelId="{A7273981-5DE4-4BE5-8CDE-B99E8BB5A08F}" type="pres">
      <dgm:prSet presAssocID="{64D09F3E-965F-43D3-8E01-F0F044758D56}" presName="parentShp" presStyleLbl="node1" presStyleIdx="2" presStyleCnt="6">
        <dgm:presLayoutVars>
          <dgm:bulletEnabled val="1"/>
        </dgm:presLayoutVars>
      </dgm:prSet>
      <dgm:spPr/>
      <dgm:t>
        <a:bodyPr/>
        <a:lstStyle/>
        <a:p>
          <a:endParaRPr lang="en-US"/>
        </a:p>
      </dgm:t>
    </dgm:pt>
    <dgm:pt modelId="{3B6EBCF9-3C1F-4959-8657-7832460A293F}" type="pres">
      <dgm:prSet presAssocID="{64D09F3E-965F-43D3-8E01-F0F044758D56}" presName="childShp" presStyleLbl="bgAccFollowNode1" presStyleIdx="2" presStyleCnt="6" custScaleX="134139">
        <dgm:presLayoutVars>
          <dgm:bulletEnabled val="1"/>
        </dgm:presLayoutVars>
      </dgm:prSet>
      <dgm:spPr/>
      <dgm:t>
        <a:bodyPr/>
        <a:lstStyle/>
        <a:p>
          <a:endParaRPr lang="en-US"/>
        </a:p>
      </dgm:t>
    </dgm:pt>
    <dgm:pt modelId="{E50AECF5-7D37-4831-9F79-5DE2319C4E7B}" type="pres">
      <dgm:prSet presAssocID="{B09780D1-70E0-4EBA-8BDB-08CB59338135}" presName="spacing" presStyleCnt="0"/>
      <dgm:spPr/>
    </dgm:pt>
    <dgm:pt modelId="{E3EB5326-61FC-4A42-8BE4-56596854109D}" type="pres">
      <dgm:prSet presAssocID="{E9974C21-D7F1-4B12-B4F1-8E5D17F41C37}" presName="linNode" presStyleCnt="0"/>
      <dgm:spPr/>
    </dgm:pt>
    <dgm:pt modelId="{009F5552-C510-4584-8DA7-645141247AF9}" type="pres">
      <dgm:prSet presAssocID="{E9974C21-D7F1-4B12-B4F1-8E5D17F41C37}" presName="parentShp" presStyleLbl="node1" presStyleIdx="3" presStyleCnt="6">
        <dgm:presLayoutVars>
          <dgm:bulletEnabled val="1"/>
        </dgm:presLayoutVars>
      </dgm:prSet>
      <dgm:spPr/>
      <dgm:t>
        <a:bodyPr/>
        <a:lstStyle/>
        <a:p>
          <a:endParaRPr lang="en-US"/>
        </a:p>
      </dgm:t>
    </dgm:pt>
    <dgm:pt modelId="{14B0A1B7-A43B-4A46-9042-29FDD47B8B6D}" type="pres">
      <dgm:prSet presAssocID="{E9974C21-D7F1-4B12-B4F1-8E5D17F41C37}" presName="childShp" presStyleLbl="bgAccFollowNode1" presStyleIdx="3" presStyleCnt="6" custScaleX="138275">
        <dgm:presLayoutVars>
          <dgm:bulletEnabled val="1"/>
        </dgm:presLayoutVars>
      </dgm:prSet>
      <dgm:spPr/>
      <dgm:t>
        <a:bodyPr/>
        <a:lstStyle/>
        <a:p>
          <a:endParaRPr lang="en-US"/>
        </a:p>
      </dgm:t>
    </dgm:pt>
    <dgm:pt modelId="{6FF478F3-039E-4BF1-9156-21C96F976DBD}" type="pres">
      <dgm:prSet presAssocID="{A02BE3C4-D9C0-4938-A5AD-FA49E9D03ED9}" presName="spacing" presStyleCnt="0"/>
      <dgm:spPr/>
    </dgm:pt>
    <dgm:pt modelId="{11C167A3-74CD-4052-9E99-2BE6C87CFF75}" type="pres">
      <dgm:prSet presAssocID="{5E3A7662-B81C-4384-AFD0-A80D2B3BE369}" presName="linNode" presStyleCnt="0"/>
      <dgm:spPr/>
    </dgm:pt>
    <dgm:pt modelId="{9B1A0D6C-0C68-46F6-BFED-48ACFD6C3ACA}" type="pres">
      <dgm:prSet presAssocID="{5E3A7662-B81C-4384-AFD0-A80D2B3BE369}" presName="parentShp" presStyleLbl="node1" presStyleIdx="4" presStyleCnt="6">
        <dgm:presLayoutVars>
          <dgm:bulletEnabled val="1"/>
        </dgm:presLayoutVars>
      </dgm:prSet>
      <dgm:spPr/>
      <dgm:t>
        <a:bodyPr/>
        <a:lstStyle/>
        <a:p>
          <a:endParaRPr lang="en-US"/>
        </a:p>
      </dgm:t>
    </dgm:pt>
    <dgm:pt modelId="{EC40A85F-4B2E-404B-91EA-4136DA9D24DC}" type="pres">
      <dgm:prSet presAssocID="{5E3A7662-B81C-4384-AFD0-A80D2B3BE369}" presName="childShp" presStyleLbl="bgAccFollowNode1" presStyleIdx="4" presStyleCnt="6" custScaleX="138696">
        <dgm:presLayoutVars>
          <dgm:bulletEnabled val="1"/>
        </dgm:presLayoutVars>
      </dgm:prSet>
      <dgm:spPr/>
      <dgm:t>
        <a:bodyPr/>
        <a:lstStyle/>
        <a:p>
          <a:endParaRPr lang="en-US"/>
        </a:p>
      </dgm:t>
    </dgm:pt>
    <dgm:pt modelId="{080D9E87-A0F5-4A0B-A1B7-B941EB8CDF18}" type="pres">
      <dgm:prSet presAssocID="{DCDA1BC0-A70E-461F-BD9F-B7D9CFD1F20B}" presName="spacing" presStyleCnt="0"/>
      <dgm:spPr/>
    </dgm:pt>
    <dgm:pt modelId="{919848A8-5F0A-46A5-8CFE-47BF46C73740}" type="pres">
      <dgm:prSet presAssocID="{95DC5BEF-7CA3-42BA-B9D4-8D7DA5F5E4A7}" presName="linNode" presStyleCnt="0"/>
      <dgm:spPr/>
    </dgm:pt>
    <dgm:pt modelId="{B363F1ED-1AD1-4E80-97D2-778E6E42475B}" type="pres">
      <dgm:prSet presAssocID="{95DC5BEF-7CA3-42BA-B9D4-8D7DA5F5E4A7}" presName="parentShp" presStyleLbl="node1" presStyleIdx="5" presStyleCnt="6" custScaleX="74477">
        <dgm:presLayoutVars>
          <dgm:bulletEnabled val="1"/>
        </dgm:presLayoutVars>
      </dgm:prSet>
      <dgm:spPr/>
      <dgm:t>
        <a:bodyPr/>
        <a:lstStyle/>
        <a:p>
          <a:endParaRPr lang="en-US"/>
        </a:p>
      </dgm:t>
    </dgm:pt>
    <dgm:pt modelId="{D3BA6F29-D070-4A06-947D-FF9CAB795089}" type="pres">
      <dgm:prSet presAssocID="{95DC5BEF-7CA3-42BA-B9D4-8D7DA5F5E4A7}" presName="childShp" presStyleLbl="bgAccFollowNode1" presStyleIdx="5" presStyleCnt="6" custScaleX="139037">
        <dgm:presLayoutVars>
          <dgm:bulletEnabled val="1"/>
        </dgm:presLayoutVars>
      </dgm:prSet>
      <dgm:spPr/>
      <dgm:t>
        <a:bodyPr/>
        <a:lstStyle/>
        <a:p>
          <a:endParaRPr lang="en-US"/>
        </a:p>
      </dgm:t>
    </dgm:pt>
  </dgm:ptLst>
  <dgm:cxnLst>
    <dgm:cxn modelId="{A45E8CAF-D0AC-41C9-A53A-B278F8B829C3}" type="presOf" srcId="{7EA02D43-EC78-446C-BB93-A3E498DF6D88}" destId="{D3BA6F29-D070-4A06-947D-FF9CAB795089}" srcOrd="0" destOrd="0" presId="urn:microsoft.com/office/officeart/2005/8/layout/vList6"/>
    <dgm:cxn modelId="{38C97607-8554-40BA-8969-C4B0DF3E03E5}" type="presOf" srcId="{5E3A7662-B81C-4384-AFD0-A80D2B3BE369}" destId="{9B1A0D6C-0C68-46F6-BFED-48ACFD6C3ACA}" srcOrd="0" destOrd="0" presId="urn:microsoft.com/office/officeart/2005/8/layout/vList6"/>
    <dgm:cxn modelId="{0AC8EB22-D1FA-4A35-8A05-94DF92476226}" type="presOf" srcId="{5460B081-C375-4249-9E74-8657D643CE7A}" destId="{43D9FB67-C10A-4B7D-A4C7-2EDB8805436D}" srcOrd="0" destOrd="0" presId="urn:microsoft.com/office/officeart/2005/8/layout/vList6"/>
    <dgm:cxn modelId="{E16338CC-D456-496F-9DCB-4E5950B9906B}" srcId="{A3F1D0E5-BB5C-4756-9231-5FB113B4F075}" destId="{E9974C21-D7F1-4B12-B4F1-8E5D17F41C37}" srcOrd="3" destOrd="0" parTransId="{90686C80-118A-4793-B3A3-4188EC1D6F73}" sibTransId="{A02BE3C4-D9C0-4938-A5AD-FA49E9D03ED9}"/>
    <dgm:cxn modelId="{9BF5A376-BF0E-4BDC-AC95-8DC004179C3F}" srcId="{A3F1D0E5-BB5C-4756-9231-5FB113B4F075}" destId="{64D09F3E-965F-43D3-8E01-F0F044758D56}" srcOrd="2" destOrd="0" parTransId="{36342C89-F10C-4CD3-B6D7-EACB458AB821}" sibTransId="{B09780D1-70E0-4EBA-8BDB-08CB59338135}"/>
    <dgm:cxn modelId="{96D19443-E799-41F2-A244-626BF1292A53}" srcId="{5E3A7662-B81C-4384-AFD0-A80D2B3BE369}" destId="{A990F626-FB1A-4D4A-A43D-25DE57295208}" srcOrd="0" destOrd="0" parTransId="{0DFA9F1F-1E75-4712-AD1B-7CB2482A51BF}" sibTransId="{1219662E-4729-4DB1-8F75-05967EB454E6}"/>
    <dgm:cxn modelId="{5F42E91A-977D-4F27-8CAF-83241EBE85CC}" type="presOf" srcId="{C92F5A03-CB42-4DA2-84F6-F5906749396B}" destId="{30216DD3-A50C-4BCD-BAE3-572232BB28EC}" srcOrd="0" destOrd="0" presId="urn:microsoft.com/office/officeart/2005/8/layout/vList6"/>
    <dgm:cxn modelId="{266FFEEF-F140-43E1-969F-254DEFE53EE1}" type="presOf" srcId="{7CCAEE01-577C-408F-B2E4-5B0AC1868F6D}" destId="{672D6B49-44F4-4861-AE41-D9CCF4E11763}" srcOrd="0" destOrd="0" presId="urn:microsoft.com/office/officeart/2005/8/layout/vList6"/>
    <dgm:cxn modelId="{384684DE-5E3D-486B-9284-4270FCD3E615}" srcId="{95DC5BEF-7CA3-42BA-B9D4-8D7DA5F5E4A7}" destId="{7EA02D43-EC78-446C-BB93-A3E498DF6D88}" srcOrd="0" destOrd="0" parTransId="{C76457B9-DE2C-489B-8E8F-DD185DF4D4B7}" sibTransId="{B4EB4695-8168-467B-945A-E2399F301839}"/>
    <dgm:cxn modelId="{DE591F65-2AF2-417D-82E6-D7F97F42A96B}" srcId="{A3F1D0E5-BB5C-4756-9231-5FB113B4F075}" destId="{5460B081-C375-4249-9E74-8657D643CE7A}" srcOrd="1" destOrd="0" parTransId="{7A86ACE2-0A7E-496D-B460-ED1E950F04A4}" sibTransId="{57DAE2E7-7EAB-4AA9-B3B4-15E2ADF5A3DE}"/>
    <dgm:cxn modelId="{37980E1C-F064-47D2-834D-88612B63F353}" type="presOf" srcId="{8AF855DA-A5D0-46DD-A080-23BA24CB3FB6}" destId="{88D6AFF6-9D0D-4422-817B-3B67C8D26E7B}" srcOrd="0" destOrd="0" presId="urn:microsoft.com/office/officeart/2005/8/layout/vList6"/>
    <dgm:cxn modelId="{6AC65212-D332-48EE-B92D-8E6D20B264FC}" srcId="{64D09F3E-965F-43D3-8E01-F0F044758D56}" destId="{BF45F573-42FF-4E7E-BC8F-32EE13178BCA}" srcOrd="0" destOrd="0" parTransId="{B4BBD933-0F72-4DBB-8F18-9398643A2808}" sibTransId="{0413E7BA-2F72-4B2F-BEE7-E02139985812}"/>
    <dgm:cxn modelId="{B73C1ABD-8F82-4403-B4AD-4553C37A635C}" srcId="{A3F1D0E5-BB5C-4756-9231-5FB113B4F075}" destId="{7CCAEE01-577C-408F-B2E4-5B0AC1868F6D}" srcOrd="0" destOrd="0" parTransId="{3805F8E2-9AC5-4550-8672-79AD268A8DA8}" sibTransId="{CDA48578-42BE-410C-9E80-164BF4618FBA}"/>
    <dgm:cxn modelId="{5B40BF30-FF81-472B-A672-2B7D4304EF23}" srcId="{5460B081-C375-4249-9E74-8657D643CE7A}" destId="{C92F5A03-CB42-4DA2-84F6-F5906749396B}" srcOrd="0" destOrd="0" parTransId="{322DD0B8-3516-4CE3-BBFD-C3BCD2423A6A}" sibTransId="{5E912937-B2B4-4060-A917-CEAEB47FD9A2}"/>
    <dgm:cxn modelId="{9353F25D-980F-4108-A6D0-525B3FE2068E}" type="presOf" srcId="{A3F1D0E5-BB5C-4756-9231-5FB113B4F075}" destId="{EB467FA8-9F80-42C4-BAE7-16108E2DBC9B}" srcOrd="0" destOrd="0" presId="urn:microsoft.com/office/officeart/2005/8/layout/vList6"/>
    <dgm:cxn modelId="{9D0552DA-6EE9-44FA-B180-C72714ABA927}" srcId="{A3F1D0E5-BB5C-4756-9231-5FB113B4F075}" destId="{5E3A7662-B81C-4384-AFD0-A80D2B3BE369}" srcOrd="4" destOrd="0" parTransId="{99420FFB-E257-462B-89B2-55D7058A5A1A}" sibTransId="{DCDA1BC0-A70E-461F-BD9F-B7D9CFD1F20B}"/>
    <dgm:cxn modelId="{4F87239B-0795-463D-B78A-21B6E0FC7879}" type="presOf" srcId="{A990F626-FB1A-4D4A-A43D-25DE57295208}" destId="{EC40A85F-4B2E-404B-91EA-4136DA9D24DC}" srcOrd="0" destOrd="0" presId="urn:microsoft.com/office/officeart/2005/8/layout/vList6"/>
    <dgm:cxn modelId="{FD54F2B1-7D21-480C-85AF-43EF4FBC4D8D}" type="presOf" srcId="{E9974C21-D7F1-4B12-B4F1-8E5D17F41C37}" destId="{009F5552-C510-4584-8DA7-645141247AF9}" srcOrd="0" destOrd="0" presId="urn:microsoft.com/office/officeart/2005/8/layout/vList6"/>
    <dgm:cxn modelId="{25351335-5F55-465C-9C42-F2C6D2DA40C8}" srcId="{A3F1D0E5-BB5C-4756-9231-5FB113B4F075}" destId="{95DC5BEF-7CA3-42BA-B9D4-8D7DA5F5E4A7}" srcOrd="5" destOrd="0" parTransId="{6C16521F-1A2A-4623-A9F1-0A2416A8F1E4}" sibTransId="{8990A331-CF9A-4B4D-85AB-BD2536739FFC}"/>
    <dgm:cxn modelId="{5773E442-65E5-467E-AB36-4DAAEDFA3A37}" type="presOf" srcId="{64D09F3E-965F-43D3-8E01-F0F044758D56}" destId="{A7273981-5DE4-4BE5-8CDE-B99E8BB5A08F}" srcOrd="0" destOrd="0" presId="urn:microsoft.com/office/officeart/2005/8/layout/vList6"/>
    <dgm:cxn modelId="{04A12498-C588-4E78-9D7E-4F4A8FE2B137}" srcId="{E9974C21-D7F1-4B12-B4F1-8E5D17F41C37}" destId="{AF63B636-54A6-4036-9303-A8E799CD2810}" srcOrd="0" destOrd="0" parTransId="{B8F6A7A9-99A5-49E0-A124-6812301BDD6C}" sibTransId="{FE8E3BBC-0E2A-4FD1-9503-AC975FC16A49}"/>
    <dgm:cxn modelId="{9CEC3ACE-C91B-427B-91A5-1B2D47CA48A9}" type="presOf" srcId="{95DC5BEF-7CA3-42BA-B9D4-8D7DA5F5E4A7}" destId="{B363F1ED-1AD1-4E80-97D2-778E6E42475B}" srcOrd="0" destOrd="0" presId="urn:microsoft.com/office/officeart/2005/8/layout/vList6"/>
    <dgm:cxn modelId="{2012428F-61DB-4020-A501-2E38397ED299}" srcId="{7CCAEE01-577C-408F-B2E4-5B0AC1868F6D}" destId="{8AF855DA-A5D0-46DD-A080-23BA24CB3FB6}" srcOrd="0" destOrd="0" parTransId="{570FA743-7529-4BA1-AF3A-B6A445B86D26}" sibTransId="{BB39A4A9-E850-47C3-BC9A-4850B3008350}"/>
    <dgm:cxn modelId="{8956A0C0-D55D-45BD-A4A9-1D8AF69835EF}" type="presOf" srcId="{BF45F573-42FF-4E7E-BC8F-32EE13178BCA}" destId="{3B6EBCF9-3C1F-4959-8657-7832460A293F}" srcOrd="0" destOrd="0" presId="urn:microsoft.com/office/officeart/2005/8/layout/vList6"/>
    <dgm:cxn modelId="{0B2A158F-C2FC-4245-9562-11C935987642}" type="presOf" srcId="{AF63B636-54A6-4036-9303-A8E799CD2810}" destId="{14B0A1B7-A43B-4A46-9042-29FDD47B8B6D}" srcOrd="0" destOrd="0" presId="urn:microsoft.com/office/officeart/2005/8/layout/vList6"/>
    <dgm:cxn modelId="{CB17FA24-E0E4-41F3-B9EB-DFCB9821A744}" type="presParOf" srcId="{EB467FA8-9F80-42C4-BAE7-16108E2DBC9B}" destId="{A4E56A14-AD5A-4ECF-AD00-55386A5F7F7D}" srcOrd="0" destOrd="0" presId="urn:microsoft.com/office/officeart/2005/8/layout/vList6"/>
    <dgm:cxn modelId="{C0B72515-6BBF-4006-8266-A09E26C74785}" type="presParOf" srcId="{A4E56A14-AD5A-4ECF-AD00-55386A5F7F7D}" destId="{672D6B49-44F4-4861-AE41-D9CCF4E11763}" srcOrd="0" destOrd="0" presId="urn:microsoft.com/office/officeart/2005/8/layout/vList6"/>
    <dgm:cxn modelId="{0E0D4D39-B745-4E99-AEC5-AA312B42E32F}" type="presParOf" srcId="{A4E56A14-AD5A-4ECF-AD00-55386A5F7F7D}" destId="{88D6AFF6-9D0D-4422-817B-3B67C8D26E7B}" srcOrd="1" destOrd="0" presId="urn:microsoft.com/office/officeart/2005/8/layout/vList6"/>
    <dgm:cxn modelId="{EEAA10E3-41CA-4D8A-B3EF-6ED231EFE5CD}" type="presParOf" srcId="{EB467FA8-9F80-42C4-BAE7-16108E2DBC9B}" destId="{2DFF74E0-E6F1-4947-9E63-9989B91490FB}" srcOrd="1" destOrd="0" presId="urn:microsoft.com/office/officeart/2005/8/layout/vList6"/>
    <dgm:cxn modelId="{E7A80242-85CF-431A-9EFF-238F9043CE35}" type="presParOf" srcId="{EB467FA8-9F80-42C4-BAE7-16108E2DBC9B}" destId="{B7A4109F-48A9-4636-B5FC-97BDD5140379}" srcOrd="2" destOrd="0" presId="urn:microsoft.com/office/officeart/2005/8/layout/vList6"/>
    <dgm:cxn modelId="{FAC48AF2-A2CC-4266-9678-1A058C38CCE6}" type="presParOf" srcId="{B7A4109F-48A9-4636-B5FC-97BDD5140379}" destId="{43D9FB67-C10A-4B7D-A4C7-2EDB8805436D}" srcOrd="0" destOrd="0" presId="urn:microsoft.com/office/officeart/2005/8/layout/vList6"/>
    <dgm:cxn modelId="{79184200-909A-46B8-9735-32E0F1CB5E40}" type="presParOf" srcId="{B7A4109F-48A9-4636-B5FC-97BDD5140379}" destId="{30216DD3-A50C-4BCD-BAE3-572232BB28EC}" srcOrd="1" destOrd="0" presId="urn:microsoft.com/office/officeart/2005/8/layout/vList6"/>
    <dgm:cxn modelId="{6C1FB5E0-E42F-4440-B92A-12EEDB68C1B8}" type="presParOf" srcId="{EB467FA8-9F80-42C4-BAE7-16108E2DBC9B}" destId="{3FBD440A-5147-4756-91BE-BB1425B3E8EC}" srcOrd="3" destOrd="0" presId="urn:microsoft.com/office/officeart/2005/8/layout/vList6"/>
    <dgm:cxn modelId="{B2B42D0C-BF31-4CA1-9FB2-2516AE3B35A8}" type="presParOf" srcId="{EB467FA8-9F80-42C4-BAE7-16108E2DBC9B}" destId="{4F49841B-9F19-4B62-A5AB-9A9B3C80FD95}" srcOrd="4" destOrd="0" presId="urn:microsoft.com/office/officeart/2005/8/layout/vList6"/>
    <dgm:cxn modelId="{0F2CD515-2CEB-4EC7-BB23-56533F2477BF}" type="presParOf" srcId="{4F49841B-9F19-4B62-A5AB-9A9B3C80FD95}" destId="{A7273981-5DE4-4BE5-8CDE-B99E8BB5A08F}" srcOrd="0" destOrd="0" presId="urn:microsoft.com/office/officeart/2005/8/layout/vList6"/>
    <dgm:cxn modelId="{C78FE292-BA5E-49FA-B223-5F0D4E181691}" type="presParOf" srcId="{4F49841B-9F19-4B62-A5AB-9A9B3C80FD95}" destId="{3B6EBCF9-3C1F-4959-8657-7832460A293F}" srcOrd="1" destOrd="0" presId="urn:microsoft.com/office/officeart/2005/8/layout/vList6"/>
    <dgm:cxn modelId="{B8A19230-1A41-412F-AB04-C2F46CD9FA44}" type="presParOf" srcId="{EB467FA8-9F80-42C4-BAE7-16108E2DBC9B}" destId="{E50AECF5-7D37-4831-9F79-5DE2319C4E7B}" srcOrd="5" destOrd="0" presId="urn:microsoft.com/office/officeart/2005/8/layout/vList6"/>
    <dgm:cxn modelId="{16BD1773-DE0F-4086-9278-457590C09B60}" type="presParOf" srcId="{EB467FA8-9F80-42C4-BAE7-16108E2DBC9B}" destId="{E3EB5326-61FC-4A42-8BE4-56596854109D}" srcOrd="6" destOrd="0" presId="urn:microsoft.com/office/officeart/2005/8/layout/vList6"/>
    <dgm:cxn modelId="{8D2A582F-A406-43C1-B1D5-6D5E16FD3F20}" type="presParOf" srcId="{E3EB5326-61FC-4A42-8BE4-56596854109D}" destId="{009F5552-C510-4584-8DA7-645141247AF9}" srcOrd="0" destOrd="0" presId="urn:microsoft.com/office/officeart/2005/8/layout/vList6"/>
    <dgm:cxn modelId="{9D09CC1A-0817-4BCF-8EE8-0D770933871B}" type="presParOf" srcId="{E3EB5326-61FC-4A42-8BE4-56596854109D}" destId="{14B0A1B7-A43B-4A46-9042-29FDD47B8B6D}" srcOrd="1" destOrd="0" presId="urn:microsoft.com/office/officeart/2005/8/layout/vList6"/>
    <dgm:cxn modelId="{2B57A25D-A3FD-4578-BC4A-DBD96FB8BC8D}" type="presParOf" srcId="{EB467FA8-9F80-42C4-BAE7-16108E2DBC9B}" destId="{6FF478F3-039E-4BF1-9156-21C96F976DBD}" srcOrd="7" destOrd="0" presId="urn:microsoft.com/office/officeart/2005/8/layout/vList6"/>
    <dgm:cxn modelId="{6E5BF6B8-3E42-46E8-84E5-5A19D78A0D08}" type="presParOf" srcId="{EB467FA8-9F80-42C4-BAE7-16108E2DBC9B}" destId="{11C167A3-74CD-4052-9E99-2BE6C87CFF75}" srcOrd="8" destOrd="0" presId="urn:microsoft.com/office/officeart/2005/8/layout/vList6"/>
    <dgm:cxn modelId="{D197820A-BD3C-450B-8C91-F6157BC110D6}" type="presParOf" srcId="{11C167A3-74CD-4052-9E99-2BE6C87CFF75}" destId="{9B1A0D6C-0C68-46F6-BFED-48ACFD6C3ACA}" srcOrd="0" destOrd="0" presId="urn:microsoft.com/office/officeart/2005/8/layout/vList6"/>
    <dgm:cxn modelId="{43F95DD2-8291-45D5-8BFA-32D9130FAB95}" type="presParOf" srcId="{11C167A3-74CD-4052-9E99-2BE6C87CFF75}" destId="{EC40A85F-4B2E-404B-91EA-4136DA9D24DC}" srcOrd="1" destOrd="0" presId="urn:microsoft.com/office/officeart/2005/8/layout/vList6"/>
    <dgm:cxn modelId="{32EAAFD0-E2E3-4EFD-85BF-DDE8AB23C14A}" type="presParOf" srcId="{EB467FA8-9F80-42C4-BAE7-16108E2DBC9B}" destId="{080D9E87-A0F5-4A0B-A1B7-B941EB8CDF18}" srcOrd="9" destOrd="0" presId="urn:microsoft.com/office/officeart/2005/8/layout/vList6"/>
    <dgm:cxn modelId="{EADAD0E7-C70A-4E0C-ABDC-56F9093B2D9F}" type="presParOf" srcId="{EB467FA8-9F80-42C4-BAE7-16108E2DBC9B}" destId="{919848A8-5F0A-46A5-8CFE-47BF46C73740}" srcOrd="10" destOrd="0" presId="urn:microsoft.com/office/officeart/2005/8/layout/vList6"/>
    <dgm:cxn modelId="{35648445-5481-45FF-9229-47A28E855372}" type="presParOf" srcId="{919848A8-5F0A-46A5-8CFE-47BF46C73740}" destId="{B363F1ED-1AD1-4E80-97D2-778E6E42475B}" srcOrd="0" destOrd="0" presId="urn:microsoft.com/office/officeart/2005/8/layout/vList6"/>
    <dgm:cxn modelId="{F81E905F-5D5F-4B7B-BBA6-3A82099715C5}" type="presParOf" srcId="{919848A8-5F0A-46A5-8CFE-47BF46C73740}" destId="{D3BA6F29-D070-4A06-947D-FF9CAB795089}"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91D0A4E-BFEB-4D8F-BB3C-F84CF36478D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C83697DF-23B0-4301-A94D-8AAB5B3F9758}">
      <dgm:prSet phldrT="[Text]"/>
      <dgm:spPr/>
      <dgm:t>
        <a:bodyPr/>
        <a:lstStyle/>
        <a:p>
          <a:r>
            <a:rPr lang="en-PH" dirty="0" smtClean="0"/>
            <a:t>Add new file</a:t>
          </a:r>
          <a:endParaRPr lang="en-US" dirty="0"/>
        </a:p>
      </dgm:t>
    </dgm:pt>
    <dgm:pt modelId="{85CE8F1D-B552-4AD4-BE01-EA9B056234A0}" type="parTrans" cxnId="{5AAC7E0C-0C4E-4EC5-9D15-C4029F34B6DA}">
      <dgm:prSet/>
      <dgm:spPr/>
      <dgm:t>
        <a:bodyPr/>
        <a:lstStyle/>
        <a:p>
          <a:endParaRPr lang="en-US"/>
        </a:p>
      </dgm:t>
    </dgm:pt>
    <dgm:pt modelId="{08EAFE6D-81A9-4565-8583-07380D879597}" type="sibTrans" cxnId="{5AAC7E0C-0C4E-4EC5-9D15-C4029F34B6DA}">
      <dgm:prSet/>
      <dgm:spPr/>
      <dgm:t>
        <a:bodyPr/>
        <a:lstStyle/>
        <a:p>
          <a:endParaRPr lang="en-US"/>
        </a:p>
      </dgm:t>
    </dgm:pt>
    <dgm:pt modelId="{D1FDC908-A972-4A6C-8C1D-058B2BAE88F6}">
      <dgm:prSet phldrT="[Text]"/>
      <dgm:spPr/>
      <dgm:t>
        <a:bodyPr/>
        <a:lstStyle/>
        <a:p>
          <a:r>
            <a:rPr lang="en-PH" dirty="0" smtClean="0"/>
            <a:t>Stage</a:t>
          </a:r>
        </a:p>
        <a:p>
          <a:r>
            <a:rPr lang="en-PH" dirty="0" smtClean="0"/>
            <a:t>$ git add</a:t>
          </a:r>
          <a:endParaRPr lang="en-US" dirty="0"/>
        </a:p>
      </dgm:t>
    </dgm:pt>
    <dgm:pt modelId="{D390843C-D0F5-472D-A380-A38A162CA524}" type="parTrans" cxnId="{8E847546-F411-410F-B4E1-5FC4A123F69A}">
      <dgm:prSet/>
      <dgm:spPr/>
      <dgm:t>
        <a:bodyPr/>
        <a:lstStyle/>
        <a:p>
          <a:endParaRPr lang="en-US"/>
        </a:p>
      </dgm:t>
    </dgm:pt>
    <dgm:pt modelId="{F77AB436-CB27-48FA-8967-E2C459975256}" type="sibTrans" cxnId="{8E847546-F411-410F-B4E1-5FC4A123F69A}">
      <dgm:prSet/>
      <dgm:spPr/>
      <dgm:t>
        <a:bodyPr/>
        <a:lstStyle/>
        <a:p>
          <a:endParaRPr lang="en-US"/>
        </a:p>
      </dgm:t>
    </dgm:pt>
    <dgm:pt modelId="{AE5429F9-776C-49AE-A8FB-F537A9FCB939}">
      <dgm:prSet phldrT="[Text]"/>
      <dgm:spPr/>
      <dgm:t>
        <a:bodyPr/>
        <a:lstStyle/>
        <a:p>
          <a:r>
            <a:rPr lang="en-PH" dirty="0" smtClean="0"/>
            <a:t>Commit</a:t>
          </a:r>
        </a:p>
        <a:p>
          <a:r>
            <a:rPr lang="en-PH" dirty="0" smtClean="0"/>
            <a:t>$ git commit</a:t>
          </a:r>
          <a:endParaRPr lang="en-US" dirty="0"/>
        </a:p>
      </dgm:t>
    </dgm:pt>
    <dgm:pt modelId="{FD41B1A1-B280-4378-808E-7F0D204781C3}" type="parTrans" cxnId="{F608A64C-3B26-4E38-8466-7564713D9ED4}">
      <dgm:prSet/>
      <dgm:spPr/>
      <dgm:t>
        <a:bodyPr/>
        <a:lstStyle/>
        <a:p>
          <a:endParaRPr lang="en-US"/>
        </a:p>
      </dgm:t>
    </dgm:pt>
    <dgm:pt modelId="{67A8B982-7529-48CF-905E-CC5B55376C3B}" type="sibTrans" cxnId="{F608A64C-3B26-4E38-8466-7564713D9ED4}">
      <dgm:prSet/>
      <dgm:spPr/>
      <dgm:t>
        <a:bodyPr/>
        <a:lstStyle/>
        <a:p>
          <a:endParaRPr lang="en-US"/>
        </a:p>
      </dgm:t>
    </dgm:pt>
    <dgm:pt modelId="{35DCC813-640A-462B-9B26-DE14C1B95778}">
      <dgm:prSet phldrT="[Text]"/>
      <dgm:spPr/>
      <dgm:t>
        <a:bodyPr/>
        <a:lstStyle/>
        <a:p>
          <a:r>
            <a:rPr lang="en-PH" dirty="0" smtClean="0"/>
            <a:t>Added forgotten file</a:t>
          </a:r>
        </a:p>
        <a:p>
          <a:r>
            <a:rPr lang="en-PH" dirty="0" smtClean="0"/>
            <a:t>$ git add</a:t>
          </a:r>
          <a:endParaRPr lang="en-US" dirty="0"/>
        </a:p>
      </dgm:t>
    </dgm:pt>
    <dgm:pt modelId="{F01FD0F2-9EB4-4BD1-B217-023F09153EA5}" type="parTrans" cxnId="{ED1B6EE3-4FE5-47D8-99FE-216E3CADEF6B}">
      <dgm:prSet/>
      <dgm:spPr/>
      <dgm:t>
        <a:bodyPr/>
        <a:lstStyle/>
        <a:p>
          <a:endParaRPr lang="en-US"/>
        </a:p>
      </dgm:t>
    </dgm:pt>
    <dgm:pt modelId="{F0C07D0F-5CAF-49EC-9572-B0BDC3C87C59}" type="sibTrans" cxnId="{ED1B6EE3-4FE5-47D8-99FE-216E3CADEF6B}">
      <dgm:prSet/>
      <dgm:spPr/>
      <dgm:t>
        <a:bodyPr/>
        <a:lstStyle/>
        <a:p>
          <a:endParaRPr lang="en-US"/>
        </a:p>
      </dgm:t>
    </dgm:pt>
    <dgm:pt modelId="{423EDDEE-585C-4C5A-9E4F-D7E9B7C11AB5}">
      <dgm:prSet phldrT="[Text]"/>
      <dgm:spPr/>
      <dgm:t>
        <a:bodyPr/>
        <a:lstStyle/>
        <a:p>
          <a:r>
            <a:rPr lang="en-PH" dirty="0" smtClean="0"/>
            <a:t>Amend Commit</a:t>
          </a:r>
        </a:p>
        <a:p>
          <a:r>
            <a:rPr lang="en-PH" dirty="0" smtClean="0"/>
            <a:t>$ git commit –amend</a:t>
          </a:r>
          <a:endParaRPr lang="en-US" dirty="0"/>
        </a:p>
      </dgm:t>
    </dgm:pt>
    <dgm:pt modelId="{82C91F34-9DF8-46A3-9FAB-45F25817AB80}" type="parTrans" cxnId="{8F4758B0-D64D-4C00-9F22-04E049DF0720}">
      <dgm:prSet/>
      <dgm:spPr/>
      <dgm:t>
        <a:bodyPr/>
        <a:lstStyle/>
        <a:p>
          <a:endParaRPr lang="en-US"/>
        </a:p>
      </dgm:t>
    </dgm:pt>
    <dgm:pt modelId="{589BB2F9-1122-49B9-9AB5-A1266B55D48A}" type="sibTrans" cxnId="{8F4758B0-D64D-4C00-9F22-04E049DF0720}">
      <dgm:prSet/>
      <dgm:spPr/>
      <dgm:t>
        <a:bodyPr/>
        <a:lstStyle/>
        <a:p>
          <a:endParaRPr lang="en-US"/>
        </a:p>
      </dgm:t>
    </dgm:pt>
    <dgm:pt modelId="{3A33B173-0185-4503-8E8A-FA7C19A5774F}">
      <dgm:prSet phldrT="[Text]"/>
      <dgm:spPr/>
      <dgm:t>
        <a:bodyPr/>
        <a:lstStyle/>
        <a:p>
          <a:r>
            <a:rPr lang="en-PH" dirty="0" smtClean="0"/>
            <a:t>Check status</a:t>
          </a:r>
          <a:endParaRPr lang="en-US" dirty="0"/>
        </a:p>
      </dgm:t>
    </dgm:pt>
    <dgm:pt modelId="{254DEC1A-6924-46B9-9637-DAAC18D572CB}" type="parTrans" cxnId="{46F84DF4-841E-4815-9229-48BCF5C1D425}">
      <dgm:prSet/>
      <dgm:spPr/>
      <dgm:t>
        <a:bodyPr/>
        <a:lstStyle/>
        <a:p>
          <a:endParaRPr lang="en-US"/>
        </a:p>
      </dgm:t>
    </dgm:pt>
    <dgm:pt modelId="{6B5CDCE0-CA34-4536-AA4E-7006C717876E}" type="sibTrans" cxnId="{46F84DF4-841E-4815-9229-48BCF5C1D425}">
      <dgm:prSet/>
      <dgm:spPr/>
      <dgm:t>
        <a:bodyPr/>
        <a:lstStyle/>
        <a:p>
          <a:endParaRPr lang="en-US"/>
        </a:p>
      </dgm:t>
    </dgm:pt>
    <dgm:pt modelId="{7478F78B-2A2B-488F-9ED2-FEA2849472BA}" type="pres">
      <dgm:prSet presAssocID="{D91D0A4E-BFEB-4D8F-BB3C-F84CF36478DC}" presName="Name0" presStyleCnt="0">
        <dgm:presLayoutVars>
          <dgm:dir/>
          <dgm:animLvl val="lvl"/>
          <dgm:resizeHandles val="exact"/>
        </dgm:presLayoutVars>
      </dgm:prSet>
      <dgm:spPr/>
      <dgm:t>
        <a:bodyPr/>
        <a:lstStyle/>
        <a:p>
          <a:endParaRPr lang="en-US"/>
        </a:p>
      </dgm:t>
    </dgm:pt>
    <dgm:pt modelId="{D2948CAA-8D41-4239-85E7-5A74CBE0ABE8}" type="pres">
      <dgm:prSet presAssocID="{3A33B173-0185-4503-8E8A-FA7C19A5774F}" presName="boxAndChildren" presStyleCnt="0"/>
      <dgm:spPr/>
    </dgm:pt>
    <dgm:pt modelId="{AE144CFC-B860-4E7B-BAF0-FEB975855D91}" type="pres">
      <dgm:prSet presAssocID="{3A33B173-0185-4503-8E8A-FA7C19A5774F}" presName="parentTextBox" presStyleLbl="node1" presStyleIdx="0" presStyleCnt="6"/>
      <dgm:spPr/>
      <dgm:t>
        <a:bodyPr/>
        <a:lstStyle/>
        <a:p>
          <a:endParaRPr lang="en-US"/>
        </a:p>
      </dgm:t>
    </dgm:pt>
    <dgm:pt modelId="{52B78AA4-6485-487A-949D-B53895795ECC}" type="pres">
      <dgm:prSet presAssocID="{589BB2F9-1122-49B9-9AB5-A1266B55D48A}" presName="sp" presStyleCnt="0"/>
      <dgm:spPr/>
    </dgm:pt>
    <dgm:pt modelId="{71894DD1-597B-4015-AEF5-2BF7A1712858}" type="pres">
      <dgm:prSet presAssocID="{423EDDEE-585C-4C5A-9E4F-D7E9B7C11AB5}" presName="arrowAndChildren" presStyleCnt="0"/>
      <dgm:spPr/>
    </dgm:pt>
    <dgm:pt modelId="{A094EBA7-0A4D-463D-B0C5-F858546AB588}" type="pres">
      <dgm:prSet presAssocID="{423EDDEE-585C-4C5A-9E4F-D7E9B7C11AB5}" presName="parentTextArrow" presStyleLbl="node1" presStyleIdx="1" presStyleCnt="6"/>
      <dgm:spPr/>
      <dgm:t>
        <a:bodyPr/>
        <a:lstStyle/>
        <a:p>
          <a:endParaRPr lang="en-US"/>
        </a:p>
      </dgm:t>
    </dgm:pt>
    <dgm:pt modelId="{67DA74D6-8D9B-4A46-803D-E267B5FE7FE6}" type="pres">
      <dgm:prSet presAssocID="{F0C07D0F-5CAF-49EC-9572-B0BDC3C87C59}" presName="sp" presStyleCnt="0"/>
      <dgm:spPr/>
    </dgm:pt>
    <dgm:pt modelId="{E099974E-00D8-47F3-B7D7-19247D11A6CF}" type="pres">
      <dgm:prSet presAssocID="{35DCC813-640A-462B-9B26-DE14C1B95778}" presName="arrowAndChildren" presStyleCnt="0"/>
      <dgm:spPr/>
    </dgm:pt>
    <dgm:pt modelId="{81A4F21B-5FD6-41D3-A078-9C834C2C83AD}" type="pres">
      <dgm:prSet presAssocID="{35DCC813-640A-462B-9B26-DE14C1B95778}" presName="parentTextArrow" presStyleLbl="node1" presStyleIdx="2" presStyleCnt="6"/>
      <dgm:spPr/>
      <dgm:t>
        <a:bodyPr/>
        <a:lstStyle/>
        <a:p>
          <a:endParaRPr lang="en-US"/>
        </a:p>
      </dgm:t>
    </dgm:pt>
    <dgm:pt modelId="{FC1A1C5A-276E-4E70-88CC-D76A47A559D1}" type="pres">
      <dgm:prSet presAssocID="{67A8B982-7529-48CF-905E-CC5B55376C3B}" presName="sp" presStyleCnt="0"/>
      <dgm:spPr/>
    </dgm:pt>
    <dgm:pt modelId="{390141A3-7E9F-48CE-AB0F-44B1BB19F8F0}" type="pres">
      <dgm:prSet presAssocID="{AE5429F9-776C-49AE-A8FB-F537A9FCB939}" presName="arrowAndChildren" presStyleCnt="0"/>
      <dgm:spPr/>
    </dgm:pt>
    <dgm:pt modelId="{7273D021-A226-4253-A015-CE3E5A908197}" type="pres">
      <dgm:prSet presAssocID="{AE5429F9-776C-49AE-A8FB-F537A9FCB939}" presName="parentTextArrow" presStyleLbl="node1" presStyleIdx="3" presStyleCnt="6"/>
      <dgm:spPr/>
      <dgm:t>
        <a:bodyPr/>
        <a:lstStyle/>
        <a:p>
          <a:endParaRPr lang="en-US"/>
        </a:p>
      </dgm:t>
    </dgm:pt>
    <dgm:pt modelId="{1833B083-D5F6-4B80-9B4D-61F795043F7D}" type="pres">
      <dgm:prSet presAssocID="{F77AB436-CB27-48FA-8967-E2C459975256}" presName="sp" presStyleCnt="0"/>
      <dgm:spPr/>
    </dgm:pt>
    <dgm:pt modelId="{CC3D7C52-274E-4C44-A3CB-A993101B1D52}" type="pres">
      <dgm:prSet presAssocID="{D1FDC908-A972-4A6C-8C1D-058B2BAE88F6}" presName="arrowAndChildren" presStyleCnt="0"/>
      <dgm:spPr/>
    </dgm:pt>
    <dgm:pt modelId="{C4721746-F526-4F95-941B-81EDA01EC110}" type="pres">
      <dgm:prSet presAssocID="{D1FDC908-A972-4A6C-8C1D-058B2BAE88F6}" presName="parentTextArrow" presStyleLbl="node1" presStyleIdx="4" presStyleCnt="6"/>
      <dgm:spPr/>
      <dgm:t>
        <a:bodyPr/>
        <a:lstStyle/>
        <a:p>
          <a:endParaRPr lang="en-US"/>
        </a:p>
      </dgm:t>
    </dgm:pt>
    <dgm:pt modelId="{F57448EE-5021-4E3F-839A-F29040E7C826}" type="pres">
      <dgm:prSet presAssocID="{08EAFE6D-81A9-4565-8583-07380D879597}" presName="sp" presStyleCnt="0"/>
      <dgm:spPr/>
    </dgm:pt>
    <dgm:pt modelId="{AAF3CCE4-0223-4DAD-82AB-0CC7285C77A2}" type="pres">
      <dgm:prSet presAssocID="{C83697DF-23B0-4301-A94D-8AAB5B3F9758}" presName="arrowAndChildren" presStyleCnt="0"/>
      <dgm:spPr/>
    </dgm:pt>
    <dgm:pt modelId="{505FC01F-5E23-4B2E-B6AF-8B4EFA55107A}" type="pres">
      <dgm:prSet presAssocID="{C83697DF-23B0-4301-A94D-8AAB5B3F9758}" presName="parentTextArrow" presStyleLbl="node1" presStyleIdx="5" presStyleCnt="6"/>
      <dgm:spPr/>
      <dgm:t>
        <a:bodyPr/>
        <a:lstStyle/>
        <a:p>
          <a:endParaRPr lang="en-US"/>
        </a:p>
      </dgm:t>
    </dgm:pt>
  </dgm:ptLst>
  <dgm:cxnLst>
    <dgm:cxn modelId="{3BF8E83E-FC15-4024-A820-A4B363A0F86F}" type="presOf" srcId="{C83697DF-23B0-4301-A94D-8AAB5B3F9758}" destId="{505FC01F-5E23-4B2E-B6AF-8B4EFA55107A}" srcOrd="0" destOrd="0" presId="urn:microsoft.com/office/officeart/2005/8/layout/process4"/>
    <dgm:cxn modelId="{3B36372B-5E9A-47A1-B498-BF2B848BE2A3}" type="presOf" srcId="{35DCC813-640A-462B-9B26-DE14C1B95778}" destId="{81A4F21B-5FD6-41D3-A078-9C834C2C83AD}" srcOrd="0" destOrd="0" presId="urn:microsoft.com/office/officeart/2005/8/layout/process4"/>
    <dgm:cxn modelId="{C7D5B5D5-0FB0-4879-AB15-6B40A056E0FA}" type="presOf" srcId="{D1FDC908-A972-4A6C-8C1D-058B2BAE88F6}" destId="{C4721746-F526-4F95-941B-81EDA01EC110}" srcOrd="0" destOrd="0" presId="urn:microsoft.com/office/officeart/2005/8/layout/process4"/>
    <dgm:cxn modelId="{80103D70-EBBE-4F01-886C-F04E084E15E1}" type="presOf" srcId="{3A33B173-0185-4503-8E8A-FA7C19A5774F}" destId="{AE144CFC-B860-4E7B-BAF0-FEB975855D91}" srcOrd="0" destOrd="0" presId="urn:microsoft.com/office/officeart/2005/8/layout/process4"/>
    <dgm:cxn modelId="{A50E4E7C-B570-45D8-9BFC-717896D03CFF}" type="presOf" srcId="{D91D0A4E-BFEB-4D8F-BB3C-F84CF36478DC}" destId="{7478F78B-2A2B-488F-9ED2-FEA2849472BA}" srcOrd="0" destOrd="0" presId="urn:microsoft.com/office/officeart/2005/8/layout/process4"/>
    <dgm:cxn modelId="{8E847546-F411-410F-B4E1-5FC4A123F69A}" srcId="{D91D0A4E-BFEB-4D8F-BB3C-F84CF36478DC}" destId="{D1FDC908-A972-4A6C-8C1D-058B2BAE88F6}" srcOrd="1" destOrd="0" parTransId="{D390843C-D0F5-472D-A380-A38A162CA524}" sibTransId="{F77AB436-CB27-48FA-8967-E2C459975256}"/>
    <dgm:cxn modelId="{8EBD604B-150C-4ABE-A210-DEC99C03BD9A}" type="presOf" srcId="{AE5429F9-776C-49AE-A8FB-F537A9FCB939}" destId="{7273D021-A226-4253-A015-CE3E5A908197}" srcOrd="0" destOrd="0" presId="urn:microsoft.com/office/officeart/2005/8/layout/process4"/>
    <dgm:cxn modelId="{5AAC7E0C-0C4E-4EC5-9D15-C4029F34B6DA}" srcId="{D91D0A4E-BFEB-4D8F-BB3C-F84CF36478DC}" destId="{C83697DF-23B0-4301-A94D-8AAB5B3F9758}" srcOrd="0" destOrd="0" parTransId="{85CE8F1D-B552-4AD4-BE01-EA9B056234A0}" sibTransId="{08EAFE6D-81A9-4565-8583-07380D879597}"/>
    <dgm:cxn modelId="{ED1B6EE3-4FE5-47D8-99FE-216E3CADEF6B}" srcId="{D91D0A4E-BFEB-4D8F-BB3C-F84CF36478DC}" destId="{35DCC813-640A-462B-9B26-DE14C1B95778}" srcOrd="3" destOrd="0" parTransId="{F01FD0F2-9EB4-4BD1-B217-023F09153EA5}" sibTransId="{F0C07D0F-5CAF-49EC-9572-B0BDC3C87C59}"/>
    <dgm:cxn modelId="{8F4758B0-D64D-4C00-9F22-04E049DF0720}" srcId="{D91D0A4E-BFEB-4D8F-BB3C-F84CF36478DC}" destId="{423EDDEE-585C-4C5A-9E4F-D7E9B7C11AB5}" srcOrd="4" destOrd="0" parTransId="{82C91F34-9DF8-46A3-9FAB-45F25817AB80}" sibTransId="{589BB2F9-1122-49B9-9AB5-A1266B55D48A}"/>
    <dgm:cxn modelId="{A717B15F-5D87-41D3-A14E-CD2D94CC6625}" type="presOf" srcId="{423EDDEE-585C-4C5A-9E4F-D7E9B7C11AB5}" destId="{A094EBA7-0A4D-463D-B0C5-F858546AB588}" srcOrd="0" destOrd="0" presId="urn:microsoft.com/office/officeart/2005/8/layout/process4"/>
    <dgm:cxn modelId="{F608A64C-3B26-4E38-8466-7564713D9ED4}" srcId="{D91D0A4E-BFEB-4D8F-BB3C-F84CF36478DC}" destId="{AE5429F9-776C-49AE-A8FB-F537A9FCB939}" srcOrd="2" destOrd="0" parTransId="{FD41B1A1-B280-4378-808E-7F0D204781C3}" sibTransId="{67A8B982-7529-48CF-905E-CC5B55376C3B}"/>
    <dgm:cxn modelId="{46F84DF4-841E-4815-9229-48BCF5C1D425}" srcId="{D91D0A4E-BFEB-4D8F-BB3C-F84CF36478DC}" destId="{3A33B173-0185-4503-8E8A-FA7C19A5774F}" srcOrd="5" destOrd="0" parTransId="{254DEC1A-6924-46B9-9637-DAAC18D572CB}" sibTransId="{6B5CDCE0-CA34-4536-AA4E-7006C717876E}"/>
    <dgm:cxn modelId="{9691782F-A4E0-4EF2-98BC-53221C64546A}" type="presParOf" srcId="{7478F78B-2A2B-488F-9ED2-FEA2849472BA}" destId="{D2948CAA-8D41-4239-85E7-5A74CBE0ABE8}" srcOrd="0" destOrd="0" presId="urn:microsoft.com/office/officeart/2005/8/layout/process4"/>
    <dgm:cxn modelId="{B35DB708-F118-4630-832A-270E5CF3FE63}" type="presParOf" srcId="{D2948CAA-8D41-4239-85E7-5A74CBE0ABE8}" destId="{AE144CFC-B860-4E7B-BAF0-FEB975855D91}" srcOrd="0" destOrd="0" presId="urn:microsoft.com/office/officeart/2005/8/layout/process4"/>
    <dgm:cxn modelId="{6BF0F1C6-7B1A-4167-8764-C47295F62F88}" type="presParOf" srcId="{7478F78B-2A2B-488F-9ED2-FEA2849472BA}" destId="{52B78AA4-6485-487A-949D-B53895795ECC}" srcOrd="1" destOrd="0" presId="urn:microsoft.com/office/officeart/2005/8/layout/process4"/>
    <dgm:cxn modelId="{2DBC7F9B-6007-4216-ADB9-6FD048542E7B}" type="presParOf" srcId="{7478F78B-2A2B-488F-9ED2-FEA2849472BA}" destId="{71894DD1-597B-4015-AEF5-2BF7A1712858}" srcOrd="2" destOrd="0" presId="urn:microsoft.com/office/officeart/2005/8/layout/process4"/>
    <dgm:cxn modelId="{8F6F9099-3D91-48F1-9931-CFC05D2BE6D2}" type="presParOf" srcId="{71894DD1-597B-4015-AEF5-2BF7A1712858}" destId="{A094EBA7-0A4D-463D-B0C5-F858546AB588}" srcOrd="0" destOrd="0" presId="urn:microsoft.com/office/officeart/2005/8/layout/process4"/>
    <dgm:cxn modelId="{DE5CA24F-7B21-45C2-A3F8-3B9D3AAAA3F6}" type="presParOf" srcId="{7478F78B-2A2B-488F-9ED2-FEA2849472BA}" destId="{67DA74D6-8D9B-4A46-803D-E267B5FE7FE6}" srcOrd="3" destOrd="0" presId="urn:microsoft.com/office/officeart/2005/8/layout/process4"/>
    <dgm:cxn modelId="{7CE94383-9086-47F2-824D-D6D09B37D6BF}" type="presParOf" srcId="{7478F78B-2A2B-488F-9ED2-FEA2849472BA}" destId="{E099974E-00D8-47F3-B7D7-19247D11A6CF}" srcOrd="4" destOrd="0" presId="urn:microsoft.com/office/officeart/2005/8/layout/process4"/>
    <dgm:cxn modelId="{427857BF-6C9B-4771-B931-D213F623F174}" type="presParOf" srcId="{E099974E-00D8-47F3-B7D7-19247D11A6CF}" destId="{81A4F21B-5FD6-41D3-A078-9C834C2C83AD}" srcOrd="0" destOrd="0" presId="urn:microsoft.com/office/officeart/2005/8/layout/process4"/>
    <dgm:cxn modelId="{61D670E8-6D71-4074-995F-1391D4952B0B}" type="presParOf" srcId="{7478F78B-2A2B-488F-9ED2-FEA2849472BA}" destId="{FC1A1C5A-276E-4E70-88CC-D76A47A559D1}" srcOrd="5" destOrd="0" presId="urn:microsoft.com/office/officeart/2005/8/layout/process4"/>
    <dgm:cxn modelId="{8FAA4A5D-3AB5-4710-896D-155F98C1628F}" type="presParOf" srcId="{7478F78B-2A2B-488F-9ED2-FEA2849472BA}" destId="{390141A3-7E9F-48CE-AB0F-44B1BB19F8F0}" srcOrd="6" destOrd="0" presId="urn:microsoft.com/office/officeart/2005/8/layout/process4"/>
    <dgm:cxn modelId="{18B43511-EB1D-4401-AB69-E19FAD5EB94C}" type="presParOf" srcId="{390141A3-7E9F-48CE-AB0F-44B1BB19F8F0}" destId="{7273D021-A226-4253-A015-CE3E5A908197}" srcOrd="0" destOrd="0" presId="urn:microsoft.com/office/officeart/2005/8/layout/process4"/>
    <dgm:cxn modelId="{BDA102AB-047B-4CF1-A29A-593D0C77059A}" type="presParOf" srcId="{7478F78B-2A2B-488F-9ED2-FEA2849472BA}" destId="{1833B083-D5F6-4B80-9B4D-61F795043F7D}" srcOrd="7" destOrd="0" presId="urn:microsoft.com/office/officeart/2005/8/layout/process4"/>
    <dgm:cxn modelId="{7147252C-F9CC-435B-8580-839E26DB867E}" type="presParOf" srcId="{7478F78B-2A2B-488F-9ED2-FEA2849472BA}" destId="{CC3D7C52-274E-4C44-A3CB-A993101B1D52}" srcOrd="8" destOrd="0" presId="urn:microsoft.com/office/officeart/2005/8/layout/process4"/>
    <dgm:cxn modelId="{FFB0570E-5793-4987-BD5C-47425B3586F6}" type="presParOf" srcId="{CC3D7C52-274E-4C44-A3CB-A993101B1D52}" destId="{C4721746-F526-4F95-941B-81EDA01EC110}" srcOrd="0" destOrd="0" presId="urn:microsoft.com/office/officeart/2005/8/layout/process4"/>
    <dgm:cxn modelId="{07EC85D6-2F81-4521-99A9-A9357CEC7506}" type="presParOf" srcId="{7478F78B-2A2B-488F-9ED2-FEA2849472BA}" destId="{F57448EE-5021-4E3F-839A-F29040E7C826}" srcOrd="9" destOrd="0" presId="urn:microsoft.com/office/officeart/2005/8/layout/process4"/>
    <dgm:cxn modelId="{8F3131B6-5438-4040-B17B-CCF5C7319470}" type="presParOf" srcId="{7478F78B-2A2B-488F-9ED2-FEA2849472BA}" destId="{AAF3CCE4-0223-4DAD-82AB-0CC7285C77A2}" srcOrd="10" destOrd="0" presId="urn:microsoft.com/office/officeart/2005/8/layout/process4"/>
    <dgm:cxn modelId="{FAD4494C-09FD-45EB-9B24-E7BC9966B73D}" type="presParOf" srcId="{AAF3CCE4-0223-4DAD-82AB-0CC7285C77A2}" destId="{505FC01F-5E23-4B2E-B6AF-8B4EFA55107A}"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8E897244-EBA4-4849-8159-9341A3D8B7E3}" type="presOf" srcId="{FE323D02-9D8C-442D-9ABE-F9C04079D14C}" destId="{C9B5244F-6758-442E-893D-FABFB44D9911}" srcOrd="0" destOrd="0" presId="urn:microsoft.com/office/officeart/2005/8/layout/hChevron3"/>
    <dgm:cxn modelId="{729A5DCD-B696-4CAD-8DE6-34AD591236DE}" type="presOf" srcId="{4798966B-40D6-49FF-BB6C-3B0195D58F63}" destId="{BBA8D2C9-CC97-4EC5-BE5B-A04EFC7B2453}"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EE6ADC55-A9F3-4FF9-BEA1-D493579C6C9E}" type="presOf" srcId="{80A58113-0413-47E2-B1CB-423BF0F05E28}" destId="{3CC0E4BC-DBC8-43BB-B1E3-2CB6EEBCDA7E}" srcOrd="0" destOrd="0" presId="urn:microsoft.com/office/officeart/2005/8/layout/hChevron3"/>
    <dgm:cxn modelId="{F2A1513C-22FC-4CF1-B837-570BB6FAB390}" type="presOf" srcId="{EF7645D3-FB8E-4521-9674-2362D77229E6}" destId="{D2E44240-FA7D-4B92-89A5-74A37B9C9B31}"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5E5182A0-06B3-4F70-ABDE-7E332D8E7F6B}" type="presOf" srcId="{D70B9665-F58E-47F2-BB84-6070316D4446}" destId="{A3157F7E-A9AE-4502-8277-220C9D5A218A}" srcOrd="0" destOrd="0" presId="urn:microsoft.com/office/officeart/2005/8/layout/hChevron3"/>
    <dgm:cxn modelId="{B589AF97-4FD9-46BB-91EE-E12111CE509F}" type="presParOf" srcId="{3CC0E4BC-DBC8-43BB-B1E3-2CB6EEBCDA7E}" destId="{C9B5244F-6758-442E-893D-FABFB44D9911}" srcOrd="0" destOrd="0" presId="urn:microsoft.com/office/officeart/2005/8/layout/hChevron3"/>
    <dgm:cxn modelId="{08152036-58D5-44B9-BF0D-EBE88411F2B0}" type="presParOf" srcId="{3CC0E4BC-DBC8-43BB-B1E3-2CB6EEBCDA7E}" destId="{563CFFEE-BE57-48B3-9CA9-28248F383789}" srcOrd="1" destOrd="0" presId="urn:microsoft.com/office/officeart/2005/8/layout/hChevron3"/>
    <dgm:cxn modelId="{F7018D4E-514D-4412-8F84-845A3BD8D845}" type="presParOf" srcId="{3CC0E4BC-DBC8-43BB-B1E3-2CB6EEBCDA7E}" destId="{D2E44240-FA7D-4B92-89A5-74A37B9C9B31}" srcOrd="2" destOrd="0" presId="urn:microsoft.com/office/officeart/2005/8/layout/hChevron3"/>
    <dgm:cxn modelId="{8FE2B914-176A-4E03-9AE2-21575F4D3175}" type="presParOf" srcId="{3CC0E4BC-DBC8-43BB-B1E3-2CB6EEBCDA7E}" destId="{C2435CAD-FCED-440A-B532-CA7D0E7916A8}" srcOrd="3" destOrd="0" presId="urn:microsoft.com/office/officeart/2005/8/layout/hChevron3"/>
    <dgm:cxn modelId="{C0D7C3EB-EA16-4406-ACDC-F6847DF599FD}" type="presParOf" srcId="{3CC0E4BC-DBC8-43BB-B1E3-2CB6EEBCDA7E}" destId="{BBA8D2C9-CC97-4EC5-BE5B-A04EFC7B2453}" srcOrd="4" destOrd="0" presId="urn:microsoft.com/office/officeart/2005/8/layout/hChevron3"/>
    <dgm:cxn modelId="{2AFF36B9-D18F-41A5-A70A-1343E6C0462F}" type="presParOf" srcId="{3CC0E4BC-DBC8-43BB-B1E3-2CB6EEBCDA7E}" destId="{ECA9012A-F044-4E78-99DF-B74E89B84E50}" srcOrd="5" destOrd="0" presId="urn:microsoft.com/office/officeart/2005/8/layout/hChevron3"/>
    <dgm:cxn modelId="{4A08F479-E563-4ED4-B3C3-2C8EE230B83B}"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Undoing Things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D2129C4B-3359-4B8E-BE1A-343FBBC1DBD9}">
      <dgm:prSet phldrT="[Text]"/>
      <dgm:spPr/>
      <dgm:t>
        <a:bodyPr/>
        <a:lstStyle/>
        <a:p>
          <a:endParaRPr lang="en-US" dirty="0"/>
        </a:p>
      </dgm:t>
    </dgm:pt>
    <dgm:pt modelId="{27D50F74-7902-4FA8-85CD-2A9F91407A1D}" type="parTrans" cxnId="{9268C848-938E-4E30-BF3F-40F9925FB52A}">
      <dgm:prSet/>
      <dgm:spPr/>
      <dgm:t>
        <a:bodyPr/>
        <a:lstStyle/>
        <a:p>
          <a:endParaRPr lang="en-US"/>
        </a:p>
      </dgm:t>
    </dgm:pt>
    <dgm:pt modelId="{B6827487-59AB-46BD-94E8-4C8482AFA410}" type="sibTrans" cxnId="{9268C848-938E-4E30-BF3F-40F9925FB52A}">
      <dgm:prSet/>
      <dgm:spPr/>
      <dgm:t>
        <a:bodyPr/>
        <a:lstStyle/>
        <a:p>
          <a:endParaRPr lang="en-US"/>
        </a:p>
      </dgm:t>
    </dgm:pt>
    <dgm:pt modelId="{4E62D26B-7CA1-4417-A574-CF76B3C6795A}" type="pres">
      <dgm:prSet presAssocID="{80A58113-0413-47E2-B1CB-423BF0F05E28}" presName="Name0" presStyleCnt="0">
        <dgm:presLayoutVars>
          <dgm:dir/>
          <dgm:animLvl val="lvl"/>
          <dgm:resizeHandles val="exact"/>
        </dgm:presLayoutVars>
      </dgm:prSet>
      <dgm:spPr/>
    </dgm:pt>
    <dgm:pt modelId="{36EB2213-7F7A-4C9E-9392-26EFCD5CBBA4}"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6A17EA0D-A036-40EA-913F-D4A84A725AD8}" type="pres">
      <dgm:prSet presAssocID="{DC18EE5A-E347-4E42-B6D9-B7455FDED54F}" presName="parTxOnlySpace" presStyleCnt="0"/>
      <dgm:spPr/>
    </dgm:pt>
    <dgm:pt modelId="{08527D11-69B0-48F1-9023-19C84339613D}"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718D4095-5258-4C62-8D43-538A2676C1BB}" type="pres">
      <dgm:prSet presAssocID="{DEA240DD-89F9-45FD-ACDD-CD0196E3DE20}" presName="parTxOnlySpace" presStyleCnt="0"/>
      <dgm:spPr/>
    </dgm:pt>
    <dgm:pt modelId="{75D112EB-00CB-44DC-9373-9F3E5724DC7F}"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795F8C36-6FF1-40C6-873B-904CA51EA7BC}" type="pres">
      <dgm:prSet presAssocID="{131D9BFF-F2BE-4EC6-9520-0B654B280D10}" presName="parTxOnlySpace" presStyleCnt="0"/>
      <dgm:spPr/>
    </dgm:pt>
    <dgm:pt modelId="{551226A6-A323-4C11-A0C4-AE8190DABA6C}"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3EB72ECB-BAB9-4229-9D73-52DF52B1A3F4}" type="pres">
      <dgm:prSet presAssocID="{31C7EE00-8D07-49DD-90D4-19F6D4182E93}" presName="parTxOnlySpace" presStyleCnt="0"/>
      <dgm:spPr/>
    </dgm:pt>
    <dgm:pt modelId="{D34B3D9D-6458-4878-A3E9-518CAE159FE4}" type="pres">
      <dgm:prSet presAssocID="{4798966B-40D6-49FF-BB6C-3B0195D58F63}" presName="parTxOnly" presStyleLbl="node1" presStyleIdx="4" presStyleCnt="6">
        <dgm:presLayoutVars>
          <dgm:chMax val="0"/>
          <dgm:chPref val="0"/>
          <dgm:bulletEnabled val="1"/>
        </dgm:presLayoutVars>
      </dgm:prSet>
      <dgm:spPr/>
      <dgm:t>
        <a:bodyPr/>
        <a:lstStyle/>
        <a:p>
          <a:endParaRPr lang="en-US"/>
        </a:p>
      </dgm:t>
    </dgm:pt>
    <dgm:pt modelId="{97FB08E4-8168-4CFB-AF89-F8DF861613FC}" type="pres">
      <dgm:prSet presAssocID="{72A967CB-18D7-4D74-8416-799AA63E4D26}" presName="parTxOnlySpace" presStyleCnt="0"/>
      <dgm:spPr/>
    </dgm:pt>
    <dgm:pt modelId="{EDDDE66A-9497-414C-B761-6EF5E752DB88}" type="pres">
      <dgm:prSet presAssocID="{D2129C4B-3359-4B8E-BE1A-343FBBC1DBD9}" presName="parTxOnly" presStyleLbl="node1" presStyleIdx="5" presStyleCnt="6">
        <dgm:presLayoutVars>
          <dgm:chMax val="0"/>
          <dgm:chPref val="0"/>
          <dgm:bulletEnabled val="1"/>
        </dgm:presLayoutVars>
      </dgm:prSet>
      <dgm:spPr/>
      <dgm:t>
        <a:bodyPr/>
        <a:lstStyle/>
        <a:p>
          <a:endParaRPr lang="en-US"/>
        </a:p>
      </dgm:t>
    </dgm:pt>
  </dgm:ptLst>
  <dgm:cxnLst>
    <dgm:cxn modelId="{3F0BF3E9-4A0B-4B24-A336-0C720D9C8359}" type="presOf" srcId="{4798966B-40D6-49FF-BB6C-3B0195D58F63}" destId="{D34B3D9D-6458-4878-A3E9-518CAE159FE4}" srcOrd="0" destOrd="0" presId="urn:microsoft.com/office/officeart/2005/8/layout/chevron1"/>
    <dgm:cxn modelId="{01887521-A0A8-4129-A431-205ADA018D86}" type="presOf" srcId="{80A58113-0413-47E2-B1CB-423BF0F05E28}" destId="{4E62D26B-7CA1-4417-A574-CF76B3C6795A}"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3" destOrd="0" parTransId="{7769D04F-422F-4680-8C20-A82E839A00DC}" sibTransId="{31C7EE00-8D07-49DD-90D4-19F6D4182E93}"/>
    <dgm:cxn modelId="{3D39CC9A-F91D-41C5-9DBB-02DF13D08DF1}" type="presOf" srcId="{D2129C4B-3359-4B8E-BE1A-343FBBC1DBD9}" destId="{EDDDE66A-9497-414C-B761-6EF5E752DB88}" srcOrd="0" destOrd="0" presId="urn:microsoft.com/office/officeart/2005/8/layout/chevron1"/>
    <dgm:cxn modelId="{0D200ABB-6B87-4148-967A-1F39AEA4E767}" type="presOf" srcId="{B7345E01-93CC-454B-98C4-2FFF4CF495C1}" destId="{75D112EB-00CB-44DC-9373-9F3E5724DC7F}" srcOrd="0" destOrd="0" presId="urn:microsoft.com/office/officeart/2005/8/layout/chevron1"/>
    <dgm:cxn modelId="{57727FB7-7EE2-4BEE-88DF-DDEB9BAEF579}" type="presOf" srcId="{535DF721-E416-4C7A-A64E-35A6C828F418}" destId="{08527D11-69B0-48F1-9023-19C84339613D}" srcOrd="0" destOrd="0" presId="urn:microsoft.com/office/officeart/2005/8/layout/chevron1"/>
    <dgm:cxn modelId="{9268C848-938E-4E30-BF3F-40F9925FB52A}" srcId="{80A58113-0413-47E2-B1CB-423BF0F05E28}" destId="{D2129C4B-3359-4B8E-BE1A-343FBBC1DBD9}" srcOrd="5" destOrd="0" parTransId="{27D50F74-7902-4FA8-85CD-2A9F91407A1D}" sibTransId="{B6827487-59AB-46BD-94E8-4C8482AFA410}"/>
    <dgm:cxn modelId="{7775AF1C-55F7-4C58-B4D9-055A7F770BB4}" srcId="{80A58113-0413-47E2-B1CB-423BF0F05E28}" destId="{535DF721-E416-4C7A-A64E-35A6C828F418}" srcOrd="1" destOrd="0" parTransId="{C7D35CAD-8BDB-4CCC-A2D0-220A00031831}" sibTransId="{DEA240DD-89F9-45FD-ACDD-CD0196E3DE20}"/>
    <dgm:cxn modelId="{F90EEE9E-1609-4C5A-855E-E6C566E363CC}" srcId="{80A58113-0413-47E2-B1CB-423BF0F05E28}" destId="{B7345E01-93CC-454B-98C4-2FFF4CF495C1}" srcOrd="2" destOrd="0" parTransId="{D864A02F-A1E7-405F-92C1-40993A0E8BB9}" sibTransId="{131D9BFF-F2BE-4EC6-9520-0B654B280D10}"/>
    <dgm:cxn modelId="{8038B2BF-72B4-4D10-96AE-1A970FD6975A}" type="presOf" srcId="{EF7645D3-FB8E-4521-9674-2362D77229E6}" destId="{551226A6-A323-4C11-A0C4-AE8190DABA6C}" srcOrd="0" destOrd="0" presId="urn:microsoft.com/office/officeart/2005/8/layout/chevron1"/>
    <dgm:cxn modelId="{B4615212-3192-4360-BBBE-E5A2CAA1890A}" srcId="{80A58113-0413-47E2-B1CB-423BF0F05E28}" destId="{4798966B-40D6-49FF-BB6C-3B0195D58F63}" srcOrd="4" destOrd="0" parTransId="{5E2DD6B4-29F4-42C7-A24F-7A2F5EB32CA5}" sibTransId="{72A967CB-18D7-4D74-8416-799AA63E4D26}"/>
    <dgm:cxn modelId="{046F3279-62FA-400B-85BD-B9EB92F12B63}" type="presOf" srcId="{FE323D02-9D8C-442D-9ABE-F9C04079D14C}" destId="{36EB2213-7F7A-4C9E-9392-26EFCD5CBBA4}" srcOrd="0" destOrd="0" presId="urn:microsoft.com/office/officeart/2005/8/layout/chevron1"/>
    <dgm:cxn modelId="{F3FA2CC1-D864-4106-BF7C-FC64E416C6B0}" type="presParOf" srcId="{4E62D26B-7CA1-4417-A574-CF76B3C6795A}" destId="{36EB2213-7F7A-4C9E-9392-26EFCD5CBBA4}" srcOrd="0" destOrd="0" presId="urn:microsoft.com/office/officeart/2005/8/layout/chevron1"/>
    <dgm:cxn modelId="{735AAAB0-612B-4974-AEDE-BACF9CE88CC4}" type="presParOf" srcId="{4E62D26B-7CA1-4417-A574-CF76B3C6795A}" destId="{6A17EA0D-A036-40EA-913F-D4A84A725AD8}" srcOrd="1" destOrd="0" presId="urn:microsoft.com/office/officeart/2005/8/layout/chevron1"/>
    <dgm:cxn modelId="{8A92B6F3-05FD-4709-A855-E2764194B36A}" type="presParOf" srcId="{4E62D26B-7CA1-4417-A574-CF76B3C6795A}" destId="{08527D11-69B0-48F1-9023-19C84339613D}" srcOrd="2" destOrd="0" presId="urn:microsoft.com/office/officeart/2005/8/layout/chevron1"/>
    <dgm:cxn modelId="{5E8F2BF4-8311-4513-8849-CC80060B728A}" type="presParOf" srcId="{4E62D26B-7CA1-4417-A574-CF76B3C6795A}" destId="{718D4095-5258-4C62-8D43-538A2676C1BB}" srcOrd="3" destOrd="0" presId="urn:microsoft.com/office/officeart/2005/8/layout/chevron1"/>
    <dgm:cxn modelId="{3B04525A-7DB4-4BD1-9199-51FF8EC18558}" type="presParOf" srcId="{4E62D26B-7CA1-4417-A574-CF76B3C6795A}" destId="{75D112EB-00CB-44DC-9373-9F3E5724DC7F}" srcOrd="4" destOrd="0" presId="urn:microsoft.com/office/officeart/2005/8/layout/chevron1"/>
    <dgm:cxn modelId="{B47964A9-339C-422F-90C2-872684EEB049}" type="presParOf" srcId="{4E62D26B-7CA1-4417-A574-CF76B3C6795A}" destId="{795F8C36-6FF1-40C6-873B-904CA51EA7BC}" srcOrd="5" destOrd="0" presId="urn:microsoft.com/office/officeart/2005/8/layout/chevron1"/>
    <dgm:cxn modelId="{11A12E8D-ECF7-4B05-9A5E-1BA846D95730}" type="presParOf" srcId="{4E62D26B-7CA1-4417-A574-CF76B3C6795A}" destId="{551226A6-A323-4C11-A0C4-AE8190DABA6C}" srcOrd="6" destOrd="0" presId="urn:microsoft.com/office/officeart/2005/8/layout/chevron1"/>
    <dgm:cxn modelId="{44013D50-70A4-42EB-B2FC-1C8C6C3FC031}" type="presParOf" srcId="{4E62D26B-7CA1-4417-A574-CF76B3C6795A}" destId="{3EB72ECB-BAB9-4229-9D73-52DF52B1A3F4}" srcOrd="7" destOrd="0" presId="urn:microsoft.com/office/officeart/2005/8/layout/chevron1"/>
    <dgm:cxn modelId="{E8B26C7C-606F-45A0-A115-5272BA654060}" type="presParOf" srcId="{4E62D26B-7CA1-4417-A574-CF76B3C6795A}" destId="{D34B3D9D-6458-4878-A3E9-518CAE159FE4}" srcOrd="8" destOrd="0" presId="urn:microsoft.com/office/officeart/2005/8/layout/chevron1"/>
    <dgm:cxn modelId="{E91E397D-D4A5-47B2-866D-7540F2D030BE}" type="presParOf" srcId="{4E62D26B-7CA1-4417-A574-CF76B3C6795A}" destId="{97FB08E4-8168-4CFB-AF89-F8DF861613FC}" srcOrd="9" destOrd="0" presId="urn:microsoft.com/office/officeart/2005/8/layout/chevron1"/>
    <dgm:cxn modelId="{DCE4B9CB-4F0C-4897-AF5D-7BC2A5197920}" type="presParOf" srcId="{4E62D26B-7CA1-4417-A574-CF76B3C6795A}" destId="{EDDDE66A-9497-414C-B761-6EF5E752DB88}" srcOrd="10" destOrd="0" presId="urn:microsoft.com/office/officeart/2005/8/layout/chevron1"/>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91D0A4E-BFEB-4D8F-BB3C-F84CF36478D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C83697DF-23B0-4301-A94D-8AAB5B3F9758}">
      <dgm:prSet phldrT="[Text]"/>
      <dgm:spPr/>
      <dgm:t>
        <a:bodyPr/>
        <a:lstStyle/>
        <a:p>
          <a:r>
            <a:rPr lang="en-PH" dirty="0" smtClean="0"/>
            <a:t>Add new file</a:t>
          </a:r>
          <a:endParaRPr lang="en-US" dirty="0"/>
        </a:p>
      </dgm:t>
    </dgm:pt>
    <dgm:pt modelId="{85CE8F1D-B552-4AD4-BE01-EA9B056234A0}" type="parTrans" cxnId="{5AAC7E0C-0C4E-4EC5-9D15-C4029F34B6DA}">
      <dgm:prSet/>
      <dgm:spPr/>
      <dgm:t>
        <a:bodyPr/>
        <a:lstStyle/>
        <a:p>
          <a:endParaRPr lang="en-US"/>
        </a:p>
      </dgm:t>
    </dgm:pt>
    <dgm:pt modelId="{08EAFE6D-81A9-4565-8583-07380D879597}" type="sibTrans" cxnId="{5AAC7E0C-0C4E-4EC5-9D15-C4029F34B6DA}">
      <dgm:prSet/>
      <dgm:spPr/>
      <dgm:t>
        <a:bodyPr/>
        <a:lstStyle/>
        <a:p>
          <a:endParaRPr lang="en-US"/>
        </a:p>
      </dgm:t>
    </dgm:pt>
    <dgm:pt modelId="{D1FDC908-A972-4A6C-8C1D-058B2BAE88F6}">
      <dgm:prSet phldrT="[Text]"/>
      <dgm:spPr/>
      <dgm:t>
        <a:bodyPr/>
        <a:lstStyle/>
        <a:p>
          <a:r>
            <a:rPr lang="en-PH" dirty="0" smtClean="0"/>
            <a:t>Stage</a:t>
          </a:r>
        </a:p>
        <a:p>
          <a:r>
            <a:rPr lang="en-PH" dirty="0" smtClean="0"/>
            <a:t>$ git add</a:t>
          </a:r>
          <a:endParaRPr lang="en-US" dirty="0"/>
        </a:p>
      </dgm:t>
    </dgm:pt>
    <dgm:pt modelId="{D390843C-D0F5-472D-A380-A38A162CA524}" type="parTrans" cxnId="{8E847546-F411-410F-B4E1-5FC4A123F69A}">
      <dgm:prSet/>
      <dgm:spPr/>
      <dgm:t>
        <a:bodyPr/>
        <a:lstStyle/>
        <a:p>
          <a:endParaRPr lang="en-US"/>
        </a:p>
      </dgm:t>
    </dgm:pt>
    <dgm:pt modelId="{F77AB436-CB27-48FA-8967-E2C459975256}" type="sibTrans" cxnId="{8E847546-F411-410F-B4E1-5FC4A123F69A}">
      <dgm:prSet/>
      <dgm:spPr/>
      <dgm:t>
        <a:bodyPr/>
        <a:lstStyle/>
        <a:p>
          <a:endParaRPr lang="en-US"/>
        </a:p>
      </dgm:t>
    </dgm:pt>
    <dgm:pt modelId="{AE5429F9-776C-49AE-A8FB-F537A9FCB939}">
      <dgm:prSet phldrT="[Text]"/>
      <dgm:spPr/>
      <dgm:t>
        <a:bodyPr/>
        <a:lstStyle/>
        <a:p>
          <a:r>
            <a:rPr lang="en-PH" dirty="0" smtClean="0"/>
            <a:t>Git Reset</a:t>
          </a:r>
        </a:p>
        <a:p>
          <a:r>
            <a:rPr lang="en-PH" dirty="0" smtClean="0"/>
            <a:t>$ git reset HEAD &lt;file&gt;…</a:t>
          </a:r>
          <a:endParaRPr lang="en-US" dirty="0"/>
        </a:p>
      </dgm:t>
    </dgm:pt>
    <dgm:pt modelId="{FD41B1A1-B280-4378-808E-7F0D204781C3}" type="parTrans" cxnId="{F608A64C-3B26-4E38-8466-7564713D9ED4}">
      <dgm:prSet/>
      <dgm:spPr/>
      <dgm:t>
        <a:bodyPr/>
        <a:lstStyle/>
        <a:p>
          <a:endParaRPr lang="en-US"/>
        </a:p>
      </dgm:t>
    </dgm:pt>
    <dgm:pt modelId="{67A8B982-7529-48CF-905E-CC5B55376C3B}" type="sibTrans" cxnId="{F608A64C-3B26-4E38-8466-7564713D9ED4}">
      <dgm:prSet/>
      <dgm:spPr/>
      <dgm:t>
        <a:bodyPr/>
        <a:lstStyle/>
        <a:p>
          <a:endParaRPr lang="en-US"/>
        </a:p>
      </dgm:t>
    </dgm:pt>
    <dgm:pt modelId="{2FDDD062-E85C-41F5-AAAE-D9D6759CD965}">
      <dgm:prSet phldrT="[Text]"/>
      <dgm:spPr/>
      <dgm:t>
        <a:bodyPr/>
        <a:lstStyle/>
        <a:p>
          <a:r>
            <a:rPr lang="en-PH" dirty="0" smtClean="0"/>
            <a:t>Check Status</a:t>
          </a:r>
          <a:endParaRPr lang="en-US" dirty="0"/>
        </a:p>
      </dgm:t>
    </dgm:pt>
    <dgm:pt modelId="{660F8B0A-8952-4B5D-9049-A79ADCD154CC}" type="parTrans" cxnId="{338786B4-4068-433D-9070-C4A7F812B3E7}">
      <dgm:prSet/>
      <dgm:spPr/>
      <dgm:t>
        <a:bodyPr/>
        <a:lstStyle/>
        <a:p>
          <a:endParaRPr lang="en-US"/>
        </a:p>
      </dgm:t>
    </dgm:pt>
    <dgm:pt modelId="{3966DF98-2747-4545-AD13-DF74610DE75D}" type="sibTrans" cxnId="{338786B4-4068-433D-9070-C4A7F812B3E7}">
      <dgm:prSet/>
      <dgm:spPr/>
      <dgm:t>
        <a:bodyPr/>
        <a:lstStyle/>
        <a:p>
          <a:endParaRPr lang="en-US"/>
        </a:p>
      </dgm:t>
    </dgm:pt>
    <dgm:pt modelId="{009D1991-51BF-4BE4-9796-B2D4236CD6CA}" type="pres">
      <dgm:prSet presAssocID="{D91D0A4E-BFEB-4D8F-BB3C-F84CF36478DC}" presName="Name0" presStyleCnt="0">
        <dgm:presLayoutVars>
          <dgm:dir/>
          <dgm:animLvl val="lvl"/>
          <dgm:resizeHandles val="exact"/>
        </dgm:presLayoutVars>
      </dgm:prSet>
      <dgm:spPr/>
      <dgm:t>
        <a:bodyPr/>
        <a:lstStyle/>
        <a:p>
          <a:endParaRPr lang="en-US"/>
        </a:p>
      </dgm:t>
    </dgm:pt>
    <dgm:pt modelId="{F62945C6-6569-4AAF-BF73-6C206F466027}" type="pres">
      <dgm:prSet presAssocID="{2FDDD062-E85C-41F5-AAAE-D9D6759CD965}" presName="boxAndChildren" presStyleCnt="0"/>
      <dgm:spPr/>
    </dgm:pt>
    <dgm:pt modelId="{812FE3FA-362D-4D21-8BEC-C5965F3CBC3F}" type="pres">
      <dgm:prSet presAssocID="{2FDDD062-E85C-41F5-AAAE-D9D6759CD965}" presName="parentTextBox" presStyleLbl="node1" presStyleIdx="0" presStyleCnt="4"/>
      <dgm:spPr/>
      <dgm:t>
        <a:bodyPr/>
        <a:lstStyle/>
        <a:p>
          <a:endParaRPr lang="en-US"/>
        </a:p>
      </dgm:t>
    </dgm:pt>
    <dgm:pt modelId="{D5F0951D-DA84-42A6-A1CE-34F4678F429D}" type="pres">
      <dgm:prSet presAssocID="{67A8B982-7529-48CF-905E-CC5B55376C3B}" presName="sp" presStyleCnt="0"/>
      <dgm:spPr/>
    </dgm:pt>
    <dgm:pt modelId="{BF179FF6-FB93-421E-A7D5-E261435B0ADB}" type="pres">
      <dgm:prSet presAssocID="{AE5429F9-776C-49AE-A8FB-F537A9FCB939}" presName="arrowAndChildren" presStyleCnt="0"/>
      <dgm:spPr/>
    </dgm:pt>
    <dgm:pt modelId="{28005F2F-3D26-4025-857E-FC78BE27A38F}" type="pres">
      <dgm:prSet presAssocID="{AE5429F9-776C-49AE-A8FB-F537A9FCB939}" presName="parentTextArrow" presStyleLbl="node1" presStyleIdx="1" presStyleCnt="4"/>
      <dgm:spPr/>
      <dgm:t>
        <a:bodyPr/>
        <a:lstStyle/>
        <a:p>
          <a:endParaRPr lang="en-US"/>
        </a:p>
      </dgm:t>
    </dgm:pt>
    <dgm:pt modelId="{81BE3E4D-2A67-4A65-BD9D-5F46C7953BDC}" type="pres">
      <dgm:prSet presAssocID="{F77AB436-CB27-48FA-8967-E2C459975256}" presName="sp" presStyleCnt="0"/>
      <dgm:spPr/>
    </dgm:pt>
    <dgm:pt modelId="{3797721F-C33D-4C55-89D2-D3B9EE5E865A}" type="pres">
      <dgm:prSet presAssocID="{D1FDC908-A972-4A6C-8C1D-058B2BAE88F6}" presName="arrowAndChildren" presStyleCnt="0"/>
      <dgm:spPr/>
    </dgm:pt>
    <dgm:pt modelId="{E925F597-E215-4774-B173-F90F9B57DB5B}" type="pres">
      <dgm:prSet presAssocID="{D1FDC908-A972-4A6C-8C1D-058B2BAE88F6}" presName="parentTextArrow" presStyleLbl="node1" presStyleIdx="2" presStyleCnt="4"/>
      <dgm:spPr/>
      <dgm:t>
        <a:bodyPr/>
        <a:lstStyle/>
        <a:p>
          <a:endParaRPr lang="en-US"/>
        </a:p>
      </dgm:t>
    </dgm:pt>
    <dgm:pt modelId="{A8996043-5DC0-4B5D-9DFC-7D7EFC895977}" type="pres">
      <dgm:prSet presAssocID="{08EAFE6D-81A9-4565-8583-07380D879597}" presName="sp" presStyleCnt="0"/>
      <dgm:spPr/>
    </dgm:pt>
    <dgm:pt modelId="{6F8FB026-DC58-42BA-8306-3F5EB54D3E30}" type="pres">
      <dgm:prSet presAssocID="{C83697DF-23B0-4301-A94D-8AAB5B3F9758}" presName="arrowAndChildren" presStyleCnt="0"/>
      <dgm:spPr/>
    </dgm:pt>
    <dgm:pt modelId="{92C52975-EC27-4A28-8B31-777D59613614}" type="pres">
      <dgm:prSet presAssocID="{C83697DF-23B0-4301-A94D-8AAB5B3F9758}" presName="parentTextArrow" presStyleLbl="node1" presStyleIdx="3" presStyleCnt="4"/>
      <dgm:spPr/>
      <dgm:t>
        <a:bodyPr/>
        <a:lstStyle/>
        <a:p>
          <a:endParaRPr lang="en-US"/>
        </a:p>
      </dgm:t>
    </dgm:pt>
  </dgm:ptLst>
  <dgm:cxnLst>
    <dgm:cxn modelId="{338786B4-4068-433D-9070-C4A7F812B3E7}" srcId="{D91D0A4E-BFEB-4D8F-BB3C-F84CF36478DC}" destId="{2FDDD062-E85C-41F5-AAAE-D9D6759CD965}" srcOrd="3" destOrd="0" parTransId="{660F8B0A-8952-4B5D-9049-A79ADCD154CC}" sibTransId="{3966DF98-2747-4545-AD13-DF74610DE75D}"/>
    <dgm:cxn modelId="{20270373-788B-40B7-873F-4BA03C50F15D}" type="presOf" srcId="{AE5429F9-776C-49AE-A8FB-F537A9FCB939}" destId="{28005F2F-3D26-4025-857E-FC78BE27A38F}" srcOrd="0" destOrd="0" presId="urn:microsoft.com/office/officeart/2005/8/layout/process4"/>
    <dgm:cxn modelId="{FAB8CE91-8610-40AD-B778-5AD6887A2DE9}" type="presOf" srcId="{C83697DF-23B0-4301-A94D-8AAB5B3F9758}" destId="{92C52975-EC27-4A28-8B31-777D59613614}" srcOrd="0" destOrd="0" presId="urn:microsoft.com/office/officeart/2005/8/layout/process4"/>
    <dgm:cxn modelId="{8E847546-F411-410F-B4E1-5FC4A123F69A}" srcId="{D91D0A4E-BFEB-4D8F-BB3C-F84CF36478DC}" destId="{D1FDC908-A972-4A6C-8C1D-058B2BAE88F6}" srcOrd="1" destOrd="0" parTransId="{D390843C-D0F5-472D-A380-A38A162CA524}" sibTransId="{F77AB436-CB27-48FA-8967-E2C459975256}"/>
    <dgm:cxn modelId="{09EC1BEC-411D-4BEB-AC32-14013B571207}" type="presOf" srcId="{D91D0A4E-BFEB-4D8F-BB3C-F84CF36478DC}" destId="{009D1991-51BF-4BE4-9796-B2D4236CD6CA}" srcOrd="0" destOrd="0" presId="urn:microsoft.com/office/officeart/2005/8/layout/process4"/>
    <dgm:cxn modelId="{C27505B0-D754-4A2B-A21D-140025E6F4F2}" type="presOf" srcId="{D1FDC908-A972-4A6C-8C1D-058B2BAE88F6}" destId="{E925F597-E215-4774-B173-F90F9B57DB5B}" srcOrd="0" destOrd="0" presId="urn:microsoft.com/office/officeart/2005/8/layout/process4"/>
    <dgm:cxn modelId="{F608A64C-3B26-4E38-8466-7564713D9ED4}" srcId="{D91D0A4E-BFEB-4D8F-BB3C-F84CF36478DC}" destId="{AE5429F9-776C-49AE-A8FB-F537A9FCB939}" srcOrd="2" destOrd="0" parTransId="{FD41B1A1-B280-4378-808E-7F0D204781C3}" sibTransId="{67A8B982-7529-48CF-905E-CC5B55376C3B}"/>
    <dgm:cxn modelId="{5AAC7E0C-0C4E-4EC5-9D15-C4029F34B6DA}" srcId="{D91D0A4E-BFEB-4D8F-BB3C-F84CF36478DC}" destId="{C83697DF-23B0-4301-A94D-8AAB5B3F9758}" srcOrd="0" destOrd="0" parTransId="{85CE8F1D-B552-4AD4-BE01-EA9B056234A0}" sibTransId="{08EAFE6D-81A9-4565-8583-07380D879597}"/>
    <dgm:cxn modelId="{BC7510C1-9E22-41EA-BFFA-A75CDB7B3042}" type="presOf" srcId="{2FDDD062-E85C-41F5-AAAE-D9D6759CD965}" destId="{812FE3FA-362D-4D21-8BEC-C5965F3CBC3F}" srcOrd="0" destOrd="0" presId="urn:microsoft.com/office/officeart/2005/8/layout/process4"/>
    <dgm:cxn modelId="{E45FF44E-F85D-4C22-A925-7951185567AD}" type="presParOf" srcId="{009D1991-51BF-4BE4-9796-B2D4236CD6CA}" destId="{F62945C6-6569-4AAF-BF73-6C206F466027}" srcOrd="0" destOrd="0" presId="urn:microsoft.com/office/officeart/2005/8/layout/process4"/>
    <dgm:cxn modelId="{E914A93A-7B58-4300-86D0-AFFEAACAEA5D}" type="presParOf" srcId="{F62945C6-6569-4AAF-BF73-6C206F466027}" destId="{812FE3FA-362D-4D21-8BEC-C5965F3CBC3F}" srcOrd="0" destOrd="0" presId="urn:microsoft.com/office/officeart/2005/8/layout/process4"/>
    <dgm:cxn modelId="{5653BC7F-338A-4409-A774-722DEECE0A2C}" type="presParOf" srcId="{009D1991-51BF-4BE4-9796-B2D4236CD6CA}" destId="{D5F0951D-DA84-42A6-A1CE-34F4678F429D}" srcOrd="1" destOrd="0" presId="urn:microsoft.com/office/officeart/2005/8/layout/process4"/>
    <dgm:cxn modelId="{A7212735-A362-4809-AEF8-493438C56F79}" type="presParOf" srcId="{009D1991-51BF-4BE4-9796-B2D4236CD6CA}" destId="{BF179FF6-FB93-421E-A7D5-E261435B0ADB}" srcOrd="2" destOrd="0" presId="urn:microsoft.com/office/officeart/2005/8/layout/process4"/>
    <dgm:cxn modelId="{303BFB4B-24BF-484E-AF95-C3685FA11A09}" type="presParOf" srcId="{BF179FF6-FB93-421E-A7D5-E261435B0ADB}" destId="{28005F2F-3D26-4025-857E-FC78BE27A38F}" srcOrd="0" destOrd="0" presId="urn:microsoft.com/office/officeart/2005/8/layout/process4"/>
    <dgm:cxn modelId="{899DCC14-490F-4B93-9692-6E90DEA3183B}" type="presParOf" srcId="{009D1991-51BF-4BE4-9796-B2D4236CD6CA}" destId="{81BE3E4D-2A67-4A65-BD9D-5F46C7953BDC}" srcOrd="3" destOrd="0" presId="urn:microsoft.com/office/officeart/2005/8/layout/process4"/>
    <dgm:cxn modelId="{59E1DD3B-7C10-48C8-8642-220B59AC7561}" type="presParOf" srcId="{009D1991-51BF-4BE4-9796-B2D4236CD6CA}" destId="{3797721F-C33D-4C55-89D2-D3B9EE5E865A}" srcOrd="4" destOrd="0" presId="urn:microsoft.com/office/officeart/2005/8/layout/process4"/>
    <dgm:cxn modelId="{0A47F667-C932-4C0C-A779-632D17F638C2}" type="presParOf" srcId="{3797721F-C33D-4C55-89D2-D3B9EE5E865A}" destId="{E925F597-E215-4774-B173-F90F9B57DB5B}" srcOrd="0" destOrd="0" presId="urn:microsoft.com/office/officeart/2005/8/layout/process4"/>
    <dgm:cxn modelId="{F97A4BF9-2AC0-47B8-A4E4-50196EF29A66}" type="presParOf" srcId="{009D1991-51BF-4BE4-9796-B2D4236CD6CA}" destId="{A8996043-5DC0-4B5D-9DFC-7D7EFC895977}" srcOrd="5" destOrd="0" presId="urn:microsoft.com/office/officeart/2005/8/layout/process4"/>
    <dgm:cxn modelId="{B8CA0779-D51D-4010-A35E-3A744B7A8A99}" type="presParOf" srcId="{009D1991-51BF-4BE4-9796-B2D4236CD6CA}" destId="{6F8FB026-DC58-42BA-8306-3F5EB54D3E30}" srcOrd="6" destOrd="0" presId="urn:microsoft.com/office/officeart/2005/8/layout/process4"/>
    <dgm:cxn modelId="{CD20EF81-A9E5-49BF-89E0-65FD3EBA96A7}" type="presParOf" srcId="{6F8FB026-DC58-42BA-8306-3F5EB54D3E30}" destId="{92C52975-EC27-4A28-8B31-777D59613614}"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22DDB014-BFD8-4992-BD6F-1757C6F038ED}" type="presOf" srcId="{EF7645D3-FB8E-4521-9674-2362D77229E6}" destId="{D2E44240-FA7D-4B92-89A5-74A37B9C9B31}" srcOrd="0" destOrd="0" presId="urn:microsoft.com/office/officeart/2005/8/layout/hChevron3"/>
    <dgm:cxn modelId="{703CDB28-EBA9-408B-9749-56B61FCCBC89}" type="presOf" srcId="{4798966B-40D6-49FF-BB6C-3B0195D58F63}" destId="{BBA8D2C9-CC97-4EC5-BE5B-A04EFC7B2453}" srcOrd="0" destOrd="0" presId="urn:microsoft.com/office/officeart/2005/8/layout/hChevron3"/>
    <dgm:cxn modelId="{4E3C3819-6204-4A09-A229-5D683405299A}" type="presOf" srcId="{D70B9665-F58E-47F2-BB84-6070316D4446}" destId="{A3157F7E-A9AE-4502-8277-220C9D5A218A}" srcOrd="0" destOrd="0" presId="urn:microsoft.com/office/officeart/2005/8/layout/hChevron3"/>
    <dgm:cxn modelId="{3B2E056B-972F-4128-A829-F008C966AD09}" type="presOf" srcId="{FE323D02-9D8C-442D-9ABE-F9C04079D14C}" destId="{C9B5244F-6758-442E-893D-FABFB44D9911}"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290EA0EC-52DC-4010-AB36-4292BB7943FD}" type="presOf" srcId="{80A58113-0413-47E2-B1CB-423BF0F05E28}" destId="{3CC0E4BC-DBC8-43BB-B1E3-2CB6EEBCDA7E}" srcOrd="0" destOrd="0" presId="urn:microsoft.com/office/officeart/2005/8/layout/hChevron3"/>
    <dgm:cxn modelId="{B4615212-3192-4360-BBBE-E5A2CAA1890A}" srcId="{80A58113-0413-47E2-B1CB-423BF0F05E28}" destId="{4798966B-40D6-49FF-BB6C-3B0195D58F63}" srcOrd="2" destOrd="0" parTransId="{5E2DD6B4-29F4-42C7-A24F-7A2F5EB32CA5}" sibTransId="{72A967CB-18D7-4D74-8416-799AA63E4D26}"/>
    <dgm:cxn modelId="{EC47CF51-B743-43FD-A15C-EA5AC74C03E5}" type="presParOf" srcId="{3CC0E4BC-DBC8-43BB-B1E3-2CB6EEBCDA7E}" destId="{C9B5244F-6758-442E-893D-FABFB44D9911}" srcOrd="0" destOrd="0" presId="urn:microsoft.com/office/officeart/2005/8/layout/hChevron3"/>
    <dgm:cxn modelId="{F416EF1E-7A62-49A7-BE59-5BD7553E788E}" type="presParOf" srcId="{3CC0E4BC-DBC8-43BB-B1E3-2CB6EEBCDA7E}" destId="{563CFFEE-BE57-48B3-9CA9-28248F383789}" srcOrd="1" destOrd="0" presId="urn:microsoft.com/office/officeart/2005/8/layout/hChevron3"/>
    <dgm:cxn modelId="{1A3AAC9E-F4F0-4016-9D3D-101764A5026B}" type="presParOf" srcId="{3CC0E4BC-DBC8-43BB-B1E3-2CB6EEBCDA7E}" destId="{D2E44240-FA7D-4B92-89A5-74A37B9C9B31}" srcOrd="2" destOrd="0" presId="urn:microsoft.com/office/officeart/2005/8/layout/hChevron3"/>
    <dgm:cxn modelId="{5B5DD908-BD39-4AFA-B942-2FA1C52B0D00}" type="presParOf" srcId="{3CC0E4BC-DBC8-43BB-B1E3-2CB6EEBCDA7E}" destId="{C2435CAD-FCED-440A-B532-CA7D0E7916A8}" srcOrd="3" destOrd="0" presId="urn:microsoft.com/office/officeart/2005/8/layout/hChevron3"/>
    <dgm:cxn modelId="{51E50568-F3C0-4A34-BE9A-4E1499D9A344}" type="presParOf" srcId="{3CC0E4BC-DBC8-43BB-B1E3-2CB6EEBCDA7E}" destId="{BBA8D2C9-CC97-4EC5-BE5B-A04EFC7B2453}" srcOrd="4" destOrd="0" presId="urn:microsoft.com/office/officeart/2005/8/layout/hChevron3"/>
    <dgm:cxn modelId="{614ED1FE-94F2-4AB5-B856-1B3B601BE171}" type="presParOf" srcId="{3CC0E4BC-DBC8-43BB-B1E3-2CB6EEBCDA7E}" destId="{ECA9012A-F044-4E78-99DF-B74E89B84E50}" srcOrd="5" destOrd="0" presId="urn:microsoft.com/office/officeart/2005/8/layout/hChevron3"/>
    <dgm:cxn modelId="{63AFBC49-CEBC-4EEF-8720-5D51CAAF9619}"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endParaRPr lang="en-US" dirty="0">
            <a:solidFill>
              <a:schemeClr val="tx2">
                <a:lumMod val="60000"/>
                <a:lumOff val="40000"/>
              </a:schemeClr>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solidFill>
              <a:schemeClr val="tx2">
                <a:lumMod val="60000"/>
                <a:lumOff val="40000"/>
              </a:schemeClr>
            </a:solidFill>
          </a:endParaRPr>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Hands-on</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D70B9665-F58E-47F2-BB84-6070316D4446}">
      <dgm:prSet phldrT="[Text]"/>
      <dgm:spPr/>
      <dgm:t>
        <a:bodyPr/>
        <a:lstStyle/>
        <a:p>
          <a:endParaRPr lang="en-US" dirty="0">
            <a:solidFill>
              <a:schemeClr val="tx2">
                <a:lumMod val="60000"/>
                <a:lumOff val="40000"/>
              </a:schemeClr>
            </a:solidFill>
          </a:endParaRPr>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4281D2C7-BBCE-41B3-90E1-FADF0BF73E6C}" type="presOf" srcId="{FE323D02-9D8C-442D-9ABE-F9C04079D14C}" destId="{C9B5244F-6758-442E-893D-FABFB44D9911}"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537CB9EC-69BF-4B93-B4B1-4DD0362249AC}" type="presOf" srcId="{EF7645D3-FB8E-4521-9674-2362D77229E6}" destId="{D2E44240-FA7D-4B92-89A5-74A37B9C9B31}" srcOrd="0" destOrd="0" presId="urn:microsoft.com/office/officeart/2005/8/layout/hChevron3"/>
    <dgm:cxn modelId="{C89E3799-FAD0-4630-93B9-B11857886F65}" type="presOf" srcId="{D70B9665-F58E-47F2-BB84-6070316D4446}" destId="{A3157F7E-A9AE-4502-8277-220C9D5A218A}"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AEC7BF3F-3D11-4E37-AAC3-4EF6EE7202C7}" type="presOf" srcId="{4798966B-40D6-49FF-BB6C-3B0195D58F63}" destId="{BBA8D2C9-CC97-4EC5-BE5B-A04EFC7B2453}" srcOrd="0" destOrd="0" presId="urn:microsoft.com/office/officeart/2005/8/layout/hChevron3"/>
    <dgm:cxn modelId="{2E477009-0B00-4518-99CC-612E3E1C03D5}" type="presOf" srcId="{80A58113-0413-47E2-B1CB-423BF0F05E28}" destId="{3CC0E4BC-DBC8-43BB-B1E3-2CB6EEBCDA7E}" srcOrd="0" destOrd="0" presId="urn:microsoft.com/office/officeart/2005/8/layout/hChevron3"/>
    <dgm:cxn modelId="{B6F0B7C7-358B-49C6-A356-897C0B66D891}" type="presParOf" srcId="{3CC0E4BC-DBC8-43BB-B1E3-2CB6EEBCDA7E}" destId="{C9B5244F-6758-442E-893D-FABFB44D9911}" srcOrd="0" destOrd="0" presId="urn:microsoft.com/office/officeart/2005/8/layout/hChevron3"/>
    <dgm:cxn modelId="{75AE27F0-B78E-4925-A696-5562A49F3F5D}" type="presParOf" srcId="{3CC0E4BC-DBC8-43BB-B1E3-2CB6EEBCDA7E}" destId="{563CFFEE-BE57-48B3-9CA9-28248F383789}" srcOrd="1" destOrd="0" presId="urn:microsoft.com/office/officeart/2005/8/layout/hChevron3"/>
    <dgm:cxn modelId="{19F4CEDF-6E53-45ED-8377-40D60F0E502A}" type="presParOf" srcId="{3CC0E4BC-DBC8-43BB-B1E3-2CB6EEBCDA7E}" destId="{D2E44240-FA7D-4B92-89A5-74A37B9C9B31}" srcOrd="2" destOrd="0" presId="urn:microsoft.com/office/officeart/2005/8/layout/hChevron3"/>
    <dgm:cxn modelId="{3828C67F-A277-4AFC-B339-406B448C757E}" type="presParOf" srcId="{3CC0E4BC-DBC8-43BB-B1E3-2CB6EEBCDA7E}" destId="{C2435CAD-FCED-440A-B532-CA7D0E7916A8}" srcOrd="3" destOrd="0" presId="urn:microsoft.com/office/officeart/2005/8/layout/hChevron3"/>
    <dgm:cxn modelId="{FE3B3369-077E-4652-BA2E-C61F7467B28F}" type="presParOf" srcId="{3CC0E4BC-DBC8-43BB-B1E3-2CB6EEBCDA7E}" destId="{BBA8D2C9-CC97-4EC5-BE5B-A04EFC7B2453}" srcOrd="4" destOrd="0" presId="urn:microsoft.com/office/officeart/2005/8/layout/hChevron3"/>
    <dgm:cxn modelId="{66D7E5E4-AB26-4E69-8306-83A3DA838170}" type="presParOf" srcId="{3CC0E4BC-DBC8-43BB-B1E3-2CB6EEBCDA7E}" destId="{ECA9012A-F044-4E78-99DF-B74E89B84E50}" srcOrd="5" destOrd="0" presId="urn:microsoft.com/office/officeart/2005/8/layout/hChevron3"/>
    <dgm:cxn modelId="{957C16CD-8150-46D0-8492-84D944ED62AB}"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Undoing Things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433EC946-059A-4F3F-A5B1-D7F01E45729E}">
      <dgm:prSet phldrT="[Text]"/>
      <dgm:spPr/>
      <dgm:t>
        <a:bodyPr/>
        <a:lstStyle/>
        <a:p>
          <a:endParaRPr lang="en-US" dirty="0"/>
        </a:p>
      </dgm:t>
    </dgm:pt>
    <dgm:pt modelId="{E2884344-0734-4C92-9697-0A1FB1AEBD61}" type="parTrans" cxnId="{042C1B7C-A177-4119-A935-34C033B44505}">
      <dgm:prSet/>
      <dgm:spPr/>
    </dgm:pt>
    <dgm:pt modelId="{71134427-1641-42A6-9982-69CC16B463C6}" type="sibTrans" cxnId="{042C1B7C-A177-4119-A935-34C033B44505}">
      <dgm:prSet/>
      <dgm:spPr/>
    </dgm:pt>
    <dgm:pt modelId="{4E62D26B-7CA1-4417-A574-CF76B3C6795A}" type="pres">
      <dgm:prSet presAssocID="{80A58113-0413-47E2-B1CB-423BF0F05E28}" presName="Name0" presStyleCnt="0">
        <dgm:presLayoutVars>
          <dgm:dir/>
          <dgm:animLvl val="lvl"/>
          <dgm:resizeHandles val="exact"/>
        </dgm:presLayoutVars>
      </dgm:prSet>
      <dgm:spPr/>
    </dgm:pt>
    <dgm:pt modelId="{36EB2213-7F7A-4C9E-9392-26EFCD5CBBA4}"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6A17EA0D-A036-40EA-913F-D4A84A725AD8}" type="pres">
      <dgm:prSet presAssocID="{DC18EE5A-E347-4E42-B6D9-B7455FDED54F}" presName="parTxOnlySpace" presStyleCnt="0"/>
      <dgm:spPr/>
    </dgm:pt>
    <dgm:pt modelId="{08527D11-69B0-48F1-9023-19C84339613D}"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718D4095-5258-4C62-8D43-538A2676C1BB}" type="pres">
      <dgm:prSet presAssocID="{DEA240DD-89F9-45FD-ACDD-CD0196E3DE20}" presName="parTxOnlySpace" presStyleCnt="0"/>
      <dgm:spPr/>
    </dgm:pt>
    <dgm:pt modelId="{75D112EB-00CB-44DC-9373-9F3E5724DC7F}"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795F8C36-6FF1-40C6-873B-904CA51EA7BC}" type="pres">
      <dgm:prSet presAssocID="{131D9BFF-F2BE-4EC6-9520-0B654B280D10}" presName="parTxOnlySpace" presStyleCnt="0"/>
      <dgm:spPr/>
    </dgm:pt>
    <dgm:pt modelId="{551226A6-A323-4C11-A0C4-AE8190DABA6C}"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3EB72ECB-BAB9-4229-9D73-52DF52B1A3F4}" type="pres">
      <dgm:prSet presAssocID="{31C7EE00-8D07-49DD-90D4-19F6D4182E93}" presName="parTxOnlySpace" presStyleCnt="0"/>
      <dgm:spPr/>
    </dgm:pt>
    <dgm:pt modelId="{D34B3D9D-6458-4878-A3E9-518CAE159FE4}" type="pres">
      <dgm:prSet presAssocID="{4798966B-40D6-49FF-BB6C-3B0195D58F63}" presName="parTxOnly" presStyleLbl="node1" presStyleIdx="4" presStyleCnt="6">
        <dgm:presLayoutVars>
          <dgm:chMax val="0"/>
          <dgm:chPref val="0"/>
          <dgm:bulletEnabled val="1"/>
        </dgm:presLayoutVars>
      </dgm:prSet>
      <dgm:spPr/>
      <dgm:t>
        <a:bodyPr/>
        <a:lstStyle/>
        <a:p>
          <a:endParaRPr lang="en-US"/>
        </a:p>
      </dgm:t>
    </dgm:pt>
    <dgm:pt modelId="{B0B8ACED-9C85-43DB-BCF6-75CD5EFE8C24}" type="pres">
      <dgm:prSet presAssocID="{72A967CB-18D7-4D74-8416-799AA63E4D26}" presName="parTxOnlySpace" presStyleCnt="0"/>
      <dgm:spPr/>
    </dgm:pt>
    <dgm:pt modelId="{27334323-DD38-46FA-A3EF-533FE41DDF7E}" type="pres">
      <dgm:prSet presAssocID="{433EC946-059A-4F3F-A5B1-D7F01E45729E}" presName="parTxOnly" presStyleLbl="node1" presStyleIdx="5" presStyleCnt="6">
        <dgm:presLayoutVars>
          <dgm:chMax val="0"/>
          <dgm:chPref val="0"/>
          <dgm:bulletEnabled val="1"/>
        </dgm:presLayoutVars>
      </dgm:prSet>
      <dgm:spPr/>
      <dgm:t>
        <a:bodyPr/>
        <a:lstStyle/>
        <a:p>
          <a:endParaRPr lang="en-US"/>
        </a:p>
      </dgm:t>
    </dgm:pt>
  </dgm:ptLst>
  <dgm:cxnLst>
    <dgm:cxn modelId="{94897D92-F1C2-40C9-8319-DF1D271FDB7C}" type="presOf" srcId="{535DF721-E416-4C7A-A64E-35A6C828F418}" destId="{08527D11-69B0-48F1-9023-19C84339613D}"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3" destOrd="0" parTransId="{7769D04F-422F-4680-8C20-A82E839A00DC}" sibTransId="{31C7EE00-8D07-49DD-90D4-19F6D4182E93}"/>
    <dgm:cxn modelId="{DAB245FA-BEF9-4315-8E86-55AAEB9C5348}" type="presOf" srcId="{EF7645D3-FB8E-4521-9674-2362D77229E6}" destId="{551226A6-A323-4C11-A0C4-AE8190DABA6C}" srcOrd="0" destOrd="0" presId="urn:microsoft.com/office/officeart/2005/8/layout/chevron1"/>
    <dgm:cxn modelId="{7775AF1C-55F7-4C58-B4D9-055A7F770BB4}" srcId="{80A58113-0413-47E2-B1CB-423BF0F05E28}" destId="{535DF721-E416-4C7A-A64E-35A6C828F418}" srcOrd="1" destOrd="0" parTransId="{C7D35CAD-8BDB-4CCC-A2D0-220A00031831}" sibTransId="{DEA240DD-89F9-45FD-ACDD-CD0196E3DE20}"/>
    <dgm:cxn modelId="{3657A275-9E06-4385-83C6-B7B891C37E27}" type="presOf" srcId="{FE323D02-9D8C-442D-9ABE-F9C04079D14C}" destId="{36EB2213-7F7A-4C9E-9392-26EFCD5CBBA4}" srcOrd="0" destOrd="0" presId="urn:microsoft.com/office/officeart/2005/8/layout/chevron1"/>
    <dgm:cxn modelId="{F90EEE9E-1609-4C5A-855E-E6C566E363CC}" srcId="{80A58113-0413-47E2-B1CB-423BF0F05E28}" destId="{B7345E01-93CC-454B-98C4-2FFF4CF495C1}" srcOrd="2" destOrd="0" parTransId="{D864A02F-A1E7-405F-92C1-40993A0E8BB9}" sibTransId="{131D9BFF-F2BE-4EC6-9520-0B654B280D10}"/>
    <dgm:cxn modelId="{B4615212-3192-4360-BBBE-E5A2CAA1890A}" srcId="{80A58113-0413-47E2-B1CB-423BF0F05E28}" destId="{4798966B-40D6-49FF-BB6C-3B0195D58F63}" srcOrd="4" destOrd="0" parTransId="{5E2DD6B4-29F4-42C7-A24F-7A2F5EB32CA5}" sibTransId="{72A967CB-18D7-4D74-8416-799AA63E4D26}"/>
    <dgm:cxn modelId="{07216988-3751-4F70-9631-81A497F204F1}" type="presOf" srcId="{B7345E01-93CC-454B-98C4-2FFF4CF495C1}" destId="{75D112EB-00CB-44DC-9373-9F3E5724DC7F}" srcOrd="0" destOrd="0" presId="urn:microsoft.com/office/officeart/2005/8/layout/chevron1"/>
    <dgm:cxn modelId="{EA0FE30F-939C-4D9F-A5D1-3DF9E3358C08}" type="presOf" srcId="{4798966B-40D6-49FF-BB6C-3B0195D58F63}" destId="{D34B3D9D-6458-4878-A3E9-518CAE159FE4}" srcOrd="0" destOrd="0" presId="urn:microsoft.com/office/officeart/2005/8/layout/chevron1"/>
    <dgm:cxn modelId="{801586B5-1648-4AAB-8CCB-660148543C91}" type="presOf" srcId="{433EC946-059A-4F3F-A5B1-D7F01E45729E}" destId="{27334323-DD38-46FA-A3EF-533FE41DDF7E}" srcOrd="0" destOrd="0" presId="urn:microsoft.com/office/officeart/2005/8/layout/chevron1"/>
    <dgm:cxn modelId="{042C1B7C-A177-4119-A935-34C033B44505}" srcId="{80A58113-0413-47E2-B1CB-423BF0F05E28}" destId="{433EC946-059A-4F3F-A5B1-D7F01E45729E}" srcOrd="5" destOrd="0" parTransId="{E2884344-0734-4C92-9697-0A1FB1AEBD61}" sibTransId="{71134427-1641-42A6-9982-69CC16B463C6}"/>
    <dgm:cxn modelId="{5D4E613C-67FC-4C25-B764-EFA832C2CEF0}" type="presOf" srcId="{80A58113-0413-47E2-B1CB-423BF0F05E28}" destId="{4E62D26B-7CA1-4417-A574-CF76B3C6795A}" srcOrd="0" destOrd="0" presId="urn:microsoft.com/office/officeart/2005/8/layout/chevron1"/>
    <dgm:cxn modelId="{F5A7F6FF-FBBC-492C-98D3-A07749B94AC1}" type="presParOf" srcId="{4E62D26B-7CA1-4417-A574-CF76B3C6795A}" destId="{36EB2213-7F7A-4C9E-9392-26EFCD5CBBA4}" srcOrd="0" destOrd="0" presId="urn:microsoft.com/office/officeart/2005/8/layout/chevron1"/>
    <dgm:cxn modelId="{9614202B-2087-488E-8F40-155D79038732}" type="presParOf" srcId="{4E62D26B-7CA1-4417-A574-CF76B3C6795A}" destId="{6A17EA0D-A036-40EA-913F-D4A84A725AD8}" srcOrd="1" destOrd="0" presId="urn:microsoft.com/office/officeart/2005/8/layout/chevron1"/>
    <dgm:cxn modelId="{B79E555D-46B5-4DE3-B5AF-1A90953310BF}" type="presParOf" srcId="{4E62D26B-7CA1-4417-A574-CF76B3C6795A}" destId="{08527D11-69B0-48F1-9023-19C84339613D}" srcOrd="2" destOrd="0" presId="urn:microsoft.com/office/officeart/2005/8/layout/chevron1"/>
    <dgm:cxn modelId="{99AA660A-FCF4-45FB-B018-1D51E18F5325}" type="presParOf" srcId="{4E62D26B-7CA1-4417-A574-CF76B3C6795A}" destId="{718D4095-5258-4C62-8D43-538A2676C1BB}" srcOrd="3" destOrd="0" presId="urn:microsoft.com/office/officeart/2005/8/layout/chevron1"/>
    <dgm:cxn modelId="{181F3B46-0BC0-4886-BB9D-D8A8E1D03BB2}" type="presParOf" srcId="{4E62D26B-7CA1-4417-A574-CF76B3C6795A}" destId="{75D112EB-00CB-44DC-9373-9F3E5724DC7F}" srcOrd="4" destOrd="0" presId="urn:microsoft.com/office/officeart/2005/8/layout/chevron1"/>
    <dgm:cxn modelId="{22C738B1-8B8F-4C98-9728-E8AE11DB12C1}" type="presParOf" srcId="{4E62D26B-7CA1-4417-A574-CF76B3C6795A}" destId="{795F8C36-6FF1-40C6-873B-904CA51EA7BC}" srcOrd="5" destOrd="0" presId="urn:microsoft.com/office/officeart/2005/8/layout/chevron1"/>
    <dgm:cxn modelId="{D8EEEE8D-A601-4DAF-8C36-583605FF5F59}" type="presParOf" srcId="{4E62D26B-7CA1-4417-A574-CF76B3C6795A}" destId="{551226A6-A323-4C11-A0C4-AE8190DABA6C}" srcOrd="6" destOrd="0" presId="urn:microsoft.com/office/officeart/2005/8/layout/chevron1"/>
    <dgm:cxn modelId="{4EA1F114-4B52-4A45-A7DD-DCD1D08B2A8B}" type="presParOf" srcId="{4E62D26B-7CA1-4417-A574-CF76B3C6795A}" destId="{3EB72ECB-BAB9-4229-9D73-52DF52B1A3F4}" srcOrd="7" destOrd="0" presId="urn:microsoft.com/office/officeart/2005/8/layout/chevron1"/>
    <dgm:cxn modelId="{60667846-6E7B-4D9E-BD82-78410AF1ECCA}" type="presParOf" srcId="{4E62D26B-7CA1-4417-A574-CF76B3C6795A}" destId="{D34B3D9D-6458-4878-A3E9-518CAE159FE4}" srcOrd="8" destOrd="0" presId="urn:microsoft.com/office/officeart/2005/8/layout/chevron1"/>
    <dgm:cxn modelId="{22E448FF-AF42-43B8-B50B-EDB0123A65E7}" type="presParOf" srcId="{4E62D26B-7CA1-4417-A574-CF76B3C6795A}" destId="{B0B8ACED-9C85-43DB-BCF6-75CD5EFE8C24}" srcOrd="9" destOrd="0" presId="urn:microsoft.com/office/officeart/2005/8/layout/chevron1"/>
    <dgm:cxn modelId="{C67E08D9-2974-4EA9-93E8-506DB1BFA6C9}" type="presParOf" srcId="{4E62D26B-7CA1-4417-A574-CF76B3C6795A}" destId="{27334323-DD38-46FA-A3EF-533FE41DDF7E}" srcOrd="10" destOrd="0" presId="urn:microsoft.com/office/officeart/2005/8/layout/chevron1"/>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D91D0A4E-BFEB-4D8F-BB3C-F84CF36478D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C83697DF-23B0-4301-A94D-8AAB5B3F9758}">
      <dgm:prSet phldrT="[Text]"/>
      <dgm:spPr/>
      <dgm:t>
        <a:bodyPr/>
        <a:lstStyle/>
        <a:p>
          <a:r>
            <a:rPr lang="en-PH" dirty="0" smtClean="0"/>
            <a:t>Modify file</a:t>
          </a:r>
          <a:endParaRPr lang="en-US" dirty="0"/>
        </a:p>
      </dgm:t>
    </dgm:pt>
    <dgm:pt modelId="{85CE8F1D-B552-4AD4-BE01-EA9B056234A0}" type="parTrans" cxnId="{5AAC7E0C-0C4E-4EC5-9D15-C4029F34B6DA}">
      <dgm:prSet/>
      <dgm:spPr/>
      <dgm:t>
        <a:bodyPr/>
        <a:lstStyle/>
        <a:p>
          <a:endParaRPr lang="en-US"/>
        </a:p>
      </dgm:t>
    </dgm:pt>
    <dgm:pt modelId="{08EAFE6D-81A9-4565-8583-07380D879597}" type="sibTrans" cxnId="{5AAC7E0C-0C4E-4EC5-9D15-C4029F34B6DA}">
      <dgm:prSet/>
      <dgm:spPr/>
      <dgm:t>
        <a:bodyPr/>
        <a:lstStyle/>
        <a:p>
          <a:endParaRPr lang="en-US"/>
        </a:p>
      </dgm:t>
    </dgm:pt>
    <dgm:pt modelId="{D1FDC908-A972-4A6C-8C1D-058B2BAE88F6}">
      <dgm:prSet phldrT="[Text]"/>
      <dgm:spPr/>
      <dgm:t>
        <a:bodyPr/>
        <a:lstStyle/>
        <a:p>
          <a:r>
            <a:rPr lang="en-PH" dirty="0" smtClean="0"/>
            <a:t>Checkout</a:t>
          </a:r>
        </a:p>
        <a:p>
          <a:r>
            <a:rPr lang="en-PH" dirty="0" smtClean="0"/>
            <a:t>$ git checkout -- &lt;file&gt;…</a:t>
          </a:r>
          <a:endParaRPr lang="en-US" dirty="0"/>
        </a:p>
      </dgm:t>
    </dgm:pt>
    <dgm:pt modelId="{D390843C-D0F5-472D-A380-A38A162CA524}" type="parTrans" cxnId="{8E847546-F411-410F-B4E1-5FC4A123F69A}">
      <dgm:prSet/>
      <dgm:spPr/>
      <dgm:t>
        <a:bodyPr/>
        <a:lstStyle/>
        <a:p>
          <a:endParaRPr lang="en-US"/>
        </a:p>
      </dgm:t>
    </dgm:pt>
    <dgm:pt modelId="{F77AB436-CB27-48FA-8967-E2C459975256}" type="sibTrans" cxnId="{8E847546-F411-410F-B4E1-5FC4A123F69A}">
      <dgm:prSet/>
      <dgm:spPr/>
      <dgm:t>
        <a:bodyPr/>
        <a:lstStyle/>
        <a:p>
          <a:endParaRPr lang="en-US"/>
        </a:p>
      </dgm:t>
    </dgm:pt>
    <dgm:pt modelId="{3E241B2B-0137-4F7C-BF48-26F3925D1A5A}">
      <dgm:prSet phldrT="[Text]"/>
      <dgm:spPr/>
      <dgm:t>
        <a:bodyPr/>
        <a:lstStyle/>
        <a:p>
          <a:r>
            <a:rPr lang="en-PH" dirty="0" smtClean="0"/>
            <a:t>Check status</a:t>
          </a:r>
          <a:endParaRPr lang="en-US" dirty="0"/>
        </a:p>
      </dgm:t>
    </dgm:pt>
    <dgm:pt modelId="{5E8F045C-E305-4EC9-9142-6D55A011B6CA}" type="parTrans" cxnId="{F0B87EC8-BFEF-41E2-BB57-9DE167D6B035}">
      <dgm:prSet/>
      <dgm:spPr/>
      <dgm:t>
        <a:bodyPr/>
        <a:lstStyle/>
        <a:p>
          <a:endParaRPr lang="en-US"/>
        </a:p>
      </dgm:t>
    </dgm:pt>
    <dgm:pt modelId="{A1C7A760-A563-45BF-AA68-A9D2985F03E8}" type="sibTrans" cxnId="{F0B87EC8-BFEF-41E2-BB57-9DE167D6B035}">
      <dgm:prSet/>
      <dgm:spPr/>
      <dgm:t>
        <a:bodyPr/>
        <a:lstStyle/>
        <a:p>
          <a:endParaRPr lang="en-US"/>
        </a:p>
      </dgm:t>
    </dgm:pt>
    <dgm:pt modelId="{A1CEA641-418D-472F-9E70-45DCA971E35A}" type="pres">
      <dgm:prSet presAssocID="{D91D0A4E-BFEB-4D8F-BB3C-F84CF36478DC}" presName="Name0" presStyleCnt="0">
        <dgm:presLayoutVars>
          <dgm:dir/>
          <dgm:animLvl val="lvl"/>
          <dgm:resizeHandles val="exact"/>
        </dgm:presLayoutVars>
      </dgm:prSet>
      <dgm:spPr/>
      <dgm:t>
        <a:bodyPr/>
        <a:lstStyle/>
        <a:p>
          <a:endParaRPr lang="en-US"/>
        </a:p>
      </dgm:t>
    </dgm:pt>
    <dgm:pt modelId="{8216AD65-E4BC-4CA6-B6D0-E75CA3D535EE}" type="pres">
      <dgm:prSet presAssocID="{3E241B2B-0137-4F7C-BF48-26F3925D1A5A}" presName="boxAndChildren" presStyleCnt="0"/>
      <dgm:spPr/>
    </dgm:pt>
    <dgm:pt modelId="{0E022A8F-BDCB-47F4-B4E1-7FE19DC9B980}" type="pres">
      <dgm:prSet presAssocID="{3E241B2B-0137-4F7C-BF48-26F3925D1A5A}" presName="parentTextBox" presStyleLbl="node1" presStyleIdx="0" presStyleCnt="3"/>
      <dgm:spPr/>
      <dgm:t>
        <a:bodyPr/>
        <a:lstStyle/>
        <a:p>
          <a:endParaRPr lang="en-US"/>
        </a:p>
      </dgm:t>
    </dgm:pt>
    <dgm:pt modelId="{C8BB6855-B670-4EB8-8150-ADFE512F0B7C}" type="pres">
      <dgm:prSet presAssocID="{F77AB436-CB27-48FA-8967-E2C459975256}" presName="sp" presStyleCnt="0"/>
      <dgm:spPr/>
    </dgm:pt>
    <dgm:pt modelId="{52C29541-8F72-493B-920D-189EDCAF9655}" type="pres">
      <dgm:prSet presAssocID="{D1FDC908-A972-4A6C-8C1D-058B2BAE88F6}" presName="arrowAndChildren" presStyleCnt="0"/>
      <dgm:spPr/>
    </dgm:pt>
    <dgm:pt modelId="{BDD0DA9C-03E3-4520-BF07-8D353D5EF7D0}" type="pres">
      <dgm:prSet presAssocID="{D1FDC908-A972-4A6C-8C1D-058B2BAE88F6}" presName="parentTextArrow" presStyleLbl="node1" presStyleIdx="1" presStyleCnt="3"/>
      <dgm:spPr/>
      <dgm:t>
        <a:bodyPr/>
        <a:lstStyle/>
        <a:p>
          <a:endParaRPr lang="en-US"/>
        </a:p>
      </dgm:t>
    </dgm:pt>
    <dgm:pt modelId="{FA0A73F7-0B03-4B35-917C-CF344CCD20EC}" type="pres">
      <dgm:prSet presAssocID="{08EAFE6D-81A9-4565-8583-07380D879597}" presName="sp" presStyleCnt="0"/>
      <dgm:spPr/>
    </dgm:pt>
    <dgm:pt modelId="{FCBCABFE-3872-474F-BCD0-BD83B56E83EC}" type="pres">
      <dgm:prSet presAssocID="{C83697DF-23B0-4301-A94D-8AAB5B3F9758}" presName="arrowAndChildren" presStyleCnt="0"/>
      <dgm:spPr/>
    </dgm:pt>
    <dgm:pt modelId="{5636771F-F5AC-4D42-8EA3-6270B386334A}" type="pres">
      <dgm:prSet presAssocID="{C83697DF-23B0-4301-A94D-8AAB5B3F9758}" presName="parentTextArrow" presStyleLbl="node1" presStyleIdx="2" presStyleCnt="3"/>
      <dgm:spPr/>
      <dgm:t>
        <a:bodyPr/>
        <a:lstStyle/>
        <a:p>
          <a:endParaRPr lang="en-US"/>
        </a:p>
      </dgm:t>
    </dgm:pt>
  </dgm:ptLst>
  <dgm:cxnLst>
    <dgm:cxn modelId="{B0D8F685-A02E-41CD-B74F-3C81978ED71D}" type="presOf" srcId="{D1FDC908-A972-4A6C-8C1D-058B2BAE88F6}" destId="{BDD0DA9C-03E3-4520-BF07-8D353D5EF7D0}" srcOrd="0" destOrd="0" presId="urn:microsoft.com/office/officeart/2005/8/layout/process4"/>
    <dgm:cxn modelId="{CA85C08B-2F0B-4E09-AF00-257377A4C913}" type="presOf" srcId="{C83697DF-23B0-4301-A94D-8AAB5B3F9758}" destId="{5636771F-F5AC-4D42-8EA3-6270B386334A}" srcOrd="0" destOrd="0" presId="urn:microsoft.com/office/officeart/2005/8/layout/process4"/>
    <dgm:cxn modelId="{F659B714-5528-46C7-9631-3BD29BB60B50}" type="presOf" srcId="{3E241B2B-0137-4F7C-BF48-26F3925D1A5A}" destId="{0E022A8F-BDCB-47F4-B4E1-7FE19DC9B980}" srcOrd="0" destOrd="0" presId="urn:microsoft.com/office/officeart/2005/8/layout/process4"/>
    <dgm:cxn modelId="{8E847546-F411-410F-B4E1-5FC4A123F69A}" srcId="{D91D0A4E-BFEB-4D8F-BB3C-F84CF36478DC}" destId="{D1FDC908-A972-4A6C-8C1D-058B2BAE88F6}" srcOrd="1" destOrd="0" parTransId="{D390843C-D0F5-472D-A380-A38A162CA524}" sibTransId="{F77AB436-CB27-48FA-8967-E2C459975256}"/>
    <dgm:cxn modelId="{9B5F0EB2-BAF9-46D1-A07D-77A2CDD5CE40}" type="presOf" srcId="{D91D0A4E-BFEB-4D8F-BB3C-F84CF36478DC}" destId="{A1CEA641-418D-472F-9E70-45DCA971E35A}" srcOrd="0" destOrd="0" presId="urn:microsoft.com/office/officeart/2005/8/layout/process4"/>
    <dgm:cxn modelId="{F0B87EC8-BFEF-41E2-BB57-9DE167D6B035}" srcId="{D91D0A4E-BFEB-4D8F-BB3C-F84CF36478DC}" destId="{3E241B2B-0137-4F7C-BF48-26F3925D1A5A}" srcOrd="2" destOrd="0" parTransId="{5E8F045C-E305-4EC9-9142-6D55A011B6CA}" sibTransId="{A1C7A760-A563-45BF-AA68-A9D2985F03E8}"/>
    <dgm:cxn modelId="{5AAC7E0C-0C4E-4EC5-9D15-C4029F34B6DA}" srcId="{D91D0A4E-BFEB-4D8F-BB3C-F84CF36478DC}" destId="{C83697DF-23B0-4301-A94D-8AAB5B3F9758}" srcOrd="0" destOrd="0" parTransId="{85CE8F1D-B552-4AD4-BE01-EA9B056234A0}" sibTransId="{08EAFE6D-81A9-4565-8583-07380D879597}"/>
    <dgm:cxn modelId="{A178A0CC-3DDA-40BC-900C-716934EB0018}" type="presParOf" srcId="{A1CEA641-418D-472F-9E70-45DCA971E35A}" destId="{8216AD65-E4BC-4CA6-B6D0-E75CA3D535EE}" srcOrd="0" destOrd="0" presId="urn:microsoft.com/office/officeart/2005/8/layout/process4"/>
    <dgm:cxn modelId="{70B0F480-93E0-4FD8-835A-38F14617A899}" type="presParOf" srcId="{8216AD65-E4BC-4CA6-B6D0-E75CA3D535EE}" destId="{0E022A8F-BDCB-47F4-B4E1-7FE19DC9B980}" srcOrd="0" destOrd="0" presId="urn:microsoft.com/office/officeart/2005/8/layout/process4"/>
    <dgm:cxn modelId="{9A83A0B1-157D-4458-9479-2D0F25F9D305}" type="presParOf" srcId="{A1CEA641-418D-472F-9E70-45DCA971E35A}" destId="{C8BB6855-B670-4EB8-8150-ADFE512F0B7C}" srcOrd="1" destOrd="0" presId="urn:microsoft.com/office/officeart/2005/8/layout/process4"/>
    <dgm:cxn modelId="{C2881354-7EEC-4B64-8F0A-2AC5050FC2E7}" type="presParOf" srcId="{A1CEA641-418D-472F-9E70-45DCA971E35A}" destId="{52C29541-8F72-493B-920D-189EDCAF9655}" srcOrd="2" destOrd="0" presId="urn:microsoft.com/office/officeart/2005/8/layout/process4"/>
    <dgm:cxn modelId="{355585FC-8A5F-4917-A90B-7CF135A074C9}" type="presParOf" srcId="{52C29541-8F72-493B-920D-189EDCAF9655}" destId="{BDD0DA9C-03E3-4520-BF07-8D353D5EF7D0}" srcOrd="0" destOrd="0" presId="urn:microsoft.com/office/officeart/2005/8/layout/process4"/>
    <dgm:cxn modelId="{8427ED7E-F4C1-448D-8449-B233D98949A6}" type="presParOf" srcId="{A1CEA641-418D-472F-9E70-45DCA971E35A}" destId="{FA0A73F7-0B03-4B35-917C-CF344CCD20EC}" srcOrd="3" destOrd="0" presId="urn:microsoft.com/office/officeart/2005/8/layout/process4"/>
    <dgm:cxn modelId="{535FAC89-B079-4AA0-B96E-DDB04F584217}" type="presParOf" srcId="{A1CEA641-418D-472F-9E70-45DCA971E35A}" destId="{FCBCABFE-3872-474F-BCD0-BD83B56E83EC}" srcOrd="4" destOrd="0" presId="urn:microsoft.com/office/officeart/2005/8/layout/process4"/>
    <dgm:cxn modelId="{FD0431BE-21CB-4CDA-8EB2-5AE7A61980FC}" type="presParOf" srcId="{FCBCABFE-3872-474F-BCD0-BD83B56E83EC}" destId="{5636771F-F5AC-4D42-8EA3-6270B386334A}"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7BD888F1-1C6D-4A7D-BD49-8BF1CA7D3C2D}" type="presOf" srcId="{4798966B-40D6-49FF-BB6C-3B0195D58F63}" destId="{BBA8D2C9-CC97-4EC5-BE5B-A04EFC7B2453}"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EEF28D14-4C73-478D-AD92-9775486FFBC9}" type="presOf" srcId="{D70B9665-F58E-47F2-BB84-6070316D4446}" destId="{A3157F7E-A9AE-4502-8277-220C9D5A218A}" srcOrd="0" destOrd="0" presId="urn:microsoft.com/office/officeart/2005/8/layout/hChevron3"/>
    <dgm:cxn modelId="{756AD726-AA37-46FE-8FFB-E218101440E8}" type="presOf" srcId="{80A58113-0413-47E2-B1CB-423BF0F05E28}" destId="{3CC0E4BC-DBC8-43BB-B1E3-2CB6EEBCDA7E}" srcOrd="0" destOrd="0" presId="urn:microsoft.com/office/officeart/2005/8/layout/hChevron3"/>
    <dgm:cxn modelId="{47DAC61A-EE93-4A6A-90E2-DE0989C9EE5A}" type="presOf" srcId="{EF7645D3-FB8E-4521-9674-2362D77229E6}" destId="{D2E44240-FA7D-4B92-89A5-74A37B9C9B31}"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AC68DEC1-6603-42FD-9C06-FB812659F1D4}" type="presOf" srcId="{FE323D02-9D8C-442D-9ABE-F9C04079D14C}" destId="{C9B5244F-6758-442E-893D-FABFB44D9911}" srcOrd="0" destOrd="0" presId="urn:microsoft.com/office/officeart/2005/8/layout/hChevron3"/>
    <dgm:cxn modelId="{D2E30131-44C2-4E2C-BE29-16CA94705052}" type="presParOf" srcId="{3CC0E4BC-DBC8-43BB-B1E3-2CB6EEBCDA7E}" destId="{C9B5244F-6758-442E-893D-FABFB44D9911}" srcOrd="0" destOrd="0" presId="urn:microsoft.com/office/officeart/2005/8/layout/hChevron3"/>
    <dgm:cxn modelId="{6C4C542D-D38F-4C28-81B3-0217C3550E17}" type="presParOf" srcId="{3CC0E4BC-DBC8-43BB-B1E3-2CB6EEBCDA7E}" destId="{563CFFEE-BE57-48B3-9CA9-28248F383789}" srcOrd="1" destOrd="0" presId="urn:microsoft.com/office/officeart/2005/8/layout/hChevron3"/>
    <dgm:cxn modelId="{6B1E1E25-093C-4848-961E-0D6CE6BB11EF}" type="presParOf" srcId="{3CC0E4BC-DBC8-43BB-B1E3-2CB6EEBCDA7E}" destId="{D2E44240-FA7D-4B92-89A5-74A37B9C9B31}" srcOrd="2" destOrd="0" presId="urn:microsoft.com/office/officeart/2005/8/layout/hChevron3"/>
    <dgm:cxn modelId="{E56E80EA-5F3E-45A5-A2B3-23A64E623B7F}" type="presParOf" srcId="{3CC0E4BC-DBC8-43BB-B1E3-2CB6EEBCDA7E}" destId="{C2435CAD-FCED-440A-B532-CA7D0E7916A8}" srcOrd="3" destOrd="0" presId="urn:microsoft.com/office/officeart/2005/8/layout/hChevron3"/>
    <dgm:cxn modelId="{EBDCDF37-313F-4CDF-918A-CBF47EE9FC89}" type="presParOf" srcId="{3CC0E4BC-DBC8-43BB-B1E3-2CB6EEBCDA7E}" destId="{BBA8D2C9-CC97-4EC5-BE5B-A04EFC7B2453}" srcOrd="4" destOrd="0" presId="urn:microsoft.com/office/officeart/2005/8/layout/hChevron3"/>
    <dgm:cxn modelId="{8C5A24AF-5385-4931-AC88-B04623B2323E}" type="presParOf" srcId="{3CC0E4BC-DBC8-43BB-B1E3-2CB6EEBCDA7E}" destId="{ECA9012A-F044-4E78-99DF-B74E89B84E50}" srcOrd="5" destOrd="0" presId="urn:microsoft.com/office/officeart/2005/8/layout/hChevron3"/>
    <dgm:cxn modelId="{A22D6267-47A9-41C8-96FE-56FF480D5D77}"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Undoing Things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209E1A6D-D045-4920-8448-1ACA3830A256}">
      <dgm:prSet phldrT="[Text]"/>
      <dgm:spPr/>
      <dgm:t>
        <a:bodyPr/>
        <a:lstStyle/>
        <a:p>
          <a:endParaRPr lang="en-US" dirty="0"/>
        </a:p>
      </dgm:t>
    </dgm:pt>
    <dgm:pt modelId="{C9DD2EBC-E3B5-4824-8778-7B195FA53C9F}" type="parTrans" cxnId="{3DAA1DE2-8334-4239-AAE2-AEF5D26CB8E5}">
      <dgm:prSet/>
      <dgm:spPr/>
    </dgm:pt>
    <dgm:pt modelId="{5A6982CE-09D0-42D3-BCD3-C527032A78BA}" type="sibTrans" cxnId="{3DAA1DE2-8334-4239-AAE2-AEF5D26CB8E5}">
      <dgm:prSet/>
      <dgm:spPr/>
    </dgm:pt>
    <dgm:pt modelId="{4E62D26B-7CA1-4417-A574-CF76B3C6795A}" type="pres">
      <dgm:prSet presAssocID="{80A58113-0413-47E2-B1CB-423BF0F05E28}" presName="Name0" presStyleCnt="0">
        <dgm:presLayoutVars>
          <dgm:dir/>
          <dgm:animLvl val="lvl"/>
          <dgm:resizeHandles val="exact"/>
        </dgm:presLayoutVars>
      </dgm:prSet>
      <dgm:spPr/>
    </dgm:pt>
    <dgm:pt modelId="{36EB2213-7F7A-4C9E-9392-26EFCD5CBBA4}"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6A17EA0D-A036-40EA-913F-D4A84A725AD8}" type="pres">
      <dgm:prSet presAssocID="{DC18EE5A-E347-4E42-B6D9-B7455FDED54F}" presName="parTxOnlySpace" presStyleCnt="0"/>
      <dgm:spPr/>
    </dgm:pt>
    <dgm:pt modelId="{08527D11-69B0-48F1-9023-19C84339613D}"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718D4095-5258-4C62-8D43-538A2676C1BB}" type="pres">
      <dgm:prSet presAssocID="{DEA240DD-89F9-45FD-ACDD-CD0196E3DE20}" presName="parTxOnlySpace" presStyleCnt="0"/>
      <dgm:spPr/>
    </dgm:pt>
    <dgm:pt modelId="{75D112EB-00CB-44DC-9373-9F3E5724DC7F}"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795F8C36-6FF1-40C6-873B-904CA51EA7BC}" type="pres">
      <dgm:prSet presAssocID="{131D9BFF-F2BE-4EC6-9520-0B654B280D10}" presName="parTxOnlySpace" presStyleCnt="0"/>
      <dgm:spPr/>
    </dgm:pt>
    <dgm:pt modelId="{551226A6-A323-4C11-A0C4-AE8190DABA6C}"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3EB72ECB-BAB9-4229-9D73-52DF52B1A3F4}" type="pres">
      <dgm:prSet presAssocID="{31C7EE00-8D07-49DD-90D4-19F6D4182E93}" presName="parTxOnlySpace" presStyleCnt="0"/>
      <dgm:spPr/>
    </dgm:pt>
    <dgm:pt modelId="{D34B3D9D-6458-4878-A3E9-518CAE159FE4}" type="pres">
      <dgm:prSet presAssocID="{4798966B-40D6-49FF-BB6C-3B0195D58F63}" presName="parTxOnly" presStyleLbl="node1" presStyleIdx="4" presStyleCnt="6">
        <dgm:presLayoutVars>
          <dgm:chMax val="0"/>
          <dgm:chPref val="0"/>
          <dgm:bulletEnabled val="1"/>
        </dgm:presLayoutVars>
      </dgm:prSet>
      <dgm:spPr/>
      <dgm:t>
        <a:bodyPr/>
        <a:lstStyle/>
        <a:p>
          <a:endParaRPr lang="en-US"/>
        </a:p>
      </dgm:t>
    </dgm:pt>
    <dgm:pt modelId="{B43C0B95-E3AA-411C-BED1-B0BB3CF2A9C3}" type="pres">
      <dgm:prSet presAssocID="{72A967CB-18D7-4D74-8416-799AA63E4D26}" presName="parTxOnlySpace" presStyleCnt="0"/>
      <dgm:spPr/>
    </dgm:pt>
    <dgm:pt modelId="{100A923E-F90B-4727-9E6F-9E7556DCC30C}" type="pres">
      <dgm:prSet presAssocID="{209E1A6D-D045-4920-8448-1ACA3830A256}" presName="parTxOnly" presStyleLbl="node1" presStyleIdx="5" presStyleCnt="6">
        <dgm:presLayoutVars>
          <dgm:chMax val="0"/>
          <dgm:chPref val="0"/>
          <dgm:bulletEnabled val="1"/>
        </dgm:presLayoutVars>
      </dgm:prSet>
      <dgm:spPr/>
      <dgm:t>
        <a:bodyPr/>
        <a:lstStyle/>
        <a:p>
          <a:endParaRPr lang="en-US"/>
        </a:p>
      </dgm:t>
    </dgm:pt>
  </dgm:ptLst>
  <dgm:cxnLst>
    <dgm:cxn modelId="{F0563653-9D10-4534-9CCC-D84FC0E20497}" type="presOf" srcId="{B7345E01-93CC-454B-98C4-2FFF4CF495C1}" destId="{75D112EB-00CB-44DC-9373-9F3E5724DC7F}"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3" destOrd="0" parTransId="{7769D04F-422F-4680-8C20-A82E839A00DC}" sibTransId="{31C7EE00-8D07-49DD-90D4-19F6D4182E93}"/>
    <dgm:cxn modelId="{9292CCEA-2C31-45FA-9931-4DD5E75EB4E7}" type="presOf" srcId="{EF7645D3-FB8E-4521-9674-2362D77229E6}" destId="{551226A6-A323-4C11-A0C4-AE8190DABA6C}" srcOrd="0" destOrd="0" presId="urn:microsoft.com/office/officeart/2005/8/layout/chevron1"/>
    <dgm:cxn modelId="{5BAF6B33-F472-4F41-AB96-BDCA46744027}" type="presOf" srcId="{535DF721-E416-4C7A-A64E-35A6C828F418}" destId="{08527D11-69B0-48F1-9023-19C84339613D}" srcOrd="0" destOrd="0" presId="urn:microsoft.com/office/officeart/2005/8/layout/chevron1"/>
    <dgm:cxn modelId="{7775AF1C-55F7-4C58-B4D9-055A7F770BB4}" srcId="{80A58113-0413-47E2-B1CB-423BF0F05E28}" destId="{535DF721-E416-4C7A-A64E-35A6C828F418}" srcOrd="1" destOrd="0" parTransId="{C7D35CAD-8BDB-4CCC-A2D0-220A00031831}" sibTransId="{DEA240DD-89F9-45FD-ACDD-CD0196E3DE20}"/>
    <dgm:cxn modelId="{F633AF18-A7DB-41C1-9467-E6A00A95E4C1}" type="presOf" srcId="{FE323D02-9D8C-442D-9ABE-F9C04079D14C}" destId="{36EB2213-7F7A-4C9E-9392-26EFCD5CBBA4}" srcOrd="0" destOrd="0" presId="urn:microsoft.com/office/officeart/2005/8/layout/chevron1"/>
    <dgm:cxn modelId="{456DA0E9-CDE5-4752-BACE-D9B14ADB4112}" type="presOf" srcId="{80A58113-0413-47E2-B1CB-423BF0F05E28}" destId="{4E62D26B-7CA1-4417-A574-CF76B3C6795A}" srcOrd="0" destOrd="0" presId="urn:microsoft.com/office/officeart/2005/8/layout/chevron1"/>
    <dgm:cxn modelId="{F90EEE9E-1609-4C5A-855E-E6C566E363CC}" srcId="{80A58113-0413-47E2-B1CB-423BF0F05E28}" destId="{B7345E01-93CC-454B-98C4-2FFF4CF495C1}" srcOrd="2" destOrd="0" parTransId="{D864A02F-A1E7-405F-92C1-40993A0E8BB9}" sibTransId="{131D9BFF-F2BE-4EC6-9520-0B654B280D10}"/>
    <dgm:cxn modelId="{5012FF50-1EB4-4055-9278-CC5AEA9259D7}" type="presOf" srcId="{4798966B-40D6-49FF-BB6C-3B0195D58F63}" destId="{D34B3D9D-6458-4878-A3E9-518CAE159FE4}" srcOrd="0" destOrd="0" presId="urn:microsoft.com/office/officeart/2005/8/layout/chevron1"/>
    <dgm:cxn modelId="{B4615212-3192-4360-BBBE-E5A2CAA1890A}" srcId="{80A58113-0413-47E2-B1CB-423BF0F05E28}" destId="{4798966B-40D6-49FF-BB6C-3B0195D58F63}" srcOrd="4" destOrd="0" parTransId="{5E2DD6B4-29F4-42C7-A24F-7A2F5EB32CA5}" sibTransId="{72A967CB-18D7-4D74-8416-799AA63E4D26}"/>
    <dgm:cxn modelId="{3DAA1DE2-8334-4239-AAE2-AEF5D26CB8E5}" srcId="{80A58113-0413-47E2-B1CB-423BF0F05E28}" destId="{209E1A6D-D045-4920-8448-1ACA3830A256}" srcOrd="5" destOrd="0" parTransId="{C9DD2EBC-E3B5-4824-8778-7B195FA53C9F}" sibTransId="{5A6982CE-09D0-42D3-BCD3-C527032A78BA}"/>
    <dgm:cxn modelId="{5241309D-F94E-4D7A-92FB-3C05AF4B48EB}" type="presOf" srcId="{209E1A6D-D045-4920-8448-1ACA3830A256}" destId="{100A923E-F90B-4727-9E6F-9E7556DCC30C}" srcOrd="0" destOrd="0" presId="urn:microsoft.com/office/officeart/2005/8/layout/chevron1"/>
    <dgm:cxn modelId="{A299A70C-A376-49F9-9E2C-F1C7683647D5}" type="presParOf" srcId="{4E62D26B-7CA1-4417-A574-CF76B3C6795A}" destId="{36EB2213-7F7A-4C9E-9392-26EFCD5CBBA4}" srcOrd="0" destOrd="0" presId="urn:microsoft.com/office/officeart/2005/8/layout/chevron1"/>
    <dgm:cxn modelId="{BF7EE59C-8358-427D-BE24-0307A00C86CD}" type="presParOf" srcId="{4E62D26B-7CA1-4417-A574-CF76B3C6795A}" destId="{6A17EA0D-A036-40EA-913F-D4A84A725AD8}" srcOrd="1" destOrd="0" presId="urn:microsoft.com/office/officeart/2005/8/layout/chevron1"/>
    <dgm:cxn modelId="{6FD4DEFC-EC60-4FA5-B05F-AD13360E2324}" type="presParOf" srcId="{4E62D26B-7CA1-4417-A574-CF76B3C6795A}" destId="{08527D11-69B0-48F1-9023-19C84339613D}" srcOrd="2" destOrd="0" presId="urn:microsoft.com/office/officeart/2005/8/layout/chevron1"/>
    <dgm:cxn modelId="{55D5C89A-0517-40B5-BDD3-599B27721AFA}" type="presParOf" srcId="{4E62D26B-7CA1-4417-A574-CF76B3C6795A}" destId="{718D4095-5258-4C62-8D43-538A2676C1BB}" srcOrd="3" destOrd="0" presId="urn:microsoft.com/office/officeart/2005/8/layout/chevron1"/>
    <dgm:cxn modelId="{022F25C6-6B17-4B6B-ABF3-4E3875FBC3EC}" type="presParOf" srcId="{4E62D26B-7CA1-4417-A574-CF76B3C6795A}" destId="{75D112EB-00CB-44DC-9373-9F3E5724DC7F}" srcOrd="4" destOrd="0" presId="urn:microsoft.com/office/officeart/2005/8/layout/chevron1"/>
    <dgm:cxn modelId="{C4C93DDA-86A2-4FC7-9752-AC8A5B1771BE}" type="presParOf" srcId="{4E62D26B-7CA1-4417-A574-CF76B3C6795A}" destId="{795F8C36-6FF1-40C6-873B-904CA51EA7BC}" srcOrd="5" destOrd="0" presId="urn:microsoft.com/office/officeart/2005/8/layout/chevron1"/>
    <dgm:cxn modelId="{5179059E-D308-4B90-A219-7AE14E5735FD}" type="presParOf" srcId="{4E62D26B-7CA1-4417-A574-CF76B3C6795A}" destId="{551226A6-A323-4C11-A0C4-AE8190DABA6C}" srcOrd="6" destOrd="0" presId="urn:microsoft.com/office/officeart/2005/8/layout/chevron1"/>
    <dgm:cxn modelId="{C997D042-4BA3-4755-B122-C6497C653ABA}" type="presParOf" srcId="{4E62D26B-7CA1-4417-A574-CF76B3C6795A}" destId="{3EB72ECB-BAB9-4229-9D73-52DF52B1A3F4}" srcOrd="7" destOrd="0" presId="urn:microsoft.com/office/officeart/2005/8/layout/chevron1"/>
    <dgm:cxn modelId="{CAC52DD2-522C-4433-9CBA-79CC4C671548}" type="presParOf" srcId="{4E62D26B-7CA1-4417-A574-CF76B3C6795A}" destId="{D34B3D9D-6458-4878-A3E9-518CAE159FE4}" srcOrd="8" destOrd="0" presId="urn:microsoft.com/office/officeart/2005/8/layout/chevron1"/>
    <dgm:cxn modelId="{16CFD8AD-A3F2-4E75-8137-B6C8F7A05C0F}" type="presParOf" srcId="{4E62D26B-7CA1-4417-A574-CF76B3C6795A}" destId="{B43C0B95-E3AA-411C-BED1-B0BB3CF2A9C3}" srcOrd="9" destOrd="0" presId="urn:microsoft.com/office/officeart/2005/8/layout/chevron1"/>
    <dgm:cxn modelId="{92DD7C58-B79D-4937-A88D-04FFE755D98A}" type="presParOf" srcId="{4E62D26B-7CA1-4417-A574-CF76B3C6795A}" destId="{100A923E-F90B-4727-9E6F-9E7556DCC30C}" srcOrd="10" destOrd="0" presId="urn:microsoft.com/office/officeart/2005/8/layout/chevron1"/>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D91D0A4E-BFEB-4D8F-BB3C-F84CF36478D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C83697DF-23B0-4301-A94D-8AAB5B3F9758}">
      <dgm:prSet phldrT="[Text]"/>
      <dgm:spPr/>
      <dgm:t>
        <a:bodyPr/>
        <a:lstStyle/>
        <a:p>
          <a:r>
            <a:rPr lang="en-PH" dirty="0" smtClean="0"/>
            <a:t>Modify file</a:t>
          </a:r>
          <a:endParaRPr lang="en-US" dirty="0"/>
        </a:p>
      </dgm:t>
    </dgm:pt>
    <dgm:pt modelId="{85CE8F1D-B552-4AD4-BE01-EA9B056234A0}" type="parTrans" cxnId="{5AAC7E0C-0C4E-4EC5-9D15-C4029F34B6DA}">
      <dgm:prSet/>
      <dgm:spPr/>
      <dgm:t>
        <a:bodyPr/>
        <a:lstStyle/>
        <a:p>
          <a:endParaRPr lang="en-US"/>
        </a:p>
      </dgm:t>
    </dgm:pt>
    <dgm:pt modelId="{08EAFE6D-81A9-4565-8583-07380D879597}" type="sibTrans" cxnId="{5AAC7E0C-0C4E-4EC5-9D15-C4029F34B6DA}">
      <dgm:prSet/>
      <dgm:spPr/>
      <dgm:t>
        <a:bodyPr/>
        <a:lstStyle/>
        <a:p>
          <a:endParaRPr lang="en-US"/>
        </a:p>
      </dgm:t>
    </dgm:pt>
    <dgm:pt modelId="{D1FDC908-A972-4A6C-8C1D-058B2BAE88F6}">
      <dgm:prSet phldrT="[Text]"/>
      <dgm:spPr/>
      <dgm:t>
        <a:bodyPr/>
        <a:lstStyle/>
        <a:p>
          <a:r>
            <a:rPr lang="en-PH" dirty="0" smtClean="0"/>
            <a:t>Checkout</a:t>
          </a:r>
        </a:p>
        <a:p>
          <a:r>
            <a:rPr lang="en-PH" dirty="0" smtClean="0"/>
            <a:t>$ git checkout -- &lt;file&gt;…</a:t>
          </a:r>
          <a:endParaRPr lang="en-US" dirty="0"/>
        </a:p>
      </dgm:t>
    </dgm:pt>
    <dgm:pt modelId="{D390843C-D0F5-472D-A380-A38A162CA524}" type="parTrans" cxnId="{8E847546-F411-410F-B4E1-5FC4A123F69A}">
      <dgm:prSet/>
      <dgm:spPr/>
      <dgm:t>
        <a:bodyPr/>
        <a:lstStyle/>
        <a:p>
          <a:endParaRPr lang="en-US"/>
        </a:p>
      </dgm:t>
    </dgm:pt>
    <dgm:pt modelId="{F77AB436-CB27-48FA-8967-E2C459975256}" type="sibTrans" cxnId="{8E847546-F411-410F-B4E1-5FC4A123F69A}">
      <dgm:prSet/>
      <dgm:spPr/>
      <dgm:t>
        <a:bodyPr/>
        <a:lstStyle/>
        <a:p>
          <a:endParaRPr lang="en-US"/>
        </a:p>
      </dgm:t>
    </dgm:pt>
    <dgm:pt modelId="{9DC0AEB2-D0C2-4B22-B59A-AACEE38FD411}">
      <dgm:prSet phldrT="[Text]"/>
      <dgm:spPr/>
      <dgm:t>
        <a:bodyPr/>
        <a:lstStyle/>
        <a:p>
          <a:r>
            <a:rPr lang="en-PH" dirty="0" smtClean="0"/>
            <a:t>Stage</a:t>
          </a:r>
        </a:p>
        <a:p>
          <a:r>
            <a:rPr lang="en-PH" dirty="0" smtClean="0"/>
            <a:t>$ git add</a:t>
          </a:r>
          <a:endParaRPr lang="en-US" dirty="0"/>
        </a:p>
      </dgm:t>
    </dgm:pt>
    <dgm:pt modelId="{52EB353E-B52E-4A07-B878-D2521202F5A9}" type="parTrans" cxnId="{AE6753EE-9FAD-4DDB-AF45-45F2F391702A}">
      <dgm:prSet/>
      <dgm:spPr/>
      <dgm:t>
        <a:bodyPr/>
        <a:lstStyle/>
        <a:p>
          <a:endParaRPr lang="en-US"/>
        </a:p>
      </dgm:t>
    </dgm:pt>
    <dgm:pt modelId="{F1B2563B-2DD3-4124-99BC-DC2907ABC6BB}" type="sibTrans" cxnId="{AE6753EE-9FAD-4DDB-AF45-45F2F391702A}">
      <dgm:prSet/>
      <dgm:spPr/>
      <dgm:t>
        <a:bodyPr/>
        <a:lstStyle/>
        <a:p>
          <a:endParaRPr lang="en-US"/>
        </a:p>
      </dgm:t>
    </dgm:pt>
    <dgm:pt modelId="{2C0B6BF0-F08D-4E56-8074-1E67F8CE4583}">
      <dgm:prSet phldrT="[Text]"/>
      <dgm:spPr/>
      <dgm:t>
        <a:bodyPr/>
        <a:lstStyle/>
        <a:p>
          <a:r>
            <a:rPr lang="en-PH" dirty="0" smtClean="0"/>
            <a:t>Reset</a:t>
          </a:r>
        </a:p>
        <a:p>
          <a:r>
            <a:rPr lang="en-PH" dirty="0" smtClean="0"/>
            <a:t>$ git reset HEAD &lt;file&gt;…</a:t>
          </a:r>
          <a:endParaRPr lang="en-US" dirty="0"/>
        </a:p>
      </dgm:t>
    </dgm:pt>
    <dgm:pt modelId="{935F390E-239E-4F67-8E6E-892CDF34C62F}" type="parTrans" cxnId="{445ABB03-7311-4674-9C16-ECAA23DD43F7}">
      <dgm:prSet/>
      <dgm:spPr/>
      <dgm:t>
        <a:bodyPr/>
        <a:lstStyle/>
        <a:p>
          <a:endParaRPr lang="en-US"/>
        </a:p>
      </dgm:t>
    </dgm:pt>
    <dgm:pt modelId="{76195EA4-3C14-4FA9-8273-56B7AD7389D9}" type="sibTrans" cxnId="{445ABB03-7311-4674-9C16-ECAA23DD43F7}">
      <dgm:prSet/>
      <dgm:spPr/>
      <dgm:t>
        <a:bodyPr/>
        <a:lstStyle/>
        <a:p>
          <a:endParaRPr lang="en-US"/>
        </a:p>
      </dgm:t>
    </dgm:pt>
    <dgm:pt modelId="{E900DB64-491E-4C0C-8FEF-9A60C4A3C3B0}" type="pres">
      <dgm:prSet presAssocID="{D91D0A4E-BFEB-4D8F-BB3C-F84CF36478DC}" presName="Name0" presStyleCnt="0">
        <dgm:presLayoutVars>
          <dgm:dir/>
          <dgm:animLvl val="lvl"/>
          <dgm:resizeHandles val="exact"/>
        </dgm:presLayoutVars>
      </dgm:prSet>
      <dgm:spPr/>
      <dgm:t>
        <a:bodyPr/>
        <a:lstStyle/>
        <a:p>
          <a:endParaRPr lang="en-US"/>
        </a:p>
      </dgm:t>
    </dgm:pt>
    <dgm:pt modelId="{35B19953-0374-491D-932F-26C83BBA0C3E}" type="pres">
      <dgm:prSet presAssocID="{D1FDC908-A972-4A6C-8C1D-058B2BAE88F6}" presName="boxAndChildren" presStyleCnt="0"/>
      <dgm:spPr/>
    </dgm:pt>
    <dgm:pt modelId="{B2859849-717C-4E5E-BBB5-905B8C82A57C}" type="pres">
      <dgm:prSet presAssocID="{D1FDC908-A972-4A6C-8C1D-058B2BAE88F6}" presName="parentTextBox" presStyleLbl="node1" presStyleIdx="0" presStyleCnt="4"/>
      <dgm:spPr/>
      <dgm:t>
        <a:bodyPr/>
        <a:lstStyle/>
        <a:p>
          <a:endParaRPr lang="en-US"/>
        </a:p>
      </dgm:t>
    </dgm:pt>
    <dgm:pt modelId="{2BD63CE8-4ACC-4EED-8DDC-222A425B2990}" type="pres">
      <dgm:prSet presAssocID="{76195EA4-3C14-4FA9-8273-56B7AD7389D9}" presName="sp" presStyleCnt="0"/>
      <dgm:spPr/>
    </dgm:pt>
    <dgm:pt modelId="{DCD38178-393C-4028-B8E6-E58DEF904F53}" type="pres">
      <dgm:prSet presAssocID="{2C0B6BF0-F08D-4E56-8074-1E67F8CE4583}" presName="arrowAndChildren" presStyleCnt="0"/>
      <dgm:spPr/>
    </dgm:pt>
    <dgm:pt modelId="{3433C3CF-10E1-4A06-B783-034CACECDD75}" type="pres">
      <dgm:prSet presAssocID="{2C0B6BF0-F08D-4E56-8074-1E67F8CE4583}" presName="parentTextArrow" presStyleLbl="node1" presStyleIdx="1" presStyleCnt="4"/>
      <dgm:spPr/>
      <dgm:t>
        <a:bodyPr/>
        <a:lstStyle/>
        <a:p>
          <a:endParaRPr lang="en-US"/>
        </a:p>
      </dgm:t>
    </dgm:pt>
    <dgm:pt modelId="{F4E9CB77-A9EB-4560-860E-0C69F1874FFF}" type="pres">
      <dgm:prSet presAssocID="{F1B2563B-2DD3-4124-99BC-DC2907ABC6BB}" presName="sp" presStyleCnt="0"/>
      <dgm:spPr/>
    </dgm:pt>
    <dgm:pt modelId="{32C74097-9FA2-4F65-B962-7D833146E2D9}" type="pres">
      <dgm:prSet presAssocID="{9DC0AEB2-D0C2-4B22-B59A-AACEE38FD411}" presName="arrowAndChildren" presStyleCnt="0"/>
      <dgm:spPr/>
    </dgm:pt>
    <dgm:pt modelId="{6296B829-87C3-4218-B0DF-505E7EA347DE}" type="pres">
      <dgm:prSet presAssocID="{9DC0AEB2-D0C2-4B22-B59A-AACEE38FD411}" presName="parentTextArrow" presStyleLbl="node1" presStyleIdx="2" presStyleCnt="4"/>
      <dgm:spPr/>
      <dgm:t>
        <a:bodyPr/>
        <a:lstStyle/>
        <a:p>
          <a:endParaRPr lang="en-US"/>
        </a:p>
      </dgm:t>
    </dgm:pt>
    <dgm:pt modelId="{AA791722-C709-47C0-BC84-5A9DCB905D9A}" type="pres">
      <dgm:prSet presAssocID="{08EAFE6D-81A9-4565-8583-07380D879597}" presName="sp" presStyleCnt="0"/>
      <dgm:spPr/>
    </dgm:pt>
    <dgm:pt modelId="{D7F2D63F-24A1-446C-8E07-353D98B6662D}" type="pres">
      <dgm:prSet presAssocID="{C83697DF-23B0-4301-A94D-8AAB5B3F9758}" presName="arrowAndChildren" presStyleCnt="0"/>
      <dgm:spPr/>
    </dgm:pt>
    <dgm:pt modelId="{65DB219E-FA39-4A3C-9D7C-C96AD5AB03F9}" type="pres">
      <dgm:prSet presAssocID="{C83697DF-23B0-4301-A94D-8AAB5B3F9758}" presName="parentTextArrow" presStyleLbl="node1" presStyleIdx="3" presStyleCnt="4"/>
      <dgm:spPr/>
      <dgm:t>
        <a:bodyPr/>
        <a:lstStyle/>
        <a:p>
          <a:endParaRPr lang="en-US"/>
        </a:p>
      </dgm:t>
    </dgm:pt>
  </dgm:ptLst>
  <dgm:cxnLst>
    <dgm:cxn modelId="{51BD10D2-D8C3-4309-9458-DAAD8D36E15B}" type="presOf" srcId="{2C0B6BF0-F08D-4E56-8074-1E67F8CE4583}" destId="{3433C3CF-10E1-4A06-B783-034CACECDD75}" srcOrd="0" destOrd="0" presId="urn:microsoft.com/office/officeart/2005/8/layout/process4"/>
    <dgm:cxn modelId="{445ABB03-7311-4674-9C16-ECAA23DD43F7}" srcId="{D91D0A4E-BFEB-4D8F-BB3C-F84CF36478DC}" destId="{2C0B6BF0-F08D-4E56-8074-1E67F8CE4583}" srcOrd="2" destOrd="0" parTransId="{935F390E-239E-4F67-8E6E-892CDF34C62F}" sibTransId="{76195EA4-3C14-4FA9-8273-56B7AD7389D9}"/>
    <dgm:cxn modelId="{F3E86C38-4A87-4F9D-9882-6EDECF18FEAE}" type="presOf" srcId="{C83697DF-23B0-4301-A94D-8AAB5B3F9758}" destId="{65DB219E-FA39-4A3C-9D7C-C96AD5AB03F9}" srcOrd="0" destOrd="0" presId="urn:microsoft.com/office/officeart/2005/8/layout/process4"/>
    <dgm:cxn modelId="{8E847546-F411-410F-B4E1-5FC4A123F69A}" srcId="{D91D0A4E-BFEB-4D8F-BB3C-F84CF36478DC}" destId="{D1FDC908-A972-4A6C-8C1D-058B2BAE88F6}" srcOrd="3" destOrd="0" parTransId="{D390843C-D0F5-472D-A380-A38A162CA524}" sibTransId="{F77AB436-CB27-48FA-8967-E2C459975256}"/>
    <dgm:cxn modelId="{AE6753EE-9FAD-4DDB-AF45-45F2F391702A}" srcId="{D91D0A4E-BFEB-4D8F-BB3C-F84CF36478DC}" destId="{9DC0AEB2-D0C2-4B22-B59A-AACEE38FD411}" srcOrd="1" destOrd="0" parTransId="{52EB353E-B52E-4A07-B878-D2521202F5A9}" sibTransId="{F1B2563B-2DD3-4124-99BC-DC2907ABC6BB}"/>
    <dgm:cxn modelId="{65DEA6DF-1C1D-4A1C-98F9-9C9272E2054D}" type="presOf" srcId="{9DC0AEB2-D0C2-4B22-B59A-AACEE38FD411}" destId="{6296B829-87C3-4218-B0DF-505E7EA347DE}" srcOrd="0" destOrd="0" presId="urn:microsoft.com/office/officeart/2005/8/layout/process4"/>
    <dgm:cxn modelId="{5AAC7E0C-0C4E-4EC5-9D15-C4029F34B6DA}" srcId="{D91D0A4E-BFEB-4D8F-BB3C-F84CF36478DC}" destId="{C83697DF-23B0-4301-A94D-8AAB5B3F9758}" srcOrd="0" destOrd="0" parTransId="{85CE8F1D-B552-4AD4-BE01-EA9B056234A0}" sibTransId="{08EAFE6D-81A9-4565-8583-07380D879597}"/>
    <dgm:cxn modelId="{695C9928-6773-41E3-9722-9EE3EB99D50B}" type="presOf" srcId="{D91D0A4E-BFEB-4D8F-BB3C-F84CF36478DC}" destId="{E900DB64-491E-4C0C-8FEF-9A60C4A3C3B0}" srcOrd="0" destOrd="0" presId="urn:microsoft.com/office/officeart/2005/8/layout/process4"/>
    <dgm:cxn modelId="{6A2DFF54-2665-4CF1-BEDC-B996F0581E31}" type="presOf" srcId="{D1FDC908-A972-4A6C-8C1D-058B2BAE88F6}" destId="{B2859849-717C-4E5E-BBB5-905B8C82A57C}" srcOrd="0" destOrd="0" presId="urn:microsoft.com/office/officeart/2005/8/layout/process4"/>
    <dgm:cxn modelId="{A8C7A8B0-26BA-4754-BDF1-B0A3FDE4E15F}" type="presParOf" srcId="{E900DB64-491E-4C0C-8FEF-9A60C4A3C3B0}" destId="{35B19953-0374-491D-932F-26C83BBA0C3E}" srcOrd="0" destOrd="0" presId="urn:microsoft.com/office/officeart/2005/8/layout/process4"/>
    <dgm:cxn modelId="{8B17E7F5-2A12-4C91-9F2D-F5DF0D2A0C51}" type="presParOf" srcId="{35B19953-0374-491D-932F-26C83BBA0C3E}" destId="{B2859849-717C-4E5E-BBB5-905B8C82A57C}" srcOrd="0" destOrd="0" presId="urn:microsoft.com/office/officeart/2005/8/layout/process4"/>
    <dgm:cxn modelId="{0FA446DE-238D-4881-9206-5BD94A2621CA}" type="presParOf" srcId="{E900DB64-491E-4C0C-8FEF-9A60C4A3C3B0}" destId="{2BD63CE8-4ACC-4EED-8DDC-222A425B2990}" srcOrd="1" destOrd="0" presId="urn:microsoft.com/office/officeart/2005/8/layout/process4"/>
    <dgm:cxn modelId="{A6C79C65-C51B-47E2-BF3C-73769488954E}" type="presParOf" srcId="{E900DB64-491E-4C0C-8FEF-9A60C4A3C3B0}" destId="{DCD38178-393C-4028-B8E6-E58DEF904F53}" srcOrd="2" destOrd="0" presId="urn:microsoft.com/office/officeart/2005/8/layout/process4"/>
    <dgm:cxn modelId="{1AED4F1A-BB10-420B-B1A2-05FAD2A1A151}" type="presParOf" srcId="{DCD38178-393C-4028-B8E6-E58DEF904F53}" destId="{3433C3CF-10E1-4A06-B783-034CACECDD75}" srcOrd="0" destOrd="0" presId="urn:microsoft.com/office/officeart/2005/8/layout/process4"/>
    <dgm:cxn modelId="{BDC33634-FB6C-4B4E-B144-1E43F3363666}" type="presParOf" srcId="{E900DB64-491E-4C0C-8FEF-9A60C4A3C3B0}" destId="{F4E9CB77-A9EB-4560-860E-0C69F1874FFF}" srcOrd="3" destOrd="0" presId="urn:microsoft.com/office/officeart/2005/8/layout/process4"/>
    <dgm:cxn modelId="{E1DBE46B-781D-4CEF-87A9-7E4C63766FFD}" type="presParOf" srcId="{E900DB64-491E-4C0C-8FEF-9A60C4A3C3B0}" destId="{32C74097-9FA2-4F65-B962-7D833146E2D9}" srcOrd="4" destOrd="0" presId="urn:microsoft.com/office/officeart/2005/8/layout/process4"/>
    <dgm:cxn modelId="{34BB7A8D-DC2B-4580-BF51-007AE12DA4F2}" type="presParOf" srcId="{32C74097-9FA2-4F65-B962-7D833146E2D9}" destId="{6296B829-87C3-4218-B0DF-505E7EA347DE}" srcOrd="0" destOrd="0" presId="urn:microsoft.com/office/officeart/2005/8/layout/process4"/>
    <dgm:cxn modelId="{B7CFBE90-C006-4DCC-8197-A89D40CAC538}" type="presParOf" srcId="{E900DB64-491E-4C0C-8FEF-9A60C4A3C3B0}" destId="{AA791722-C709-47C0-BC84-5A9DCB905D9A}" srcOrd="5" destOrd="0" presId="urn:microsoft.com/office/officeart/2005/8/layout/process4"/>
    <dgm:cxn modelId="{DE783550-76D7-4A5A-903E-6890E97FCDB8}" type="presParOf" srcId="{E900DB64-491E-4C0C-8FEF-9A60C4A3C3B0}" destId="{D7F2D63F-24A1-446C-8E07-353D98B6662D}" srcOrd="6" destOrd="0" presId="urn:microsoft.com/office/officeart/2005/8/layout/process4"/>
    <dgm:cxn modelId="{FA511F06-3657-47E4-A015-65EEBFAC5708}" type="presParOf" srcId="{D7F2D63F-24A1-446C-8E07-353D98B6662D}" destId="{65DB219E-FA39-4A3C-9D7C-C96AD5AB03F9}"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CF29036A-363C-461D-9D95-E85C5DE359F1}" type="presOf" srcId="{D70B9665-F58E-47F2-BB84-6070316D4446}" destId="{A3157F7E-A9AE-4502-8277-220C9D5A218A}" srcOrd="0" destOrd="0" presId="urn:microsoft.com/office/officeart/2005/8/layout/hChevron3"/>
    <dgm:cxn modelId="{D739A69A-61C8-40DF-9E49-3C5A9CAA9FF0}" type="presOf" srcId="{80A58113-0413-47E2-B1CB-423BF0F05E28}" destId="{3CC0E4BC-DBC8-43BB-B1E3-2CB6EEBCDA7E}"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4A5835E7-9FCF-4891-8754-B1719BDA4171}" type="presOf" srcId="{FE323D02-9D8C-442D-9ABE-F9C04079D14C}" destId="{C9B5244F-6758-442E-893D-FABFB44D9911}" srcOrd="0" destOrd="0" presId="urn:microsoft.com/office/officeart/2005/8/layout/hChevron3"/>
    <dgm:cxn modelId="{790624EF-517B-4C65-BCEC-2042877ACD18}" type="presOf" srcId="{EF7645D3-FB8E-4521-9674-2362D77229E6}" destId="{D2E44240-FA7D-4B92-89A5-74A37B9C9B31}" srcOrd="0" destOrd="0" presId="urn:microsoft.com/office/officeart/2005/8/layout/hChevron3"/>
    <dgm:cxn modelId="{8E9A117B-4D78-4FF7-B7F2-63572268799B}" type="presOf" srcId="{4798966B-40D6-49FF-BB6C-3B0195D58F63}" destId="{BBA8D2C9-CC97-4EC5-BE5B-A04EFC7B2453}"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00B39A6E-4F9C-4E4C-9D2A-C92838596835}" type="presParOf" srcId="{3CC0E4BC-DBC8-43BB-B1E3-2CB6EEBCDA7E}" destId="{C9B5244F-6758-442E-893D-FABFB44D9911}" srcOrd="0" destOrd="0" presId="urn:microsoft.com/office/officeart/2005/8/layout/hChevron3"/>
    <dgm:cxn modelId="{7570182F-3C5D-4DD4-AFDC-C0796C886444}" type="presParOf" srcId="{3CC0E4BC-DBC8-43BB-B1E3-2CB6EEBCDA7E}" destId="{563CFFEE-BE57-48B3-9CA9-28248F383789}" srcOrd="1" destOrd="0" presId="urn:microsoft.com/office/officeart/2005/8/layout/hChevron3"/>
    <dgm:cxn modelId="{B22AC6FB-B39D-472F-A2CD-C893DEAAAC10}" type="presParOf" srcId="{3CC0E4BC-DBC8-43BB-B1E3-2CB6EEBCDA7E}" destId="{D2E44240-FA7D-4B92-89A5-74A37B9C9B31}" srcOrd="2" destOrd="0" presId="urn:microsoft.com/office/officeart/2005/8/layout/hChevron3"/>
    <dgm:cxn modelId="{E992D6B2-1575-4A37-A865-35B34817890D}" type="presParOf" srcId="{3CC0E4BC-DBC8-43BB-B1E3-2CB6EEBCDA7E}" destId="{C2435CAD-FCED-440A-B532-CA7D0E7916A8}" srcOrd="3" destOrd="0" presId="urn:microsoft.com/office/officeart/2005/8/layout/hChevron3"/>
    <dgm:cxn modelId="{B04BC808-BF5E-4673-89B1-5BEDAEEABD0B}" type="presParOf" srcId="{3CC0E4BC-DBC8-43BB-B1E3-2CB6EEBCDA7E}" destId="{BBA8D2C9-CC97-4EC5-BE5B-A04EFC7B2453}" srcOrd="4" destOrd="0" presId="urn:microsoft.com/office/officeart/2005/8/layout/hChevron3"/>
    <dgm:cxn modelId="{D11D72CE-33FE-456F-A868-BCA928CB7F1E}" type="presParOf" srcId="{3CC0E4BC-DBC8-43BB-B1E3-2CB6EEBCDA7E}" destId="{ECA9012A-F044-4E78-99DF-B74E89B84E50}" srcOrd="5" destOrd="0" presId="urn:microsoft.com/office/officeart/2005/8/layout/hChevron3"/>
    <dgm:cxn modelId="{77F721E8-B99B-401E-BFB1-BB75015F2F86}"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r>
            <a:rPr lang="en-PH" dirty="0" smtClean="0"/>
            <a:t>Undoing Things</a:t>
          </a:r>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A83DC334-6F49-49B3-8C3D-C86D7F4ACF8B}">
      <dgm:prSet phldrT="[Text]"/>
      <dgm:spPr/>
      <dgm:t>
        <a:bodyPr/>
        <a:lstStyle/>
        <a:p>
          <a:endParaRPr lang="en-US" dirty="0"/>
        </a:p>
      </dgm:t>
    </dgm:pt>
    <dgm:pt modelId="{E50DE605-1257-4C31-8E70-E0D003B77E1E}" type="parTrans" cxnId="{86673D09-1748-4174-B72E-8DDF8A5D595B}">
      <dgm:prSet/>
      <dgm:spPr/>
      <dgm:t>
        <a:bodyPr/>
        <a:lstStyle/>
        <a:p>
          <a:endParaRPr lang="en-US"/>
        </a:p>
      </dgm:t>
    </dgm:pt>
    <dgm:pt modelId="{D2144143-8B50-448B-92BA-02F546272B11}" type="sibTrans" cxnId="{86673D09-1748-4174-B72E-8DDF8A5D595B}">
      <dgm:prSet/>
      <dgm:spPr/>
      <dgm:t>
        <a:bodyPr/>
        <a:lstStyle/>
        <a:p>
          <a:endParaRPr lang="en-US"/>
        </a:p>
      </dgm:t>
    </dgm:pt>
    <dgm:pt modelId="{4E62D26B-7CA1-4417-A574-CF76B3C6795A}" type="pres">
      <dgm:prSet presAssocID="{80A58113-0413-47E2-B1CB-423BF0F05E28}" presName="Name0" presStyleCnt="0">
        <dgm:presLayoutVars>
          <dgm:dir/>
          <dgm:animLvl val="lvl"/>
          <dgm:resizeHandles val="exact"/>
        </dgm:presLayoutVars>
      </dgm:prSet>
      <dgm:spPr/>
    </dgm:pt>
    <dgm:pt modelId="{36EB2213-7F7A-4C9E-9392-26EFCD5CBBA4}"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6A17EA0D-A036-40EA-913F-D4A84A725AD8}" type="pres">
      <dgm:prSet presAssocID="{DC18EE5A-E347-4E42-B6D9-B7455FDED54F}" presName="parTxOnlySpace" presStyleCnt="0"/>
      <dgm:spPr/>
    </dgm:pt>
    <dgm:pt modelId="{08527D11-69B0-48F1-9023-19C84339613D}"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718D4095-5258-4C62-8D43-538A2676C1BB}" type="pres">
      <dgm:prSet presAssocID="{DEA240DD-89F9-45FD-ACDD-CD0196E3DE20}" presName="parTxOnlySpace" presStyleCnt="0"/>
      <dgm:spPr/>
    </dgm:pt>
    <dgm:pt modelId="{75D112EB-00CB-44DC-9373-9F3E5724DC7F}"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795F8C36-6FF1-40C6-873B-904CA51EA7BC}" type="pres">
      <dgm:prSet presAssocID="{131D9BFF-F2BE-4EC6-9520-0B654B280D10}" presName="parTxOnlySpace" presStyleCnt="0"/>
      <dgm:spPr/>
    </dgm:pt>
    <dgm:pt modelId="{551226A6-A323-4C11-A0C4-AE8190DABA6C}"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3EB72ECB-BAB9-4229-9D73-52DF52B1A3F4}" type="pres">
      <dgm:prSet presAssocID="{31C7EE00-8D07-49DD-90D4-19F6D4182E93}" presName="parTxOnlySpace" presStyleCnt="0"/>
      <dgm:spPr/>
    </dgm:pt>
    <dgm:pt modelId="{D34B3D9D-6458-4878-A3E9-518CAE159FE4}" type="pres">
      <dgm:prSet presAssocID="{4798966B-40D6-49FF-BB6C-3B0195D58F63}" presName="parTxOnly" presStyleLbl="node1" presStyleIdx="4" presStyleCnt="6">
        <dgm:presLayoutVars>
          <dgm:chMax val="0"/>
          <dgm:chPref val="0"/>
          <dgm:bulletEnabled val="1"/>
        </dgm:presLayoutVars>
      </dgm:prSet>
      <dgm:spPr/>
      <dgm:t>
        <a:bodyPr/>
        <a:lstStyle/>
        <a:p>
          <a:endParaRPr lang="en-US"/>
        </a:p>
      </dgm:t>
    </dgm:pt>
    <dgm:pt modelId="{CACC597D-50F6-468A-8FD1-75DD2A989668}" type="pres">
      <dgm:prSet presAssocID="{72A967CB-18D7-4D74-8416-799AA63E4D26}" presName="parTxOnlySpace" presStyleCnt="0"/>
      <dgm:spPr/>
    </dgm:pt>
    <dgm:pt modelId="{23F5CFDE-875D-4659-AF4B-C5FC54EF2268}" type="pres">
      <dgm:prSet presAssocID="{A83DC334-6F49-49B3-8C3D-C86D7F4ACF8B}" presName="parTxOnly" presStyleLbl="node1" presStyleIdx="5" presStyleCnt="6">
        <dgm:presLayoutVars>
          <dgm:chMax val="0"/>
          <dgm:chPref val="0"/>
          <dgm:bulletEnabled val="1"/>
        </dgm:presLayoutVars>
      </dgm:prSet>
      <dgm:spPr/>
      <dgm:t>
        <a:bodyPr/>
        <a:lstStyle/>
        <a:p>
          <a:endParaRPr lang="en-US"/>
        </a:p>
      </dgm:t>
    </dgm:pt>
  </dgm:ptLst>
  <dgm:cxnLst>
    <dgm:cxn modelId="{8C85E4B8-D5D7-4ECD-966E-8D15CE956FF2}" type="presOf" srcId="{535DF721-E416-4C7A-A64E-35A6C828F418}" destId="{08527D11-69B0-48F1-9023-19C84339613D}"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78A8F902-40F6-46E7-9A15-C06BA7E696F3}" type="presOf" srcId="{FE323D02-9D8C-442D-9ABE-F9C04079D14C}" destId="{36EB2213-7F7A-4C9E-9392-26EFCD5CBBA4}" srcOrd="0" destOrd="0" presId="urn:microsoft.com/office/officeart/2005/8/layout/chevron1"/>
    <dgm:cxn modelId="{96DCB5AB-FBBF-4CD4-9FF6-8929FEE290BE}" srcId="{80A58113-0413-47E2-B1CB-423BF0F05E28}" destId="{EF7645D3-FB8E-4521-9674-2362D77229E6}" srcOrd="3" destOrd="0" parTransId="{7769D04F-422F-4680-8C20-A82E839A00DC}" sibTransId="{31C7EE00-8D07-49DD-90D4-19F6D4182E93}"/>
    <dgm:cxn modelId="{7E74867F-B825-4014-A6C2-97FD342A6501}" type="presOf" srcId="{EF7645D3-FB8E-4521-9674-2362D77229E6}" destId="{551226A6-A323-4C11-A0C4-AE8190DABA6C}" srcOrd="0" destOrd="0" presId="urn:microsoft.com/office/officeart/2005/8/layout/chevron1"/>
    <dgm:cxn modelId="{7BA58F14-725B-4D8E-B719-7BF66CE8355E}" type="presOf" srcId="{A83DC334-6F49-49B3-8C3D-C86D7F4ACF8B}" destId="{23F5CFDE-875D-4659-AF4B-C5FC54EF2268}" srcOrd="0" destOrd="0" presId="urn:microsoft.com/office/officeart/2005/8/layout/chevron1"/>
    <dgm:cxn modelId="{7775AF1C-55F7-4C58-B4D9-055A7F770BB4}" srcId="{80A58113-0413-47E2-B1CB-423BF0F05E28}" destId="{535DF721-E416-4C7A-A64E-35A6C828F418}" srcOrd="1" destOrd="0" parTransId="{C7D35CAD-8BDB-4CCC-A2D0-220A00031831}" sibTransId="{DEA240DD-89F9-45FD-ACDD-CD0196E3DE20}"/>
    <dgm:cxn modelId="{BAD1ACB8-8898-4F62-8C6D-E5ED6F2B007E}" type="presOf" srcId="{80A58113-0413-47E2-B1CB-423BF0F05E28}" destId="{4E62D26B-7CA1-4417-A574-CF76B3C6795A}" srcOrd="0" destOrd="0" presId="urn:microsoft.com/office/officeart/2005/8/layout/chevron1"/>
    <dgm:cxn modelId="{84B1B962-21EE-46C5-98A3-5264F330426A}" type="presOf" srcId="{4798966B-40D6-49FF-BB6C-3B0195D58F63}" destId="{D34B3D9D-6458-4878-A3E9-518CAE159FE4}" srcOrd="0" destOrd="0" presId="urn:microsoft.com/office/officeart/2005/8/layout/chevron1"/>
    <dgm:cxn modelId="{ACC5BAEF-9E32-40C8-8B52-549934EC58E1}" type="presOf" srcId="{B7345E01-93CC-454B-98C4-2FFF4CF495C1}" destId="{75D112EB-00CB-44DC-9373-9F3E5724DC7F}" srcOrd="0" destOrd="0" presId="urn:microsoft.com/office/officeart/2005/8/layout/chevron1"/>
    <dgm:cxn modelId="{F90EEE9E-1609-4C5A-855E-E6C566E363CC}" srcId="{80A58113-0413-47E2-B1CB-423BF0F05E28}" destId="{B7345E01-93CC-454B-98C4-2FFF4CF495C1}" srcOrd="2" destOrd="0" parTransId="{D864A02F-A1E7-405F-92C1-40993A0E8BB9}" sibTransId="{131D9BFF-F2BE-4EC6-9520-0B654B280D10}"/>
    <dgm:cxn modelId="{B4615212-3192-4360-BBBE-E5A2CAA1890A}" srcId="{80A58113-0413-47E2-B1CB-423BF0F05E28}" destId="{4798966B-40D6-49FF-BB6C-3B0195D58F63}" srcOrd="4" destOrd="0" parTransId="{5E2DD6B4-29F4-42C7-A24F-7A2F5EB32CA5}" sibTransId="{72A967CB-18D7-4D74-8416-799AA63E4D26}"/>
    <dgm:cxn modelId="{86673D09-1748-4174-B72E-8DDF8A5D595B}" srcId="{80A58113-0413-47E2-B1CB-423BF0F05E28}" destId="{A83DC334-6F49-49B3-8C3D-C86D7F4ACF8B}" srcOrd="5" destOrd="0" parTransId="{E50DE605-1257-4C31-8E70-E0D003B77E1E}" sibTransId="{D2144143-8B50-448B-92BA-02F546272B11}"/>
    <dgm:cxn modelId="{FA5D1B0D-EA57-4BA8-BEB8-953EFC289306}" type="presParOf" srcId="{4E62D26B-7CA1-4417-A574-CF76B3C6795A}" destId="{36EB2213-7F7A-4C9E-9392-26EFCD5CBBA4}" srcOrd="0" destOrd="0" presId="urn:microsoft.com/office/officeart/2005/8/layout/chevron1"/>
    <dgm:cxn modelId="{9CE91CE7-47E0-4C7A-AAC0-620E648EC421}" type="presParOf" srcId="{4E62D26B-7CA1-4417-A574-CF76B3C6795A}" destId="{6A17EA0D-A036-40EA-913F-D4A84A725AD8}" srcOrd="1" destOrd="0" presId="urn:microsoft.com/office/officeart/2005/8/layout/chevron1"/>
    <dgm:cxn modelId="{ADC48C74-492D-4E3F-9BEE-EAE7DF55D8C4}" type="presParOf" srcId="{4E62D26B-7CA1-4417-A574-CF76B3C6795A}" destId="{08527D11-69B0-48F1-9023-19C84339613D}" srcOrd="2" destOrd="0" presId="urn:microsoft.com/office/officeart/2005/8/layout/chevron1"/>
    <dgm:cxn modelId="{828D79DA-695D-4E25-B36A-FA236DC56C01}" type="presParOf" srcId="{4E62D26B-7CA1-4417-A574-CF76B3C6795A}" destId="{718D4095-5258-4C62-8D43-538A2676C1BB}" srcOrd="3" destOrd="0" presId="urn:microsoft.com/office/officeart/2005/8/layout/chevron1"/>
    <dgm:cxn modelId="{136FE744-7228-479C-8DE4-A1C3888E8EBD}" type="presParOf" srcId="{4E62D26B-7CA1-4417-A574-CF76B3C6795A}" destId="{75D112EB-00CB-44DC-9373-9F3E5724DC7F}" srcOrd="4" destOrd="0" presId="urn:microsoft.com/office/officeart/2005/8/layout/chevron1"/>
    <dgm:cxn modelId="{EB5C1214-534C-4028-941C-F3150B16C40C}" type="presParOf" srcId="{4E62D26B-7CA1-4417-A574-CF76B3C6795A}" destId="{795F8C36-6FF1-40C6-873B-904CA51EA7BC}" srcOrd="5" destOrd="0" presId="urn:microsoft.com/office/officeart/2005/8/layout/chevron1"/>
    <dgm:cxn modelId="{F428AF68-CFD1-4587-81BA-03BA8D108F92}" type="presParOf" srcId="{4E62D26B-7CA1-4417-A574-CF76B3C6795A}" destId="{551226A6-A323-4C11-A0C4-AE8190DABA6C}" srcOrd="6" destOrd="0" presId="urn:microsoft.com/office/officeart/2005/8/layout/chevron1"/>
    <dgm:cxn modelId="{5CD4AF90-C95C-4559-9407-1BDE2A0D58B9}" type="presParOf" srcId="{4E62D26B-7CA1-4417-A574-CF76B3C6795A}" destId="{3EB72ECB-BAB9-4229-9D73-52DF52B1A3F4}" srcOrd="7" destOrd="0" presId="urn:microsoft.com/office/officeart/2005/8/layout/chevron1"/>
    <dgm:cxn modelId="{FEAE8A10-A822-4B8B-BE2E-9AF69D2F9AB3}" type="presParOf" srcId="{4E62D26B-7CA1-4417-A574-CF76B3C6795A}" destId="{D34B3D9D-6458-4878-A3E9-518CAE159FE4}" srcOrd="8" destOrd="0" presId="urn:microsoft.com/office/officeart/2005/8/layout/chevron1"/>
    <dgm:cxn modelId="{EF06FE24-1AC0-4DB0-B8CC-3937DC3A14C2}" type="presParOf" srcId="{4E62D26B-7CA1-4417-A574-CF76B3C6795A}" destId="{CACC597D-50F6-468A-8FD1-75DD2A989668}" srcOrd="9" destOrd="0" presId="urn:microsoft.com/office/officeart/2005/8/layout/chevron1"/>
    <dgm:cxn modelId="{8326FB72-7AB9-40E2-8F64-09DD107963E9}" type="presParOf" srcId="{4E62D26B-7CA1-4417-A574-CF76B3C6795A}" destId="{23F5CFDE-875D-4659-AF4B-C5FC54EF2268}" srcOrd="10" destOrd="0" presId="urn:microsoft.com/office/officeart/2005/8/layout/chevron1"/>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DD2D1A61-5F66-4F9F-AFBE-4E4698C5DE1D}">
      <dgm:prSet phldrT="[Text]"/>
      <dgm:spPr/>
      <dgm:t>
        <a:bodyPr/>
        <a:lstStyle/>
        <a:p>
          <a:r>
            <a:rPr lang="en-PH" dirty="0" smtClean="0"/>
            <a:t>Working w/ Remotes</a:t>
          </a:r>
          <a:endParaRPr lang="en-US" dirty="0"/>
        </a:p>
      </dgm:t>
    </dgm:pt>
    <dgm:pt modelId="{BB126E82-7816-4CE1-8F2B-C9087F3C062F}" type="parTrans" cxnId="{A174CA02-740D-4198-972E-060D8A0C5675}">
      <dgm:prSet/>
      <dgm:spPr/>
      <dgm:t>
        <a:bodyPr/>
        <a:lstStyle/>
        <a:p>
          <a:endParaRPr lang="en-US"/>
        </a:p>
      </dgm:t>
    </dgm:pt>
    <dgm:pt modelId="{B37616AA-BA75-4D18-8552-0D23C2263DAF}" type="sibTrans" cxnId="{A174CA02-740D-4198-972E-060D8A0C5675}">
      <dgm:prSet/>
      <dgm:spPr/>
      <dgm:t>
        <a:bodyPr/>
        <a:lstStyle/>
        <a:p>
          <a:endParaRPr lang="en-US"/>
        </a:p>
      </dgm:t>
    </dgm:pt>
    <dgm:pt modelId="{F4E0FB2F-EAF8-4E70-80EC-C6B5C20F6049}">
      <dgm:prSet phldrT="[Text]"/>
      <dgm:spPr/>
      <dgm:t>
        <a:bodyPr/>
        <a:lstStyle/>
        <a:p>
          <a:endParaRPr lang="en-US" dirty="0"/>
        </a:p>
      </dgm:t>
    </dgm:pt>
    <dgm:pt modelId="{E24A76A9-851F-4661-98E5-9C7B74FC7F1A}" type="parTrans" cxnId="{E7AE80B3-394D-4B9F-8F1E-9E81A0B46979}">
      <dgm:prSet/>
      <dgm:spPr/>
      <dgm:t>
        <a:bodyPr/>
        <a:lstStyle/>
        <a:p>
          <a:endParaRPr lang="en-US"/>
        </a:p>
      </dgm:t>
    </dgm:pt>
    <dgm:pt modelId="{A597A7BE-3CB3-46E5-A982-F1FDE6514876}" type="sibTrans" cxnId="{E7AE80B3-394D-4B9F-8F1E-9E81A0B46979}">
      <dgm:prSet/>
      <dgm:spPr/>
      <dgm:t>
        <a:bodyPr/>
        <a:lstStyle/>
        <a:p>
          <a:endParaRPr lang="en-US"/>
        </a:p>
      </dgm:t>
    </dgm:pt>
    <dgm:pt modelId="{48DE38D6-7563-4B81-8391-E257ECEDBAC2}" type="pres">
      <dgm:prSet presAssocID="{80A58113-0413-47E2-B1CB-423BF0F05E28}" presName="Name0" presStyleCnt="0">
        <dgm:presLayoutVars>
          <dgm:dir/>
          <dgm:animLvl val="lvl"/>
          <dgm:resizeHandles val="exact"/>
        </dgm:presLayoutVars>
      </dgm:prSet>
      <dgm:spPr/>
    </dgm:pt>
    <dgm:pt modelId="{4B828B0A-5A83-4450-AD61-12AEACA627C6}"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AE511B89-1CF6-4960-B291-1C4097E8F1A1}" type="pres">
      <dgm:prSet presAssocID="{DC18EE5A-E347-4E42-B6D9-B7455FDED54F}" presName="parTxOnlySpace" presStyleCnt="0"/>
      <dgm:spPr/>
    </dgm:pt>
    <dgm:pt modelId="{4F5587BD-153C-48EC-AE43-4FB17A75BE22}"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86FDFF49-61A0-4CCF-99D0-EB11AEF1D34E}" type="pres">
      <dgm:prSet presAssocID="{DEA240DD-89F9-45FD-ACDD-CD0196E3DE20}" presName="parTxOnlySpace" presStyleCnt="0"/>
      <dgm:spPr/>
    </dgm:pt>
    <dgm:pt modelId="{218D09F7-8AEC-4C3A-B16B-508B02CB5951}"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7FA3F6C9-A491-461B-B538-D9A9A32DED12}" type="pres">
      <dgm:prSet presAssocID="{131D9BFF-F2BE-4EC6-9520-0B654B280D10}" presName="parTxOnlySpace" presStyleCnt="0"/>
      <dgm:spPr/>
    </dgm:pt>
    <dgm:pt modelId="{24239EA8-6C37-4190-9471-AFF62125F268}"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B80B83F6-41BA-4C51-A223-2CD553A5F31E}" type="pres">
      <dgm:prSet presAssocID="{31C7EE00-8D07-49DD-90D4-19F6D4182E93}" presName="parTxOnlySpace" presStyleCnt="0"/>
      <dgm:spPr/>
    </dgm:pt>
    <dgm:pt modelId="{134C02BA-3475-4F0A-A14B-33352B64AA6B}" type="pres">
      <dgm:prSet presAssocID="{F4E0FB2F-EAF8-4E70-80EC-C6B5C20F6049}" presName="parTxOnly" presStyleLbl="node1" presStyleIdx="4" presStyleCnt="6">
        <dgm:presLayoutVars>
          <dgm:chMax val="0"/>
          <dgm:chPref val="0"/>
          <dgm:bulletEnabled val="1"/>
        </dgm:presLayoutVars>
      </dgm:prSet>
      <dgm:spPr/>
      <dgm:t>
        <a:bodyPr/>
        <a:lstStyle/>
        <a:p>
          <a:endParaRPr lang="en-US"/>
        </a:p>
      </dgm:t>
    </dgm:pt>
    <dgm:pt modelId="{D5FF52B8-E60F-4C0E-B1EC-C88946B60FED}" type="pres">
      <dgm:prSet presAssocID="{A597A7BE-3CB3-46E5-A982-F1FDE6514876}" presName="parTxOnlySpace" presStyleCnt="0"/>
      <dgm:spPr/>
    </dgm:pt>
    <dgm:pt modelId="{70E0BC89-E849-4DDE-94ED-916DFDC35A31}" type="pres">
      <dgm:prSet presAssocID="{DD2D1A61-5F66-4F9F-AFBE-4E4698C5DE1D}" presName="parTxOnly" presStyleLbl="node1" presStyleIdx="5" presStyleCnt="6">
        <dgm:presLayoutVars>
          <dgm:chMax val="0"/>
          <dgm:chPref val="0"/>
          <dgm:bulletEnabled val="1"/>
        </dgm:presLayoutVars>
      </dgm:prSet>
      <dgm:spPr/>
      <dgm:t>
        <a:bodyPr/>
        <a:lstStyle/>
        <a:p>
          <a:endParaRPr lang="en-US"/>
        </a:p>
      </dgm:t>
    </dgm:pt>
  </dgm:ptLst>
  <dgm:cxnLst>
    <dgm:cxn modelId="{EA06555A-BECB-4D39-9374-45A77578AA93}" type="presOf" srcId="{80A58113-0413-47E2-B1CB-423BF0F05E28}" destId="{48DE38D6-7563-4B81-8391-E257ECEDBAC2}" srcOrd="0" destOrd="0" presId="urn:microsoft.com/office/officeart/2005/8/layout/chevron1"/>
    <dgm:cxn modelId="{A8AEA44E-31AC-4804-BECA-5B54A513EB56}" type="presOf" srcId="{F4E0FB2F-EAF8-4E70-80EC-C6B5C20F6049}" destId="{134C02BA-3475-4F0A-A14B-33352B64AA6B}"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3" destOrd="0" parTransId="{7769D04F-422F-4680-8C20-A82E839A00DC}" sibTransId="{31C7EE00-8D07-49DD-90D4-19F6D4182E93}"/>
    <dgm:cxn modelId="{62C6B6FC-5B24-4B73-8EBE-9C4CAF86C8C0}" type="presOf" srcId="{B7345E01-93CC-454B-98C4-2FFF4CF495C1}" destId="{218D09F7-8AEC-4C3A-B16B-508B02CB5951}" srcOrd="0" destOrd="0" presId="urn:microsoft.com/office/officeart/2005/8/layout/chevron1"/>
    <dgm:cxn modelId="{7775AF1C-55F7-4C58-B4D9-055A7F770BB4}" srcId="{80A58113-0413-47E2-B1CB-423BF0F05E28}" destId="{535DF721-E416-4C7A-A64E-35A6C828F418}" srcOrd="1" destOrd="0" parTransId="{C7D35CAD-8BDB-4CCC-A2D0-220A00031831}" sibTransId="{DEA240DD-89F9-45FD-ACDD-CD0196E3DE20}"/>
    <dgm:cxn modelId="{2FB021BF-2FAE-4A5F-AF9C-5A2D460A3CB7}" type="presOf" srcId="{FE323D02-9D8C-442D-9ABE-F9C04079D14C}" destId="{4B828B0A-5A83-4450-AD61-12AEACA627C6}" srcOrd="0" destOrd="0" presId="urn:microsoft.com/office/officeart/2005/8/layout/chevron1"/>
    <dgm:cxn modelId="{F90EEE9E-1609-4C5A-855E-E6C566E363CC}" srcId="{80A58113-0413-47E2-B1CB-423BF0F05E28}" destId="{B7345E01-93CC-454B-98C4-2FFF4CF495C1}" srcOrd="2" destOrd="0" parTransId="{D864A02F-A1E7-405F-92C1-40993A0E8BB9}" sibTransId="{131D9BFF-F2BE-4EC6-9520-0B654B280D10}"/>
    <dgm:cxn modelId="{E7AE80B3-394D-4B9F-8F1E-9E81A0B46979}" srcId="{80A58113-0413-47E2-B1CB-423BF0F05E28}" destId="{F4E0FB2F-EAF8-4E70-80EC-C6B5C20F6049}" srcOrd="4" destOrd="0" parTransId="{E24A76A9-851F-4661-98E5-9C7B74FC7F1A}" sibTransId="{A597A7BE-3CB3-46E5-A982-F1FDE6514876}"/>
    <dgm:cxn modelId="{E2F1BD39-03EB-4571-A248-7755364AD062}" type="presOf" srcId="{DD2D1A61-5F66-4F9F-AFBE-4E4698C5DE1D}" destId="{70E0BC89-E849-4DDE-94ED-916DFDC35A31}" srcOrd="0" destOrd="0" presId="urn:microsoft.com/office/officeart/2005/8/layout/chevron1"/>
    <dgm:cxn modelId="{D39B16DB-B8A3-4CF6-AD40-4974EE2BAB46}" type="presOf" srcId="{EF7645D3-FB8E-4521-9674-2362D77229E6}" destId="{24239EA8-6C37-4190-9471-AFF62125F268}" srcOrd="0" destOrd="0" presId="urn:microsoft.com/office/officeart/2005/8/layout/chevron1"/>
    <dgm:cxn modelId="{A174CA02-740D-4198-972E-060D8A0C5675}" srcId="{80A58113-0413-47E2-B1CB-423BF0F05E28}" destId="{DD2D1A61-5F66-4F9F-AFBE-4E4698C5DE1D}" srcOrd="5" destOrd="0" parTransId="{BB126E82-7816-4CE1-8F2B-C9087F3C062F}" sibTransId="{B37616AA-BA75-4D18-8552-0D23C2263DAF}"/>
    <dgm:cxn modelId="{E95E7072-B649-439A-A561-B277842CF47A}" type="presOf" srcId="{535DF721-E416-4C7A-A64E-35A6C828F418}" destId="{4F5587BD-153C-48EC-AE43-4FB17A75BE22}" srcOrd="0" destOrd="0" presId="urn:microsoft.com/office/officeart/2005/8/layout/chevron1"/>
    <dgm:cxn modelId="{B90A1428-E55F-4E10-851F-036ECA89E027}" type="presParOf" srcId="{48DE38D6-7563-4B81-8391-E257ECEDBAC2}" destId="{4B828B0A-5A83-4450-AD61-12AEACA627C6}" srcOrd="0" destOrd="0" presId="urn:microsoft.com/office/officeart/2005/8/layout/chevron1"/>
    <dgm:cxn modelId="{0EAFE2B2-0D4A-4450-A1CD-2711B24C7FFD}" type="presParOf" srcId="{48DE38D6-7563-4B81-8391-E257ECEDBAC2}" destId="{AE511B89-1CF6-4960-B291-1C4097E8F1A1}" srcOrd="1" destOrd="0" presId="urn:microsoft.com/office/officeart/2005/8/layout/chevron1"/>
    <dgm:cxn modelId="{86566354-2F00-45CD-842E-05CC5BD3FAF8}" type="presParOf" srcId="{48DE38D6-7563-4B81-8391-E257ECEDBAC2}" destId="{4F5587BD-153C-48EC-AE43-4FB17A75BE22}" srcOrd="2" destOrd="0" presId="urn:microsoft.com/office/officeart/2005/8/layout/chevron1"/>
    <dgm:cxn modelId="{FCBBFE21-8829-4A9F-B961-EFFCF502F89E}" type="presParOf" srcId="{48DE38D6-7563-4B81-8391-E257ECEDBAC2}" destId="{86FDFF49-61A0-4CCF-99D0-EB11AEF1D34E}" srcOrd="3" destOrd="0" presId="urn:microsoft.com/office/officeart/2005/8/layout/chevron1"/>
    <dgm:cxn modelId="{AB64DB89-3305-460A-B498-20003E986648}" type="presParOf" srcId="{48DE38D6-7563-4B81-8391-E257ECEDBAC2}" destId="{218D09F7-8AEC-4C3A-B16B-508B02CB5951}" srcOrd="4" destOrd="0" presId="urn:microsoft.com/office/officeart/2005/8/layout/chevron1"/>
    <dgm:cxn modelId="{4D1A772B-6F69-47DC-811B-ECB001E01F92}" type="presParOf" srcId="{48DE38D6-7563-4B81-8391-E257ECEDBAC2}" destId="{7FA3F6C9-A491-461B-B538-D9A9A32DED12}" srcOrd="5" destOrd="0" presId="urn:microsoft.com/office/officeart/2005/8/layout/chevron1"/>
    <dgm:cxn modelId="{A26A6E8D-B5D2-452C-8B19-619E4D931DFB}" type="presParOf" srcId="{48DE38D6-7563-4B81-8391-E257ECEDBAC2}" destId="{24239EA8-6C37-4190-9471-AFF62125F268}" srcOrd="6" destOrd="0" presId="urn:microsoft.com/office/officeart/2005/8/layout/chevron1"/>
    <dgm:cxn modelId="{5A9CA679-06E9-47BF-BA94-4B4784323110}" type="presParOf" srcId="{48DE38D6-7563-4B81-8391-E257ECEDBAC2}" destId="{B80B83F6-41BA-4C51-A223-2CD553A5F31E}" srcOrd="7" destOrd="0" presId="urn:microsoft.com/office/officeart/2005/8/layout/chevron1"/>
    <dgm:cxn modelId="{50C47BB5-8541-47D8-B2CA-F6F30A86E4D4}" type="presParOf" srcId="{48DE38D6-7563-4B81-8391-E257ECEDBAC2}" destId="{134C02BA-3475-4F0A-A14B-33352B64AA6B}" srcOrd="8" destOrd="0" presId="urn:microsoft.com/office/officeart/2005/8/layout/chevron1"/>
    <dgm:cxn modelId="{06B71743-5D33-4AB7-9FF3-C3F7B14D8EE8}" type="presParOf" srcId="{48DE38D6-7563-4B81-8391-E257ECEDBAC2}" destId="{D5FF52B8-E60F-4C0E-B1EC-C88946B60FED}" srcOrd="9" destOrd="0" presId="urn:microsoft.com/office/officeart/2005/8/layout/chevron1"/>
    <dgm:cxn modelId="{61F8FA78-3C70-4538-BA27-77413FC88FE9}" type="presParOf" srcId="{48DE38D6-7563-4B81-8391-E257ECEDBAC2}" destId="{70E0BC89-E849-4DDE-94ED-916DFDC35A31}" srcOrd="10"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DD2D1A61-5F66-4F9F-AFBE-4E4698C5DE1D}">
      <dgm:prSet phldrT="[Text]"/>
      <dgm:spPr/>
      <dgm:t>
        <a:bodyPr/>
        <a:lstStyle/>
        <a:p>
          <a:r>
            <a:rPr lang="en-PH" dirty="0" smtClean="0"/>
            <a:t>Working w/ Remotes</a:t>
          </a:r>
          <a:endParaRPr lang="en-US" dirty="0"/>
        </a:p>
      </dgm:t>
    </dgm:pt>
    <dgm:pt modelId="{BB126E82-7816-4CE1-8F2B-C9087F3C062F}" type="parTrans" cxnId="{A174CA02-740D-4198-972E-060D8A0C5675}">
      <dgm:prSet/>
      <dgm:spPr/>
      <dgm:t>
        <a:bodyPr/>
        <a:lstStyle/>
        <a:p>
          <a:endParaRPr lang="en-US"/>
        </a:p>
      </dgm:t>
    </dgm:pt>
    <dgm:pt modelId="{B37616AA-BA75-4D18-8552-0D23C2263DAF}" type="sibTrans" cxnId="{A174CA02-740D-4198-972E-060D8A0C5675}">
      <dgm:prSet/>
      <dgm:spPr/>
      <dgm:t>
        <a:bodyPr/>
        <a:lstStyle/>
        <a:p>
          <a:endParaRPr lang="en-US"/>
        </a:p>
      </dgm:t>
    </dgm:pt>
    <dgm:pt modelId="{F4E0FB2F-EAF8-4E70-80EC-C6B5C20F6049}">
      <dgm:prSet phldrT="[Text]"/>
      <dgm:spPr/>
      <dgm:t>
        <a:bodyPr/>
        <a:lstStyle/>
        <a:p>
          <a:endParaRPr lang="en-US" dirty="0"/>
        </a:p>
      </dgm:t>
    </dgm:pt>
    <dgm:pt modelId="{E24A76A9-851F-4661-98E5-9C7B74FC7F1A}" type="parTrans" cxnId="{E7AE80B3-394D-4B9F-8F1E-9E81A0B46979}">
      <dgm:prSet/>
      <dgm:spPr/>
      <dgm:t>
        <a:bodyPr/>
        <a:lstStyle/>
        <a:p>
          <a:endParaRPr lang="en-US"/>
        </a:p>
      </dgm:t>
    </dgm:pt>
    <dgm:pt modelId="{A597A7BE-3CB3-46E5-A982-F1FDE6514876}" type="sibTrans" cxnId="{E7AE80B3-394D-4B9F-8F1E-9E81A0B46979}">
      <dgm:prSet/>
      <dgm:spPr/>
      <dgm:t>
        <a:bodyPr/>
        <a:lstStyle/>
        <a:p>
          <a:endParaRPr lang="en-US"/>
        </a:p>
      </dgm:t>
    </dgm:pt>
    <dgm:pt modelId="{AD15A66F-DB5E-49BF-B517-B43F8744C226}" type="pres">
      <dgm:prSet presAssocID="{80A58113-0413-47E2-B1CB-423BF0F05E28}" presName="Name0" presStyleCnt="0">
        <dgm:presLayoutVars>
          <dgm:dir/>
          <dgm:animLvl val="lvl"/>
          <dgm:resizeHandles val="exact"/>
        </dgm:presLayoutVars>
      </dgm:prSet>
      <dgm:spPr/>
    </dgm:pt>
    <dgm:pt modelId="{F7D0F9FA-9F95-425B-847D-4B048780B2B0}"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DC6075E0-5501-48B4-A609-EC32D5484FA3}" type="pres">
      <dgm:prSet presAssocID="{DC18EE5A-E347-4E42-B6D9-B7455FDED54F}" presName="parTxOnlySpace" presStyleCnt="0"/>
      <dgm:spPr/>
    </dgm:pt>
    <dgm:pt modelId="{887C0E1A-6C6E-4B74-A5D4-7A0CADA5D2BF}"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230B783A-4663-4885-8BBE-49B90820A9AA}" type="pres">
      <dgm:prSet presAssocID="{DEA240DD-89F9-45FD-ACDD-CD0196E3DE20}" presName="parTxOnlySpace" presStyleCnt="0"/>
      <dgm:spPr/>
    </dgm:pt>
    <dgm:pt modelId="{F1272105-6969-41D6-AADF-BF753E2A1622}"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B6D6A63E-4F40-43BF-A507-8B2D3770B3FE}" type="pres">
      <dgm:prSet presAssocID="{131D9BFF-F2BE-4EC6-9520-0B654B280D10}" presName="parTxOnlySpace" presStyleCnt="0"/>
      <dgm:spPr/>
    </dgm:pt>
    <dgm:pt modelId="{16E9EC9B-42A9-49EF-8CBF-10080831CD0A}"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9D58E4B1-C113-4AA7-897D-5EEA6F244B99}" type="pres">
      <dgm:prSet presAssocID="{31C7EE00-8D07-49DD-90D4-19F6D4182E93}" presName="parTxOnlySpace" presStyleCnt="0"/>
      <dgm:spPr/>
    </dgm:pt>
    <dgm:pt modelId="{35E3CA29-6CDE-43C7-9EC0-EC28FE6790E0}" type="pres">
      <dgm:prSet presAssocID="{F4E0FB2F-EAF8-4E70-80EC-C6B5C20F6049}" presName="parTxOnly" presStyleLbl="node1" presStyleIdx="4" presStyleCnt="6">
        <dgm:presLayoutVars>
          <dgm:chMax val="0"/>
          <dgm:chPref val="0"/>
          <dgm:bulletEnabled val="1"/>
        </dgm:presLayoutVars>
      </dgm:prSet>
      <dgm:spPr/>
      <dgm:t>
        <a:bodyPr/>
        <a:lstStyle/>
        <a:p>
          <a:endParaRPr lang="en-US"/>
        </a:p>
      </dgm:t>
    </dgm:pt>
    <dgm:pt modelId="{8876E8C7-32A3-431A-8AB7-BE88431A9A2D}" type="pres">
      <dgm:prSet presAssocID="{A597A7BE-3CB3-46E5-A982-F1FDE6514876}" presName="parTxOnlySpace" presStyleCnt="0"/>
      <dgm:spPr/>
    </dgm:pt>
    <dgm:pt modelId="{F0955390-A2F3-4DB3-80F1-5F9C2FEB9BFA}" type="pres">
      <dgm:prSet presAssocID="{DD2D1A61-5F66-4F9F-AFBE-4E4698C5DE1D}" presName="parTxOnly" presStyleLbl="node1" presStyleIdx="5" presStyleCnt="6">
        <dgm:presLayoutVars>
          <dgm:chMax val="0"/>
          <dgm:chPref val="0"/>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C1125C3B-915D-4355-A08C-0343BA4D7911}" type="presOf" srcId="{EF7645D3-FB8E-4521-9674-2362D77229E6}" destId="{16E9EC9B-42A9-49EF-8CBF-10080831CD0A}" srcOrd="0" destOrd="0" presId="urn:microsoft.com/office/officeart/2005/8/layout/chevron1"/>
    <dgm:cxn modelId="{96DCB5AB-FBBF-4CD4-9FF6-8929FEE290BE}" srcId="{80A58113-0413-47E2-B1CB-423BF0F05E28}" destId="{EF7645D3-FB8E-4521-9674-2362D77229E6}" srcOrd="3" destOrd="0" parTransId="{7769D04F-422F-4680-8C20-A82E839A00DC}" sibTransId="{31C7EE00-8D07-49DD-90D4-19F6D4182E93}"/>
    <dgm:cxn modelId="{48176C82-2D56-4521-8472-434CA68BDF4E}" type="presOf" srcId="{DD2D1A61-5F66-4F9F-AFBE-4E4698C5DE1D}" destId="{F0955390-A2F3-4DB3-80F1-5F9C2FEB9BFA}" srcOrd="0" destOrd="0" presId="urn:microsoft.com/office/officeart/2005/8/layout/chevron1"/>
    <dgm:cxn modelId="{7775AF1C-55F7-4C58-B4D9-055A7F770BB4}" srcId="{80A58113-0413-47E2-B1CB-423BF0F05E28}" destId="{535DF721-E416-4C7A-A64E-35A6C828F418}" srcOrd="1" destOrd="0" parTransId="{C7D35CAD-8BDB-4CCC-A2D0-220A00031831}" sibTransId="{DEA240DD-89F9-45FD-ACDD-CD0196E3DE20}"/>
    <dgm:cxn modelId="{584D2929-8709-4B13-8498-4D9ECBAC57FC}" type="presOf" srcId="{F4E0FB2F-EAF8-4E70-80EC-C6B5C20F6049}" destId="{35E3CA29-6CDE-43C7-9EC0-EC28FE6790E0}" srcOrd="0" destOrd="0" presId="urn:microsoft.com/office/officeart/2005/8/layout/chevron1"/>
    <dgm:cxn modelId="{FDCA1EF5-ACCD-4609-BBEB-69629DE5BD8D}" type="presOf" srcId="{FE323D02-9D8C-442D-9ABE-F9C04079D14C}" destId="{F7D0F9FA-9F95-425B-847D-4B048780B2B0}" srcOrd="0" destOrd="0" presId="urn:microsoft.com/office/officeart/2005/8/layout/chevron1"/>
    <dgm:cxn modelId="{8D0A9374-2AEB-4B5E-B00F-6D3596F59923}" type="presOf" srcId="{80A58113-0413-47E2-B1CB-423BF0F05E28}" destId="{AD15A66F-DB5E-49BF-B517-B43F8744C226}" srcOrd="0" destOrd="0" presId="urn:microsoft.com/office/officeart/2005/8/layout/chevron1"/>
    <dgm:cxn modelId="{DF3FEA10-86F1-4930-8308-09EA2510F93B}" type="presOf" srcId="{535DF721-E416-4C7A-A64E-35A6C828F418}" destId="{887C0E1A-6C6E-4B74-A5D4-7A0CADA5D2BF}" srcOrd="0" destOrd="0" presId="urn:microsoft.com/office/officeart/2005/8/layout/chevron1"/>
    <dgm:cxn modelId="{F90EEE9E-1609-4C5A-855E-E6C566E363CC}" srcId="{80A58113-0413-47E2-B1CB-423BF0F05E28}" destId="{B7345E01-93CC-454B-98C4-2FFF4CF495C1}" srcOrd="2" destOrd="0" parTransId="{D864A02F-A1E7-405F-92C1-40993A0E8BB9}" sibTransId="{131D9BFF-F2BE-4EC6-9520-0B654B280D10}"/>
    <dgm:cxn modelId="{86AE6309-4A11-4C87-BDBB-AF0B8BE8AD44}" type="presOf" srcId="{B7345E01-93CC-454B-98C4-2FFF4CF495C1}" destId="{F1272105-6969-41D6-AADF-BF753E2A1622}" srcOrd="0" destOrd="0" presId="urn:microsoft.com/office/officeart/2005/8/layout/chevron1"/>
    <dgm:cxn modelId="{E7AE80B3-394D-4B9F-8F1E-9E81A0B46979}" srcId="{80A58113-0413-47E2-B1CB-423BF0F05E28}" destId="{F4E0FB2F-EAF8-4E70-80EC-C6B5C20F6049}" srcOrd="4" destOrd="0" parTransId="{E24A76A9-851F-4661-98E5-9C7B74FC7F1A}" sibTransId="{A597A7BE-3CB3-46E5-A982-F1FDE6514876}"/>
    <dgm:cxn modelId="{A174CA02-740D-4198-972E-060D8A0C5675}" srcId="{80A58113-0413-47E2-B1CB-423BF0F05E28}" destId="{DD2D1A61-5F66-4F9F-AFBE-4E4698C5DE1D}" srcOrd="5" destOrd="0" parTransId="{BB126E82-7816-4CE1-8F2B-C9087F3C062F}" sibTransId="{B37616AA-BA75-4D18-8552-0D23C2263DAF}"/>
    <dgm:cxn modelId="{8D97E73D-9E63-48E3-A34F-37FA37AD2E84}" type="presParOf" srcId="{AD15A66F-DB5E-49BF-B517-B43F8744C226}" destId="{F7D0F9FA-9F95-425B-847D-4B048780B2B0}" srcOrd="0" destOrd="0" presId="urn:microsoft.com/office/officeart/2005/8/layout/chevron1"/>
    <dgm:cxn modelId="{9502BA0C-8214-42B1-A40C-4E00596B12A4}" type="presParOf" srcId="{AD15A66F-DB5E-49BF-B517-B43F8744C226}" destId="{DC6075E0-5501-48B4-A609-EC32D5484FA3}" srcOrd="1" destOrd="0" presId="urn:microsoft.com/office/officeart/2005/8/layout/chevron1"/>
    <dgm:cxn modelId="{34B22925-62A3-42A0-A40F-CF279F154CB2}" type="presParOf" srcId="{AD15A66F-DB5E-49BF-B517-B43F8744C226}" destId="{887C0E1A-6C6E-4B74-A5D4-7A0CADA5D2BF}" srcOrd="2" destOrd="0" presId="urn:microsoft.com/office/officeart/2005/8/layout/chevron1"/>
    <dgm:cxn modelId="{5831DB0B-B74B-4D21-80C1-8F5ABF4694D5}" type="presParOf" srcId="{AD15A66F-DB5E-49BF-B517-B43F8744C226}" destId="{230B783A-4663-4885-8BBE-49B90820A9AA}" srcOrd="3" destOrd="0" presId="urn:microsoft.com/office/officeart/2005/8/layout/chevron1"/>
    <dgm:cxn modelId="{48251AF1-8359-4896-ABAA-C0BA1BEE5D37}" type="presParOf" srcId="{AD15A66F-DB5E-49BF-B517-B43F8744C226}" destId="{F1272105-6969-41D6-AADF-BF753E2A1622}" srcOrd="4" destOrd="0" presId="urn:microsoft.com/office/officeart/2005/8/layout/chevron1"/>
    <dgm:cxn modelId="{2714E3D7-6551-4950-925C-5C5E0EC4BD7D}" type="presParOf" srcId="{AD15A66F-DB5E-49BF-B517-B43F8744C226}" destId="{B6D6A63E-4F40-43BF-A507-8B2D3770B3FE}" srcOrd="5" destOrd="0" presId="urn:microsoft.com/office/officeart/2005/8/layout/chevron1"/>
    <dgm:cxn modelId="{5873BEF9-F161-43EE-8DE1-27F9CE730077}" type="presParOf" srcId="{AD15A66F-DB5E-49BF-B517-B43F8744C226}" destId="{16E9EC9B-42A9-49EF-8CBF-10080831CD0A}" srcOrd="6" destOrd="0" presId="urn:microsoft.com/office/officeart/2005/8/layout/chevron1"/>
    <dgm:cxn modelId="{6F9E2A92-4A30-469F-B28E-A52DBD37AA20}" type="presParOf" srcId="{AD15A66F-DB5E-49BF-B517-B43F8744C226}" destId="{9D58E4B1-C113-4AA7-897D-5EEA6F244B99}" srcOrd="7" destOrd="0" presId="urn:microsoft.com/office/officeart/2005/8/layout/chevron1"/>
    <dgm:cxn modelId="{DCDC3D7D-9DAD-41C1-8936-258F810211CA}" type="presParOf" srcId="{AD15A66F-DB5E-49BF-B517-B43F8744C226}" destId="{35E3CA29-6CDE-43C7-9EC0-EC28FE6790E0}" srcOrd="8" destOrd="0" presId="urn:microsoft.com/office/officeart/2005/8/layout/chevron1"/>
    <dgm:cxn modelId="{F166272C-C379-4D28-B586-FBAD3B539CC3}" type="presParOf" srcId="{AD15A66F-DB5E-49BF-B517-B43F8744C226}" destId="{8876E8C7-32A3-431A-8AB7-BE88431A9A2D}" srcOrd="9" destOrd="0" presId="urn:microsoft.com/office/officeart/2005/8/layout/chevron1"/>
    <dgm:cxn modelId="{7DD06FF2-2B14-42E4-B655-3AE990A4F23B}" type="presParOf" srcId="{AD15A66F-DB5E-49BF-B517-B43F8744C226}" destId="{F0955390-A2F3-4DB3-80F1-5F9C2FEB9BFA}" srcOrd="10"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B7345E01-93CC-454B-98C4-2FFF4CF495C1}">
      <dgm:prSet phldrT="[Text]"/>
      <dgm:spPr/>
      <dgm:t>
        <a:bodyPr/>
        <a:lstStyle/>
        <a:p>
          <a:endParaRPr lang="en-US" dirty="0"/>
        </a:p>
      </dgm:t>
    </dgm:pt>
    <dgm:pt modelId="{D864A02F-A1E7-405F-92C1-40993A0E8BB9}" type="parTrans" cxnId="{F90EEE9E-1609-4C5A-855E-E6C566E363CC}">
      <dgm:prSet/>
      <dgm:spPr/>
      <dgm:t>
        <a:bodyPr/>
        <a:lstStyle/>
        <a:p>
          <a:endParaRPr lang="en-US"/>
        </a:p>
      </dgm:t>
    </dgm:pt>
    <dgm:pt modelId="{131D9BFF-F2BE-4EC6-9520-0B654B280D10}" type="sibTrans" cxnId="{F90EEE9E-1609-4C5A-855E-E6C566E363CC}">
      <dgm:prSet/>
      <dgm:spPr/>
      <dgm:t>
        <a:bodyPr/>
        <a:lstStyle/>
        <a:p>
          <a:endParaRPr lang="en-US"/>
        </a:p>
      </dgm:t>
    </dgm:pt>
    <dgm:pt modelId="{535DF721-E416-4C7A-A64E-35A6C828F418}">
      <dgm:prSet phldrT="[Text]"/>
      <dgm:spPr/>
      <dgm:t>
        <a:bodyPr/>
        <a:lstStyle/>
        <a:p>
          <a:endParaRPr lang="en-US" dirty="0"/>
        </a:p>
      </dgm:t>
    </dgm:pt>
    <dgm:pt modelId="{C7D35CAD-8BDB-4CCC-A2D0-220A00031831}" type="parTrans" cxnId="{7775AF1C-55F7-4C58-B4D9-055A7F770BB4}">
      <dgm:prSet/>
      <dgm:spPr/>
      <dgm:t>
        <a:bodyPr/>
        <a:lstStyle/>
        <a:p>
          <a:endParaRPr lang="en-US"/>
        </a:p>
      </dgm:t>
    </dgm:pt>
    <dgm:pt modelId="{DEA240DD-89F9-45FD-ACDD-CD0196E3DE20}" type="sibTrans" cxnId="{7775AF1C-55F7-4C58-B4D9-055A7F770BB4}">
      <dgm:prSet/>
      <dgm:spPr/>
      <dgm:t>
        <a:bodyPr/>
        <a:lstStyle/>
        <a:p>
          <a:endParaRPr lang="en-US"/>
        </a:p>
      </dgm:t>
    </dgm:pt>
    <dgm:pt modelId="{DD2D1A61-5F66-4F9F-AFBE-4E4698C5DE1D}">
      <dgm:prSet phldrT="[Text]"/>
      <dgm:spPr/>
      <dgm:t>
        <a:bodyPr/>
        <a:lstStyle/>
        <a:p>
          <a:r>
            <a:rPr lang="en-PH" dirty="0" smtClean="0"/>
            <a:t>Working w/ Remotes</a:t>
          </a:r>
          <a:endParaRPr lang="en-US" dirty="0"/>
        </a:p>
      </dgm:t>
    </dgm:pt>
    <dgm:pt modelId="{BB126E82-7816-4CE1-8F2B-C9087F3C062F}" type="parTrans" cxnId="{A174CA02-740D-4198-972E-060D8A0C5675}">
      <dgm:prSet/>
      <dgm:spPr/>
      <dgm:t>
        <a:bodyPr/>
        <a:lstStyle/>
        <a:p>
          <a:endParaRPr lang="en-US"/>
        </a:p>
      </dgm:t>
    </dgm:pt>
    <dgm:pt modelId="{B37616AA-BA75-4D18-8552-0D23C2263DAF}" type="sibTrans" cxnId="{A174CA02-740D-4198-972E-060D8A0C5675}">
      <dgm:prSet/>
      <dgm:spPr/>
      <dgm:t>
        <a:bodyPr/>
        <a:lstStyle/>
        <a:p>
          <a:endParaRPr lang="en-US"/>
        </a:p>
      </dgm:t>
    </dgm:pt>
    <dgm:pt modelId="{F4E0FB2F-EAF8-4E70-80EC-C6B5C20F6049}">
      <dgm:prSet phldrT="[Text]"/>
      <dgm:spPr/>
      <dgm:t>
        <a:bodyPr/>
        <a:lstStyle/>
        <a:p>
          <a:endParaRPr lang="en-US" dirty="0"/>
        </a:p>
      </dgm:t>
    </dgm:pt>
    <dgm:pt modelId="{E24A76A9-851F-4661-98E5-9C7B74FC7F1A}" type="parTrans" cxnId="{E7AE80B3-394D-4B9F-8F1E-9E81A0B46979}">
      <dgm:prSet/>
      <dgm:spPr/>
      <dgm:t>
        <a:bodyPr/>
        <a:lstStyle/>
        <a:p>
          <a:endParaRPr lang="en-US"/>
        </a:p>
      </dgm:t>
    </dgm:pt>
    <dgm:pt modelId="{A597A7BE-3CB3-46E5-A982-F1FDE6514876}" type="sibTrans" cxnId="{E7AE80B3-394D-4B9F-8F1E-9E81A0B46979}">
      <dgm:prSet/>
      <dgm:spPr/>
      <dgm:t>
        <a:bodyPr/>
        <a:lstStyle/>
        <a:p>
          <a:endParaRPr lang="en-US"/>
        </a:p>
      </dgm:t>
    </dgm:pt>
    <dgm:pt modelId="{B4DE3A8A-73FA-4060-B5EE-F9E8FE1F14A3}" type="pres">
      <dgm:prSet presAssocID="{80A58113-0413-47E2-B1CB-423BF0F05E28}" presName="Name0" presStyleCnt="0">
        <dgm:presLayoutVars>
          <dgm:dir/>
          <dgm:animLvl val="lvl"/>
          <dgm:resizeHandles val="exact"/>
        </dgm:presLayoutVars>
      </dgm:prSet>
      <dgm:spPr/>
    </dgm:pt>
    <dgm:pt modelId="{D3A03135-5DE2-4F9C-AFB4-A495753629DB}"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8C1DDDA2-907A-423B-B1B7-EB944B6C1AEC}" type="pres">
      <dgm:prSet presAssocID="{DC18EE5A-E347-4E42-B6D9-B7455FDED54F}" presName="parTxOnlySpace" presStyleCnt="0"/>
      <dgm:spPr/>
    </dgm:pt>
    <dgm:pt modelId="{88E78433-2573-43F5-927D-93FA8E6CCF6B}" type="pres">
      <dgm:prSet presAssocID="{535DF721-E416-4C7A-A64E-35A6C828F418}" presName="parTxOnly" presStyleLbl="node1" presStyleIdx="1" presStyleCnt="6">
        <dgm:presLayoutVars>
          <dgm:chMax val="0"/>
          <dgm:chPref val="0"/>
          <dgm:bulletEnabled val="1"/>
        </dgm:presLayoutVars>
      </dgm:prSet>
      <dgm:spPr/>
      <dgm:t>
        <a:bodyPr/>
        <a:lstStyle/>
        <a:p>
          <a:endParaRPr lang="en-US"/>
        </a:p>
      </dgm:t>
    </dgm:pt>
    <dgm:pt modelId="{42340D08-9E32-4084-ADC3-52244406E46D}" type="pres">
      <dgm:prSet presAssocID="{DEA240DD-89F9-45FD-ACDD-CD0196E3DE20}" presName="parTxOnlySpace" presStyleCnt="0"/>
      <dgm:spPr/>
    </dgm:pt>
    <dgm:pt modelId="{12625216-20A9-4028-AFA5-20B1954FDF4D}" type="pres">
      <dgm:prSet presAssocID="{B7345E01-93CC-454B-98C4-2FFF4CF495C1}" presName="parTxOnly" presStyleLbl="node1" presStyleIdx="2" presStyleCnt="6">
        <dgm:presLayoutVars>
          <dgm:chMax val="0"/>
          <dgm:chPref val="0"/>
          <dgm:bulletEnabled val="1"/>
        </dgm:presLayoutVars>
      </dgm:prSet>
      <dgm:spPr/>
      <dgm:t>
        <a:bodyPr/>
        <a:lstStyle/>
        <a:p>
          <a:endParaRPr lang="en-US"/>
        </a:p>
      </dgm:t>
    </dgm:pt>
    <dgm:pt modelId="{1068BD5F-E1D7-4AEA-81AB-B5859F3DD5D5}" type="pres">
      <dgm:prSet presAssocID="{131D9BFF-F2BE-4EC6-9520-0B654B280D10}" presName="parTxOnlySpace" presStyleCnt="0"/>
      <dgm:spPr/>
    </dgm:pt>
    <dgm:pt modelId="{FC42B0CF-400C-475D-A73E-CA780CD901C5}" type="pres">
      <dgm:prSet presAssocID="{EF7645D3-FB8E-4521-9674-2362D77229E6}" presName="parTxOnly" presStyleLbl="node1" presStyleIdx="3" presStyleCnt="6">
        <dgm:presLayoutVars>
          <dgm:chMax val="0"/>
          <dgm:chPref val="0"/>
          <dgm:bulletEnabled val="1"/>
        </dgm:presLayoutVars>
      </dgm:prSet>
      <dgm:spPr/>
      <dgm:t>
        <a:bodyPr/>
        <a:lstStyle/>
        <a:p>
          <a:endParaRPr lang="en-US"/>
        </a:p>
      </dgm:t>
    </dgm:pt>
    <dgm:pt modelId="{9FEA5ECA-904A-4A4C-A1D4-341B3217437A}" type="pres">
      <dgm:prSet presAssocID="{31C7EE00-8D07-49DD-90D4-19F6D4182E93}" presName="parTxOnlySpace" presStyleCnt="0"/>
      <dgm:spPr/>
    </dgm:pt>
    <dgm:pt modelId="{33094CB7-F67F-4B6C-B65E-FE33AC741488}" type="pres">
      <dgm:prSet presAssocID="{F4E0FB2F-EAF8-4E70-80EC-C6B5C20F6049}" presName="parTxOnly" presStyleLbl="node1" presStyleIdx="4" presStyleCnt="6">
        <dgm:presLayoutVars>
          <dgm:chMax val="0"/>
          <dgm:chPref val="0"/>
          <dgm:bulletEnabled val="1"/>
        </dgm:presLayoutVars>
      </dgm:prSet>
      <dgm:spPr/>
      <dgm:t>
        <a:bodyPr/>
        <a:lstStyle/>
        <a:p>
          <a:endParaRPr lang="en-US"/>
        </a:p>
      </dgm:t>
    </dgm:pt>
    <dgm:pt modelId="{57FB4971-C05A-4153-B6EA-581C005B1B53}" type="pres">
      <dgm:prSet presAssocID="{A597A7BE-3CB3-46E5-A982-F1FDE6514876}" presName="parTxOnlySpace" presStyleCnt="0"/>
      <dgm:spPr/>
    </dgm:pt>
    <dgm:pt modelId="{0DB563A3-E3F3-4698-955A-7DF30D4A1FF0}" type="pres">
      <dgm:prSet presAssocID="{DD2D1A61-5F66-4F9F-AFBE-4E4698C5DE1D}" presName="parTxOnly" presStyleLbl="node1" presStyleIdx="5" presStyleCnt="6">
        <dgm:presLayoutVars>
          <dgm:chMax val="0"/>
          <dgm:chPref val="0"/>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B4FAD2C7-1423-4D61-9917-8E543ECA2D23}" type="presOf" srcId="{EF7645D3-FB8E-4521-9674-2362D77229E6}" destId="{FC42B0CF-400C-475D-A73E-CA780CD901C5}" srcOrd="0" destOrd="0" presId="urn:microsoft.com/office/officeart/2005/8/layout/chevron1"/>
    <dgm:cxn modelId="{96DCB5AB-FBBF-4CD4-9FF6-8929FEE290BE}" srcId="{80A58113-0413-47E2-B1CB-423BF0F05E28}" destId="{EF7645D3-FB8E-4521-9674-2362D77229E6}" srcOrd="3" destOrd="0" parTransId="{7769D04F-422F-4680-8C20-A82E839A00DC}" sibTransId="{31C7EE00-8D07-49DD-90D4-19F6D4182E93}"/>
    <dgm:cxn modelId="{4EFE7AAA-8790-4940-ABCD-C10D52545D13}" type="presOf" srcId="{DD2D1A61-5F66-4F9F-AFBE-4E4698C5DE1D}" destId="{0DB563A3-E3F3-4698-955A-7DF30D4A1FF0}" srcOrd="0" destOrd="0" presId="urn:microsoft.com/office/officeart/2005/8/layout/chevron1"/>
    <dgm:cxn modelId="{DAE711CD-6D3F-489F-997A-865C24E1589A}" type="presOf" srcId="{80A58113-0413-47E2-B1CB-423BF0F05E28}" destId="{B4DE3A8A-73FA-4060-B5EE-F9E8FE1F14A3}" srcOrd="0" destOrd="0" presId="urn:microsoft.com/office/officeart/2005/8/layout/chevron1"/>
    <dgm:cxn modelId="{7775AF1C-55F7-4C58-B4D9-055A7F770BB4}" srcId="{80A58113-0413-47E2-B1CB-423BF0F05E28}" destId="{535DF721-E416-4C7A-A64E-35A6C828F418}" srcOrd="1" destOrd="0" parTransId="{C7D35CAD-8BDB-4CCC-A2D0-220A00031831}" sibTransId="{DEA240DD-89F9-45FD-ACDD-CD0196E3DE20}"/>
    <dgm:cxn modelId="{96946BF4-4418-4F4B-9263-2CD774072F28}" type="presOf" srcId="{F4E0FB2F-EAF8-4E70-80EC-C6B5C20F6049}" destId="{33094CB7-F67F-4B6C-B65E-FE33AC741488}" srcOrd="0" destOrd="0" presId="urn:microsoft.com/office/officeart/2005/8/layout/chevron1"/>
    <dgm:cxn modelId="{0747C76B-400F-42D0-9298-15CF9FB394A4}" type="presOf" srcId="{B7345E01-93CC-454B-98C4-2FFF4CF495C1}" destId="{12625216-20A9-4028-AFA5-20B1954FDF4D}" srcOrd="0" destOrd="0" presId="urn:microsoft.com/office/officeart/2005/8/layout/chevron1"/>
    <dgm:cxn modelId="{F90EEE9E-1609-4C5A-855E-E6C566E363CC}" srcId="{80A58113-0413-47E2-B1CB-423BF0F05E28}" destId="{B7345E01-93CC-454B-98C4-2FFF4CF495C1}" srcOrd="2" destOrd="0" parTransId="{D864A02F-A1E7-405F-92C1-40993A0E8BB9}" sibTransId="{131D9BFF-F2BE-4EC6-9520-0B654B280D10}"/>
    <dgm:cxn modelId="{E7AE80B3-394D-4B9F-8F1E-9E81A0B46979}" srcId="{80A58113-0413-47E2-B1CB-423BF0F05E28}" destId="{F4E0FB2F-EAF8-4E70-80EC-C6B5C20F6049}" srcOrd="4" destOrd="0" parTransId="{E24A76A9-851F-4661-98E5-9C7B74FC7F1A}" sibTransId="{A597A7BE-3CB3-46E5-A982-F1FDE6514876}"/>
    <dgm:cxn modelId="{3C42A5E6-F0E2-4D45-96D5-3E67CE08A751}" type="presOf" srcId="{535DF721-E416-4C7A-A64E-35A6C828F418}" destId="{88E78433-2573-43F5-927D-93FA8E6CCF6B}" srcOrd="0" destOrd="0" presId="urn:microsoft.com/office/officeart/2005/8/layout/chevron1"/>
    <dgm:cxn modelId="{A174CA02-740D-4198-972E-060D8A0C5675}" srcId="{80A58113-0413-47E2-B1CB-423BF0F05E28}" destId="{DD2D1A61-5F66-4F9F-AFBE-4E4698C5DE1D}" srcOrd="5" destOrd="0" parTransId="{BB126E82-7816-4CE1-8F2B-C9087F3C062F}" sibTransId="{B37616AA-BA75-4D18-8552-0D23C2263DAF}"/>
    <dgm:cxn modelId="{8CF30290-1065-4AD8-851F-D31914585369}" type="presOf" srcId="{FE323D02-9D8C-442D-9ABE-F9C04079D14C}" destId="{D3A03135-5DE2-4F9C-AFB4-A495753629DB}" srcOrd="0" destOrd="0" presId="urn:microsoft.com/office/officeart/2005/8/layout/chevron1"/>
    <dgm:cxn modelId="{633F31EF-80B6-4210-8B78-06994E642ACB}" type="presParOf" srcId="{B4DE3A8A-73FA-4060-B5EE-F9E8FE1F14A3}" destId="{D3A03135-5DE2-4F9C-AFB4-A495753629DB}" srcOrd="0" destOrd="0" presId="urn:microsoft.com/office/officeart/2005/8/layout/chevron1"/>
    <dgm:cxn modelId="{7BF85B96-39CC-43B8-89CF-34C6583F90AC}" type="presParOf" srcId="{B4DE3A8A-73FA-4060-B5EE-F9E8FE1F14A3}" destId="{8C1DDDA2-907A-423B-B1B7-EB944B6C1AEC}" srcOrd="1" destOrd="0" presId="urn:microsoft.com/office/officeart/2005/8/layout/chevron1"/>
    <dgm:cxn modelId="{67028463-6DB6-45A2-B8E3-4E4A17B2E321}" type="presParOf" srcId="{B4DE3A8A-73FA-4060-B5EE-F9E8FE1F14A3}" destId="{88E78433-2573-43F5-927D-93FA8E6CCF6B}" srcOrd="2" destOrd="0" presId="urn:microsoft.com/office/officeart/2005/8/layout/chevron1"/>
    <dgm:cxn modelId="{7B4F0269-CA1D-48C8-8222-234A377EFDC4}" type="presParOf" srcId="{B4DE3A8A-73FA-4060-B5EE-F9E8FE1F14A3}" destId="{42340D08-9E32-4084-ADC3-52244406E46D}" srcOrd="3" destOrd="0" presId="urn:microsoft.com/office/officeart/2005/8/layout/chevron1"/>
    <dgm:cxn modelId="{93B66CA8-4021-4501-BF87-18EC7D66CFAF}" type="presParOf" srcId="{B4DE3A8A-73FA-4060-B5EE-F9E8FE1F14A3}" destId="{12625216-20A9-4028-AFA5-20B1954FDF4D}" srcOrd="4" destOrd="0" presId="urn:microsoft.com/office/officeart/2005/8/layout/chevron1"/>
    <dgm:cxn modelId="{220DA42C-9422-4D37-8451-4E8B0C8301BD}" type="presParOf" srcId="{B4DE3A8A-73FA-4060-B5EE-F9E8FE1F14A3}" destId="{1068BD5F-E1D7-4AEA-81AB-B5859F3DD5D5}" srcOrd="5" destOrd="0" presId="urn:microsoft.com/office/officeart/2005/8/layout/chevron1"/>
    <dgm:cxn modelId="{A7C55C38-07E0-44F9-8B7B-01F3E20D07F6}" type="presParOf" srcId="{B4DE3A8A-73FA-4060-B5EE-F9E8FE1F14A3}" destId="{FC42B0CF-400C-475D-A73E-CA780CD901C5}" srcOrd="6" destOrd="0" presId="urn:microsoft.com/office/officeart/2005/8/layout/chevron1"/>
    <dgm:cxn modelId="{6ABC077D-9A60-40D1-B4DC-4186BB0427CF}" type="presParOf" srcId="{B4DE3A8A-73FA-4060-B5EE-F9E8FE1F14A3}" destId="{9FEA5ECA-904A-4A4C-A1D4-341B3217437A}" srcOrd="7" destOrd="0" presId="urn:microsoft.com/office/officeart/2005/8/layout/chevron1"/>
    <dgm:cxn modelId="{808F38F1-D218-4C48-82A8-CEDE077E687A}" type="presParOf" srcId="{B4DE3A8A-73FA-4060-B5EE-F9E8FE1F14A3}" destId="{33094CB7-F67F-4B6C-B65E-FE33AC741488}" srcOrd="8" destOrd="0" presId="urn:microsoft.com/office/officeart/2005/8/layout/chevron1"/>
    <dgm:cxn modelId="{131A2273-F28A-42D7-8318-A4DD9EFFD66D}" type="presParOf" srcId="{B4DE3A8A-73FA-4060-B5EE-F9E8FE1F14A3}" destId="{57FB4971-C05A-4153-B6EA-581C005B1B53}" srcOrd="9" destOrd="0" presId="urn:microsoft.com/office/officeart/2005/8/layout/chevron1"/>
    <dgm:cxn modelId="{22FCF4C0-5D02-4CF0-B907-414E529F2E9A}" type="presParOf" srcId="{B4DE3A8A-73FA-4060-B5EE-F9E8FE1F14A3}" destId="{0DB563A3-E3F3-4698-955A-7DF30D4A1FF0}" srcOrd="10"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A6DAADAB-270C-4B54-979D-D22EFAAFBDCA}" type="presOf" srcId="{4798966B-40D6-49FF-BB6C-3B0195D58F63}" destId="{BBA8D2C9-CC97-4EC5-BE5B-A04EFC7B2453}"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515FC9D2-FB6C-433B-8E92-36E9A29C0194}" type="presOf" srcId="{EF7645D3-FB8E-4521-9674-2362D77229E6}" destId="{D2E44240-FA7D-4B92-89A5-74A37B9C9B31}"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3AA6C45C-059E-4503-8A94-FB7448CCE139}" type="presOf" srcId="{D70B9665-F58E-47F2-BB84-6070316D4446}" destId="{A3157F7E-A9AE-4502-8277-220C9D5A218A}" srcOrd="0" destOrd="0" presId="urn:microsoft.com/office/officeart/2005/8/layout/hChevron3"/>
    <dgm:cxn modelId="{B4615212-3192-4360-BBBE-E5A2CAA1890A}" srcId="{80A58113-0413-47E2-B1CB-423BF0F05E28}" destId="{4798966B-40D6-49FF-BB6C-3B0195D58F63}" srcOrd="2" destOrd="0" parTransId="{5E2DD6B4-29F4-42C7-A24F-7A2F5EB32CA5}" sibTransId="{72A967CB-18D7-4D74-8416-799AA63E4D26}"/>
    <dgm:cxn modelId="{E5D3E6EF-0110-404C-9999-24DD641213A7}" type="presOf" srcId="{FE323D02-9D8C-442D-9ABE-F9C04079D14C}" destId="{C9B5244F-6758-442E-893D-FABFB44D9911}" srcOrd="0" destOrd="0" presId="urn:microsoft.com/office/officeart/2005/8/layout/hChevron3"/>
    <dgm:cxn modelId="{3FA0E3C7-F66E-4080-9456-4F1AD9280B5F}" type="presOf" srcId="{80A58113-0413-47E2-B1CB-423BF0F05E28}" destId="{3CC0E4BC-DBC8-43BB-B1E3-2CB6EEBCDA7E}" srcOrd="0" destOrd="0" presId="urn:microsoft.com/office/officeart/2005/8/layout/hChevron3"/>
    <dgm:cxn modelId="{263333C9-CAE7-4E11-B3F3-C76EEC5C1C54}" type="presParOf" srcId="{3CC0E4BC-DBC8-43BB-B1E3-2CB6EEBCDA7E}" destId="{C9B5244F-6758-442E-893D-FABFB44D9911}" srcOrd="0" destOrd="0" presId="urn:microsoft.com/office/officeart/2005/8/layout/hChevron3"/>
    <dgm:cxn modelId="{06298C2F-A1A1-410F-B998-DF6AEA11B596}" type="presParOf" srcId="{3CC0E4BC-DBC8-43BB-B1E3-2CB6EEBCDA7E}" destId="{563CFFEE-BE57-48B3-9CA9-28248F383789}" srcOrd="1" destOrd="0" presId="urn:microsoft.com/office/officeart/2005/8/layout/hChevron3"/>
    <dgm:cxn modelId="{C1779155-3CA4-4FEC-BD91-9E296D665FEF}" type="presParOf" srcId="{3CC0E4BC-DBC8-43BB-B1E3-2CB6EEBCDA7E}" destId="{D2E44240-FA7D-4B92-89A5-74A37B9C9B31}" srcOrd="2" destOrd="0" presId="urn:microsoft.com/office/officeart/2005/8/layout/hChevron3"/>
    <dgm:cxn modelId="{4489D9A8-FB6E-4F91-A4C4-E72DEA4D0ABD}" type="presParOf" srcId="{3CC0E4BC-DBC8-43BB-B1E3-2CB6EEBCDA7E}" destId="{C2435CAD-FCED-440A-B532-CA7D0E7916A8}" srcOrd="3" destOrd="0" presId="urn:microsoft.com/office/officeart/2005/8/layout/hChevron3"/>
    <dgm:cxn modelId="{E96E8B46-868E-4894-B97A-82E828521081}" type="presParOf" srcId="{3CC0E4BC-DBC8-43BB-B1E3-2CB6EEBCDA7E}" destId="{BBA8D2C9-CC97-4EC5-BE5B-A04EFC7B2453}" srcOrd="4" destOrd="0" presId="urn:microsoft.com/office/officeart/2005/8/layout/hChevron3"/>
    <dgm:cxn modelId="{AC905E5B-09B0-476B-BBBE-6B1FC607B807}" type="presParOf" srcId="{3CC0E4BC-DBC8-43BB-B1E3-2CB6EEBCDA7E}" destId="{ECA9012A-F044-4E78-99DF-B74E89B84E50}" srcOrd="5" destOrd="0" presId="urn:microsoft.com/office/officeart/2005/8/layout/hChevron3"/>
    <dgm:cxn modelId="{1E5A945A-A9C6-4105-B02C-BF4D894ABF7E}"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B6D55951-B680-4D30-84D3-844CC55CF9E1}">
      <dgm:prSet phldrT="[Text]"/>
      <dgm:spPr/>
      <dgm:t>
        <a:bodyPr/>
        <a:lstStyle/>
        <a:p>
          <a:endParaRPr lang="en-US" dirty="0"/>
        </a:p>
      </dgm:t>
    </dgm:pt>
    <dgm:pt modelId="{FB05433F-8010-4D7C-BE66-F3E4D2B25EBD}" type="parTrans" cxnId="{286A803E-3253-416E-87EF-7C5110B45EEF}">
      <dgm:prSet/>
      <dgm:spPr/>
      <dgm:t>
        <a:bodyPr/>
        <a:lstStyle/>
        <a:p>
          <a:endParaRPr lang="en-US"/>
        </a:p>
      </dgm:t>
    </dgm:pt>
    <dgm:pt modelId="{A6398CB0-8E57-42C4-A88D-2D3535B2F5DE}" type="sibTrans" cxnId="{286A803E-3253-416E-87EF-7C5110B45EEF}">
      <dgm:prSet/>
      <dgm:spPr/>
      <dgm:t>
        <a:bodyPr/>
        <a:lstStyle/>
        <a:p>
          <a:endParaRPr lang="en-US"/>
        </a:p>
      </dgm:t>
    </dgm:pt>
    <dgm:pt modelId="{2EBB7757-ACD1-469F-9559-C385D3B66C22}">
      <dgm:prSet phldrT="[Text]"/>
      <dgm:spPr/>
      <dgm:t>
        <a:bodyPr/>
        <a:lstStyle/>
        <a:p>
          <a:r>
            <a:rPr lang="en-PH" dirty="0" smtClean="0"/>
            <a:t>Open-Source</a:t>
          </a:r>
          <a:endParaRPr lang="en-US" dirty="0"/>
        </a:p>
      </dgm:t>
    </dgm:pt>
    <dgm:pt modelId="{E494F98C-19A5-4406-BB26-CD945314CA47}" type="parTrans" cxnId="{2A025D0F-D950-4F94-881F-79C9C9DDB627}">
      <dgm:prSet/>
      <dgm:spPr/>
      <dgm:t>
        <a:bodyPr/>
        <a:lstStyle/>
        <a:p>
          <a:endParaRPr lang="en-US"/>
        </a:p>
      </dgm:t>
    </dgm:pt>
    <dgm:pt modelId="{EACB1762-3EDF-4CDA-AE62-7E9944801E67}" type="sibTrans" cxnId="{2A025D0F-D950-4F94-881F-79C9C9DDB627}">
      <dgm:prSet/>
      <dgm:spPr/>
      <dgm:t>
        <a:bodyPr/>
        <a:lstStyle/>
        <a:p>
          <a:endParaRPr lang="en-US"/>
        </a:p>
      </dgm:t>
    </dgm:pt>
    <dgm:pt modelId="{B06FA0FE-A948-4E32-8521-C77CE862205A}">
      <dgm:prSet phldrT="[Text]"/>
      <dgm:spPr/>
      <dgm:t>
        <a:bodyPr/>
        <a:lstStyle/>
        <a:p>
          <a:endParaRPr lang="en-US" dirty="0"/>
        </a:p>
      </dgm:t>
    </dgm:pt>
    <dgm:pt modelId="{2FB8347E-1EEC-4714-BAFA-2FA0DC80C74B}" type="parTrans" cxnId="{B1354A34-4944-4275-98E4-1A5AC8CC4B0E}">
      <dgm:prSet/>
      <dgm:spPr/>
      <dgm:t>
        <a:bodyPr/>
        <a:lstStyle/>
        <a:p>
          <a:endParaRPr lang="en-US"/>
        </a:p>
      </dgm:t>
    </dgm:pt>
    <dgm:pt modelId="{97EE00CC-44B8-4149-B694-037040E93121}" type="sibTrans" cxnId="{B1354A34-4944-4275-98E4-1A5AC8CC4B0E}">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12A5E7D3-0403-4C46-9488-65406A3F56A7}" type="pres">
      <dgm:prSet presAssocID="{B6D55951-B680-4D30-84D3-844CC55CF9E1}" presName="parTxOnly" presStyleLbl="node1" presStyleIdx="1" presStyleCnt="4">
        <dgm:presLayoutVars>
          <dgm:bulletEnabled val="1"/>
        </dgm:presLayoutVars>
      </dgm:prSet>
      <dgm:spPr/>
      <dgm:t>
        <a:bodyPr/>
        <a:lstStyle/>
        <a:p>
          <a:endParaRPr lang="en-US"/>
        </a:p>
      </dgm:t>
    </dgm:pt>
    <dgm:pt modelId="{6A44DC40-E013-472A-92F6-9F82BDCCCF1C}" type="pres">
      <dgm:prSet presAssocID="{A6398CB0-8E57-42C4-A88D-2D3535B2F5DE}" presName="parSpace" presStyleCnt="0"/>
      <dgm:spPr/>
    </dgm:pt>
    <dgm:pt modelId="{1041883D-B666-4DE9-9814-9BCA8B91871F}" type="pres">
      <dgm:prSet presAssocID="{B06FA0FE-A948-4E32-8521-C77CE862205A}" presName="parTxOnly" presStyleLbl="node1" presStyleIdx="2" presStyleCnt="4">
        <dgm:presLayoutVars>
          <dgm:bulletEnabled val="1"/>
        </dgm:presLayoutVars>
      </dgm:prSet>
      <dgm:spPr/>
      <dgm:t>
        <a:bodyPr/>
        <a:lstStyle/>
        <a:p>
          <a:endParaRPr lang="en-US"/>
        </a:p>
      </dgm:t>
    </dgm:pt>
    <dgm:pt modelId="{C0FE924C-CC80-4615-B4E4-5331129DE1E2}" type="pres">
      <dgm:prSet presAssocID="{97EE00CC-44B8-4149-B694-037040E93121}" presName="parSpace" presStyleCnt="0"/>
      <dgm:spPr/>
    </dgm:pt>
    <dgm:pt modelId="{32BF265B-D673-4B24-917B-F28B40211C5D}" type="pres">
      <dgm:prSet presAssocID="{2EBB7757-ACD1-469F-9559-C385D3B66C22}" presName="parTxOnly" presStyleLbl="node1" presStyleIdx="3" presStyleCnt="4">
        <dgm:presLayoutVars>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D3EAB6A9-3F76-47D5-984B-5AF8A7A99FFD}" type="presOf" srcId="{B06FA0FE-A948-4E32-8521-C77CE862205A}" destId="{1041883D-B666-4DE9-9814-9BCA8B91871F}" srcOrd="0" destOrd="0" presId="urn:microsoft.com/office/officeart/2005/8/layout/hChevron3"/>
    <dgm:cxn modelId="{0F669FE9-E460-42FD-86B6-0964A9514A2C}" type="presOf" srcId="{2EBB7757-ACD1-469F-9559-C385D3B66C22}" destId="{32BF265B-D673-4B24-917B-F28B40211C5D}" srcOrd="0" destOrd="0" presId="urn:microsoft.com/office/officeart/2005/8/layout/hChevron3"/>
    <dgm:cxn modelId="{B1354A34-4944-4275-98E4-1A5AC8CC4B0E}" srcId="{80A58113-0413-47E2-B1CB-423BF0F05E28}" destId="{B06FA0FE-A948-4E32-8521-C77CE862205A}" srcOrd="2" destOrd="0" parTransId="{2FB8347E-1EEC-4714-BAFA-2FA0DC80C74B}" sibTransId="{97EE00CC-44B8-4149-B694-037040E93121}"/>
    <dgm:cxn modelId="{EF34CA79-1341-406E-92B8-4D325541DCC0}" type="presOf" srcId="{B6D55951-B680-4D30-84D3-844CC55CF9E1}" destId="{12A5E7D3-0403-4C46-9488-65406A3F56A7}" srcOrd="0" destOrd="0" presId="urn:microsoft.com/office/officeart/2005/8/layout/hChevron3"/>
    <dgm:cxn modelId="{7EE17B3C-DE7F-412D-87D2-15D7979B62A1}" type="presOf" srcId="{FE323D02-9D8C-442D-9ABE-F9C04079D14C}" destId="{C9B5244F-6758-442E-893D-FABFB44D9911}" srcOrd="0" destOrd="0" presId="urn:microsoft.com/office/officeart/2005/8/layout/hChevron3"/>
    <dgm:cxn modelId="{4341BCBB-7FA9-4AD7-99B4-BD32B04097E0}" type="presOf" srcId="{80A58113-0413-47E2-B1CB-423BF0F05E28}" destId="{3CC0E4BC-DBC8-43BB-B1E3-2CB6EEBCDA7E}" srcOrd="0" destOrd="0" presId="urn:microsoft.com/office/officeart/2005/8/layout/hChevron3"/>
    <dgm:cxn modelId="{286A803E-3253-416E-87EF-7C5110B45EEF}" srcId="{80A58113-0413-47E2-B1CB-423BF0F05E28}" destId="{B6D55951-B680-4D30-84D3-844CC55CF9E1}" srcOrd="1" destOrd="0" parTransId="{FB05433F-8010-4D7C-BE66-F3E4D2B25EBD}" sibTransId="{A6398CB0-8E57-42C4-A88D-2D3535B2F5DE}"/>
    <dgm:cxn modelId="{2A025D0F-D950-4F94-881F-79C9C9DDB627}" srcId="{80A58113-0413-47E2-B1CB-423BF0F05E28}" destId="{2EBB7757-ACD1-469F-9559-C385D3B66C22}" srcOrd="3" destOrd="0" parTransId="{E494F98C-19A5-4406-BB26-CD945314CA47}" sibTransId="{EACB1762-3EDF-4CDA-AE62-7E9944801E67}"/>
    <dgm:cxn modelId="{359230D0-E8A0-4AF0-A821-C01F07663BA0}" type="presParOf" srcId="{3CC0E4BC-DBC8-43BB-B1E3-2CB6EEBCDA7E}" destId="{C9B5244F-6758-442E-893D-FABFB44D9911}" srcOrd="0" destOrd="0" presId="urn:microsoft.com/office/officeart/2005/8/layout/hChevron3"/>
    <dgm:cxn modelId="{6388FDBD-0418-42F9-82BB-2F66A5865F14}" type="presParOf" srcId="{3CC0E4BC-DBC8-43BB-B1E3-2CB6EEBCDA7E}" destId="{563CFFEE-BE57-48B3-9CA9-28248F383789}" srcOrd="1" destOrd="0" presId="urn:microsoft.com/office/officeart/2005/8/layout/hChevron3"/>
    <dgm:cxn modelId="{0A2C5BD1-3E51-4F1C-97FC-488ACF721266}" type="presParOf" srcId="{3CC0E4BC-DBC8-43BB-B1E3-2CB6EEBCDA7E}" destId="{12A5E7D3-0403-4C46-9488-65406A3F56A7}" srcOrd="2" destOrd="0" presId="urn:microsoft.com/office/officeart/2005/8/layout/hChevron3"/>
    <dgm:cxn modelId="{78BB9BD2-D492-4807-A500-95D66DBE4336}" type="presParOf" srcId="{3CC0E4BC-DBC8-43BB-B1E3-2CB6EEBCDA7E}" destId="{6A44DC40-E013-472A-92F6-9F82BDCCCF1C}" srcOrd="3" destOrd="0" presId="urn:microsoft.com/office/officeart/2005/8/layout/hChevron3"/>
    <dgm:cxn modelId="{29B33907-DBB6-4B4B-9BBD-C369D01DBE59}" type="presParOf" srcId="{3CC0E4BC-DBC8-43BB-B1E3-2CB6EEBCDA7E}" destId="{1041883D-B666-4DE9-9814-9BCA8B91871F}" srcOrd="4" destOrd="0" presId="urn:microsoft.com/office/officeart/2005/8/layout/hChevron3"/>
    <dgm:cxn modelId="{98D94BE1-77F6-465A-85FE-E2A324C9660D}" type="presParOf" srcId="{3CC0E4BC-DBC8-43BB-B1E3-2CB6EEBCDA7E}" destId="{C0FE924C-CC80-4615-B4E4-5331129DE1E2}" srcOrd="5" destOrd="0" presId="urn:microsoft.com/office/officeart/2005/8/layout/hChevron3"/>
    <dgm:cxn modelId="{7E788058-B36D-484D-BB7E-FC4D01AD5C30}" type="presParOf" srcId="{3CC0E4BC-DBC8-43BB-B1E3-2CB6EEBCDA7E}" destId="{32BF265B-D673-4B24-917B-F28B40211C5D}"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B6D55951-B680-4D30-84D3-844CC55CF9E1}">
      <dgm:prSet phldrT="[Text]"/>
      <dgm:spPr/>
      <dgm:t>
        <a:bodyPr/>
        <a:lstStyle/>
        <a:p>
          <a:endParaRPr lang="en-US" dirty="0"/>
        </a:p>
      </dgm:t>
    </dgm:pt>
    <dgm:pt modelId="{FB05433F-8010-4D7C-BE66-F3E4D2B25EBD}" type="parTrans" cxnId="{286A803E-3253-416E-87EF-7C5110B45EEF}">
      <dgm:prSet/>
      <dgm:spPr/>
      <dgm:t>
        <a:bodyPr/>
        <a:lstStyle/>
        <a:p>
          <a:endParaRPr lang="en-US"/>
        </a:p>
      </dgm:t>
    </dgm:pt>
    <dgm:pt modelId="{A6398CB0-8E57-42C4-A88D-2D3535B2F5DE}" type="sibTrans" cxnId="{286A803E-3253-416E-87EF-7C5110B45EEF}">
      <dgm:prSet/>
      <dgm:spPr/>
      <dgm:t>
        <a:bodyPr/>
        <a:lstStyle/>
        <a:p>
          <a:endParaRPr lang="en-US"/>
        </a:p>
      </dgm:t>
    </dgm:pt>
    <dgm:pt modelId="{3281584E-D753-4300-93F5-867E7975B73B}">
      <dgm:prSet phldrT="[Text]"/>
      <dgm:spPr/>
      <dgm:t>
        <a:bodyPr/>
        <a:lstStyle/>
        <a:p>
          <a:endParaRPr lang="en-US" dirty="0"/>
        </a:p>
      </dgm:t>
    </dgm:pt>
    <dgm:pt modelId="{ABBC6CF8-C323-4799-968D-9FFE5127B63E}" type="parTrans" cxnId="{39522197-92E3-4733-A6B1-D759E6FA2881}">
      <dgm:prSet/>
      <dgm:spPr/>
      <dgm:t>
        <a:bodyPr/>
        <a:lstStyle/>
        <a:p>
          <a:endParaRPr lang="en-US"/>
        </a:p>
      </dgm:t>
    </dgm:pt>
    <dgm:pt modelId="{F84B78E2-E919-425F-AA64-D0193DB73407}" type="sibTrans" cxnId="{39522197-92E3-4733-A6B1-D759E6FA2881}">
      <dgm:prSet/>
      <dgm:spPr/>
      <dgm:t>
        <a:bodyPr/>
        <a:lstStyle/>
        <a:p>
          <a:endParaRPr lang="en-US"/>
        </a:p>
      </dgm:t>
    </dgm:pt>
    <dgm:pt modelId="{B06FA0FE-A948-4E32-8521-C77CE862205A}">
      <dgm:prSet phldrT="[Text]"/>
      <dgm:spPr/>
      <dgm:t>
        <a:bodyPr/>
        <a:lstStyle/>
        <a:p>
          <a:endParaRPr lang="en-US" dirty="0"/>
        </a:p>
      </dgm:t>
    </dgm:pt>
    <dgm:pt modelId="{2FB8347E-1EEC-4714-BAFA-2FA0DC80C74B}" type="parTrans" cxnId="{B1354A34-4944-4275-98E4-1A5AC8CC4B0E}">
      <dgm:prSet/>
      <dgm:spPr/>
      <dgm:t>
        <a:bodyPr/>
        <a:lstStyle/>
        <a:p>
          <a:endParaRPr lang="en-US"/>
        </a:p>
      </dgm:t>
    </dgm:pt>
    <dgm:pt modelId="{97EE00CC-44B8-4149-B694-037040E93121}" type="sibTrans" cxnId="{B1354A34-4944-4275-98E4-1A5AC8CC4B0E}">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12A5E7D3-0403-4C46-9488-65406A3F56A7}" type="pres">
      <dgm:prSet presAssocID="{B6D55951-B680-4D30-84D3-844CC55CF9E1}" presName="parTxOnly" presStyleLbl="node1" presStyleIdx="1" presStyleCnt="4">
        <dgm:presLayoutVars>
          <dgm:bulletEnabled val="1"/>
        </dgm:presLayoutVars>
      </dgm:prSet>
      <dgm:spPr/>
      <dgm:t>
        <a:bodyPr/>
        <a:lstStyle/>
        <a:p>
          <a:endParaRPr lang="en-US"/>
        </a:p>
      </dgm:t>
    </dgm:pt>
    <dgm:pt modelId="{6A44DC40-E013-472A-92F6-9F82BDCCCF1C}" type="pres">
      <dgm:prSet presAssocID="{A6398CB0-8E57-42C4-A88D-2D3535B2F5DE}" presName="parSpace" presStyleCnt="0"/>
      <dgm:spPr/>
    </dgm:pt>
    <dgm:pt modelId="{2D462CC8-8C33-4ED9-8F1A-D90D3947D8B7}" type="pres">
      <dgm:prSet presAssocID="{3281584E-D753-4300-93F5-867E7975B73B}" presName="parTxOnly" presStyleLbl="node1" presStyleIdx="2" presStyleCnt="4">
        <dgm:presLayoutVars>
          <dgm:bulletEnabled val="1"/>
        </dgm:presLayoutVars>
      </dgm:prSet>
      <dgm:spPr/>
      <dgm:t>
        <a:bodyPr/>
        <a:lstStyle/>
        <a:p>
          <a:endParaRPr lang="en-US"/>
        </a:p>
      </dgm:t>
    </dgm:pt>
    <dgm:pt modelId="{D1B6ADB5-49F9-4781-9D90-A33CAEFE7E41}" type="pres">
      <dgm:prSet presAssocID="{F84B78E2-E919-425F-AA64-D0193DB73407}" presName="parSpace" presStyleCnt="0"/>
      <dgm:spPr/>
    </dgm:pt>
    <dgm:pt modelId="{1041883D-B666-4DE9-9814-9BCA8B91871F}" type="pres">
      <dgm:prSet presAssocID="{B06FA0FE-A948-4E32-8521-C77CE862205A}" presName="parTxOnly" presStyleLbl="node1" presStyleIdx="3" presStyleCnt="4">
        <dgm:presLayoutVars>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11AF21DA-EC35-4C55-9F22-930263DA79C4}" type="presOf" srcId="{3281584E-D753-4300-93F5-867E7975B73B}" destId="{2D462CC8-8C33-4ED9-8F1A-D90D3947D8B7}" srcOrd="0" destOrd="0" presId="urn:microsoft.com/office/officeart/2005/8/layout/hChevron3"/>
    <dgm:cxn modelId="{B4D0BF55-F3D1-4428-85E4-8AFB7BFD0FD1}" type="presOf" srcId="{80A58113-0413-47E2-B1CB-423BF0F05E28}" destId="{3CC0E4BC-DBC8-43BB-B1E3-2CB6EEBCDA7E}" srcOrd="0" destOrd="0" presId="urn:microsoft.com/office/officeart/2005/8/layout/hChevron3"/>
    <dgm:cxn modelId="{B1354A34-4944-4275-98E4-1A5AC8CC4B0E}" srcId="{80A58113-0413-47E2-B1CB-423BF0F05E28}" destId="{B06FA0FE-A948-4E32-8521-C77CE862205A}" srcOrd="3" destOrd="0" parTransId="{2FB8347E-1EEC-4714-BAFA-2FA0DC80C74B}" sibTransId="{97EE00CC-44B8-4149-B694-037040E93121}"/>
    <dgm:cxn modelId="{D3CED240-ED3E-4CDE-BE29-FCFE8898BB6B}" type="presOf" srcId="{FE323D02-9D8C-442D-9ABE-F9C04079D14C}" destId="{C9B5244F-6758-442E-893D-FABFB44D9911}" srcOrd="0" destOrd="0" presId="urn:microsoft.com/office/officeart/2005/8/layout/hChevron3"/>
    <dgm:cxn modelId="{72E072BF-480F-4D2E-A950-0255756C7708}" type="presOf" srcId="{B6D55951-B680-4D30-84D3-844CC55CF9E1}" destId="{12A5E7D3-0403-4C46-9488-65406A3F56A7}" srcOrd="0" destOrd="0" presId="urn:microsoft.com/office/officeart/2005/8/layout/hChevron3"/>
    <dgm:cxn modelId="{1B3D27BB-A6DE-43CA-A334-F12537FF5FD2}" type="presOf" srcId="{B06FA0FE-A948-4E32-8521-C77CE862205A}" destId="{1041883D-B666-4DE9-9814-9BCA8B91871F}" srcOrd="0" destOrd="0" presId="urn:microsoft.com/office/officeart/2005/8/layout/hChevron3"/>
    <dgm:cxn modelId="{286A803E-3253-416E-87EF-7C5110B45EEF}" srcId="{80A58113-0413-47E2-B1CB-423BF0F05E28}" destId="{B6D55951-B680-4D30-84D3-844CC55CF9E1}" srcOrd="1" destOrd="0" parTransId="{FB05433F-8010-4D7C-BE66-F3E4D2B25EBD}" sibTransId="{A6398CB0-8E57-42C4-A88D-2D3535B2F5DE}"/>
    <dgm:cxn modelId="{39522197-92E3-4733-A6B1-D759E6FA2881}" srcId="{80A58113-0413-47E2-B1CB-423BF0F05E28}" destId="{3281584E-D753-4300-93F5-867E7975B73B}" srcOrd="2" destOrd="0" parTransId="{ABBC6CF8-C323-4799-968D-9FFE5127B63E}" sibTransId="{F84B78E2-E919-425F-AA64-D0193DB73407}"/>
    <dgm:cxn modelId="{B95E5985-436E-4047-9858-816F6D8ADF03}" type="presParOf" srcId="{3CC0E4BC-DBC8-43BB-B1E3-2CB6EEBCDA7E}" destId="{C9B5244F-6758-442E-893D-FABFB44D9911}" srcOrd="0" destOrd="0" presId="urn:microsoft.com/office/officeart/2005/8/layout/hChevron3"/>
    <dgm:cxn modelId="{4FA7CCFB-8A34-4379-B4B8-1349A05F1832}" type="presParOf" srcId="{3CC0E4BC-DBC8-43BB-B1E3-2CB6EEBCDA7E}" destId="{563CFFEE-BE57-48B3-9CA9-28248F383789}" srcOrd="1" destOrd="0" presId="urn:microsoft.com/office/officeart/2005/8/layout/hChevron3"/>
    <dgm:cxn modelId="{598450FC-CA9B-4A50-8D85-22373258BA3A}" type="presParOf" srcId="{3CC0E4BC-DBC8-43BB-B1E3-2CB6EEBCDA7E}" destId="{12A5E7D3-0403-4C46-9488-65406A3F56A7}" srcOrd="2" destOrd="0" presId="urn:microsoft.com/office/officeart/2005/8/layout/hChevron3"/>
    <dgm:cxn modelId="{E157CBFF-8805-423D-871F-307C23BD5193}" type="presParOf" srcId="{3CC0E4BC-DBC8-43BB-B1E3-2CB6EEBCDA7E}" destId="{6A44DC40-E013-472A-92F6-9F82BDCCCF1C}" srcOrd="3" destOrd="0" presId="urn:microsoft.com/office/officeart/2005/8/layout/hChevron3"/>
    <dgm:cxn modelId="{8736381A-623E-4161-AFFE-B8DF3FCF39C7}" type="presParOf" srcId="{3CC0E4BC-DBC8-43BB-B1E3-2CB6EEBCDA7E}" destId="{2D462CC8-8C33-4ED9-8F1A-D90D3947D8B7}" srcOrd="4" destOrd="0" presId="urn:microsoft.com/office/officeart/2005/8/layout/hChevron3"/>
    <dgm:cxn modelId="{ECEED46B-2C18-4CEF-989F-A05ABCCDFFFA}" type="presParOf" srcId="{3CC0E4BC-DBC8-43BB-B1E3-2CB6EEBCDA7E}" destId="{D1B6ADB5-49F9-4781-9D90-A33CAEFE7E41}" srcOrd="5" destOrd="0" presId="urn:microsoft.com/office/officeart/2005/8/layout/hChevron3"/>
    <dgm:cxn modelId="{2CF564CF-C15D-4686-8B79-DC67D3142AEB}" type="presParOf" srcId="{3CC0E4BC-DBC8-43BB-B1E3-2CB6EEBCDA7E}" destId="{1041883D-B666-4DE9-9814-9BCA8B91871F}"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r>
            <a:rPr lang="en-PH" dirty="0" smtClean="0"/>
            <a:t>Setup - Install</a:t>
          </a:r>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93E7D05B-143C-4BC7-B4F7-A5AA9A2B869B}">
      <dgm:prSet phldrT="[Text]"/>
      <dgm:spPr/>
      <dgm:t>
        <a:bodyPr/>
        <a:lstStyle/>
        <a:p>
          <a:endParaRPr lang="en-US" dirty="0"/>
        </a:p>
      </dgm:t>
    </dgm:pt>
    <dgm:pt modelId="{E1CDC9A7-7ED9-4BEA-93E0-0E88E4188C24}" type="parTrans" cxnId="{6A02F63E-9E0F-4C47-9ADB-7C48C029E217}">
      <dgm:prSet/>
      <dgm:spPr/>
    </dgm:pt>
    <dgm:pt modelId="{75238F00-B661-49E8-ABD3-9F0BCB81BD9E}" type="sibTrans" cxnId="{6A02F63E-9E0F-4C47-9ADB-7C48C029E217}">
      <dgm:prSet/>
      <dgm:spPr/>
    </dgm:pt>
    <dgm:pt modelId="{464CA60B-EB92-4A17-BBF5-0D08A9BF8194}" type="pres">
      <dgm:prSet presAssocID="{80A58113-0413-47E2-B1CB-423BF0F05E28}" presName="Name0" presStyleCnt="0">
        <dgm:presLayoutVars>
          <dgm:dir/>
          <dgm:animLvl val="lvl"/>
          <dgm:resizeHandles val="exact"/>
        </dgm:presLayoutVars>
      </dgm:prSet>
      <dgm:spPr/>
    </dgm:pt>
    <dgm:pt modelId="{DAB6591D-4F18-480B-8A38-C14813F11A20}"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650B68FC-1323-40DF-BE2C-A5F5611E549A}" type="pres">
      <dgm:prSet presAssocID="{DC18EE5A-E347-4E42-B6D9-B7455FDED54F}" presName="parTxOnlySpace" presStyleCnt="0"/>
      <dgm:spPr/>
    </dgm:pt>
    <dgm:pt modelId="{B3A07866-19D8-443B-B905-C1712AC90CF5}"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22A40AA2-547D-4DB6-A145-1D00B3246303}" type="pres">
      <dgm:prSet presAssocID="{31C7EE00-8D07-49DD-90D4-19F6D4182E93}" presName="parTxOnlySpace" presStyleCnt="0"/>
      <dgm:spPr/>
    </dgm:pt>
    <dgm:pt modelId="{13442D1B-7756-4C27-BF7B-705C39B4AC80}"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25A5C73B-E1A3-440A-9FD9-8FA94D3D1782}" type="pres">
      <dgm:prSet presAssocID="{72A967CB-18D7-4D74-8416-799AA63E4D26}" presName="parTxOnlySpace" presStyleCnt="0"/>
      <dgm:spPr/>
    </dgm:pt>
    <dgm:pt modelId="{53BC2D72-ED55-4D7C-9301-7548D6E35C3D}" type="pres">
      <dgm:prSet presAssocID="{93E7D05B-143C-4BC7-B4F7-A5AA9A2B869B}" presName="parTxOnly" presStyleLbl="node1" presStyleIdx="3" presStyleCnt="6">
        <dgm:presLayoutVars>
          <dgm:chMax val="0"/>
          <dgm:chPref val="0"/>
          <dgm:bulletEnabled val="1"/>
        </dgm:presLayoutVars>
      </dgm:prSet>
      <dgm:spPr/>
      <dgm:t>
        <a:bodyPr/>
        <a:lstStyle/>
        <a:p>
          <a:endParaRPr lang="en-US"/>
        </a:p>
      </dgm:t>
    </dgm:pt>
    <dgm:pt modelId="{BB30C2FC-B9DF-4243-9DF2-2A83A1639742}" type="pres">
      <dgm:prSet presAssocID="{75238F00-B661-49E8-ABD3-9F0BCB81BD9E}" presName="parTxOnlySpace" presStyleCnt="0"/>
      <dgm:spPr/>
    </dgm:pt>
    <dgm:pt modelId="{6D37D5B0-A8E7-496C-B215-204E7047B051}" type="pres">
      <dgm:prSet presAssocID="{D70B9665-F58E-47F2-BB84-6070316D4446}" presName="parTxOnly" presStyleLbl="node1" presStyleIdx="4" presStyleCnt="6">
        <dgm:presLayoutVars>
          <dgm:chMax val="0"/>
          <dgm:chPref val="0"/>
          <dgm:bulletEnabled val="1"/>
        </dgm:presLayoutVars>
      </dgm:prSet>
      <dgm:spPr/>
      <dgm:t>
        <a:bodyPr/>
        <a:lstStyle/>
        <a:p>
          <a:endParaRPr lang="en-US"/>
        </a:p>
      </dgm:t>
    </dgm:pt>
    <dgm:pt modelId="{E146D629-7B5E-45CF-8BB5-FB98591ADD63}" type="pres">
      <dgm:prSet presAssocID="{6793D3D7-DF3C-438D-B5C8-2C7958F10CFD}" presName="parTxOnlySpace" presStyleCnt="0"/>
      <dgm:spPr/>
    </dgm:pt>
    <dgm:pt modelId="{A3E5FF7B-792E-477F-9960-28BF1D05CC91}"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6A02F63E-9E0F-4C47-9ADB-7C48C029E217}" srcId="{80A58113-0413-47E2-B1CB-423BF0F05E28}" destId="{93E7D05B-143C-4BC7-B4F7-A5AA9A2B869B}" srcOrd="3" destOrd="0" parTransId="{E1CDC9A7-7ED9-4BEA-93E0-0E88E4188C24}" sibTransId="{75238F00-B661-49E8-ABD3-9F0BCB81BD9E}"/>
    <dgm:cxn modelId="{2CA6D81E-BDD2-4A38-8F63-1997380EF427}" type="presOf" srcId="{4798966B-40D6-49FF-BB6C-3B0195D58F63}" destId="{13442D1B-7756-4C27-BF7B-705C39B4AC80}"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6A590BF2-77D3-466E-A807-6CA519004915}" type="presOf" srcId="{EF7645D3-FB8E-4521-9674-2362D77229E6}" destId="{B3A07866-19D8-443B-B905-C1712AC90CF5}" srcOrd="0" destOrd="0" presId="urn:microsoft.com/office/officeart/2005/8/layout/chevron1"/>
    <dgm:cxn modelId="{A4B12371-AD70-48F8-BAF2-E07B3E546365}" type="presOf" srcId="{FE323D02-9D8C-442D-9ABE-F9C04079D14C}" destId="{DAB6591D-4F18-480B-8A38-C14813F11A20}" srcOrd="0" destOrd="0" presId="urn:microsoft.com/office/officeart/2005/8/layout/chevron1"/>
    <dgm:cxn modelId="{FF670058-8DEF-4973-8AA1-4DE3CDC7AB44}" type="presOf" srcId="{52A9E4A4-7C3F-422D-AB75-A69898126256}" destId="{A3E5FF7B-792E-477F-9960-28BF1D05CC91}" srcOrd="0" destOrd="0" presId="urn:microsoft.com/office/officeart/2005/8/layout/chevron1"/>
    <dgm:cxn modelId="{301D0533-BBDF-44C9-B825-CEF2374A2358}" type="presOf" srcId="{93E7D05B-143C-4BC7-B4F7-A5AA9A2B869B}" destId="{53BC2D72-ED55-4D7C-9301-7548D6E35C3D}" srcOrd="0" destOrd="0" presId="urn:microsoft.com/office/officeart/2005/8/layout/chevron1"/>
    <dgm:cxn modelId="{DF364D82-3E41-404E-B5D6-2665E2F2017C}" srcId="{80A58113-0413-47E2-B1CB-423BF0F05E28}" destId="{D70B9665-F58E-47F2-BB84-6070316D4446}" srcOrd="4" destOrd="0" parTransId="{041BA4ED-AA3B-4BA8-9F2D-1618B9E39164}" sibTransId="{6793D3D7-DF3C-438D-B5C8-2C7958F10CFD}"/>
    <dgm:cxn modelId="{CC84031B-009B-456E-853D-CB2A933D91CD}" type="presOf" srcId="{80A58113-0413-47E2-B1CB-423BF0F05E28}" destId="{464CA60B-EB92-4A17-BBF5-0D08A9BF8194}" srcOrd="0" destOrd="0" presId="urn:microsoft.com/office/officeart/2005/8/layout/chevron1"/>
    <dgm:cxn modelId="{4AF45E02-1112-490A-8A8F-449F8D584BC9}" type="presOf" srcId="{D70B9665-F58E-47F2-BB84-6070316D4446}" destId="{6D37D5B0-A8E7-496C-B215-204E7047B051}" srcOrd="0" destOrd="0" presId="urn:microsoft.com/office/officeart/2005/8/layout/chevron1"/>
    <dgm:cxn modelId="{B4615212-3192-4360-BBBE-E5A2CAA1890A}" srcId="{80A58113-0413-47E2-B1CB-423BF0F05E28}" destId="{4798966B-40D6-49FF-BB6C-3B0195D58F63}" srcOrd="2" destOrd="0" parTransId="{5E2DD6B4-29F4-42C7-A24F-7A2F5EB32CA5}" sibTransId="{72A967CB-18D7-4D74-8416-799AA63E4D26}"/>
    <dgm:cxn modelId="{FC1FF1F3-D4CC-4F65-8A88-1DE79BE0A8D4}" srcId="{80A58113-0413-47E2-B1CB-423BF0F05E28}" destId="{52A9E4A4-7C3F-422D-AB75-A69898126256}" srcOrd="5" destOrd="0" parTransId="{69B27E42-A5EA-45D6-B88F-04E5E3F43184}" sibTransId="{6843C496-0045-481F-A446-A767DD56399B}"/>
    <dgm:cxn modelId="{889A6910-8C8B-465B-9F6E-6599C9C7EE49}" type="presParOf" srcId="{464CA60B-EB92-4A17-BBF5-0D08A9BF8194}" destId="{DAB6591D-4F18-480B-8A38-C14813F11A20}" srcOrd="0" destOrd="0" presId="urn:microsoft.com/office/officeart/2005/8/layout/chevron1"/>
    <dgm:cxn modelId="{B6EE9CA4-FBE1-4082-9F2D-B59A9D6E7559}" type="presParOf" srcId="{464CA60B-EB92-4A17-BBF5-0D08A9BF8194}" destId="{650B68FC-1323-40DF-BE2C-A5F5611E549A}" srcOrd="1" destOrd="0" presId="urn:microsoft.com/office/officeart/2005/8/layout/chevron1"/>
    <dgm:cxn modelId="{04BB556D-827D-479D-9576-BADC3011DF18}" type="presParOf" srcId="{464CA60B-EB92-4A17-BBF5-0D08A9BF8194}" destId="{B3A07866-19D8-443B-B905-C1712AC90CF5}" srcOrd="2" destOrd="0" presId="urn:microsoft.com/office/officeart/2005/8/layout/chevron1"/>
    <dgm:cxn modelId="{673AA82F-18E0-4787-A0B4-9CBB04F5B5A5}" type="presParOf" srcId="{464CA60B-EB92-4A17-BBF5-0D08A9BF8194}" destId="{22A40AA2-547D-4DB6-A145-1D00B3246303}" srcOrd="3" destOrd="0" presId="urn:microsoft.com/office/officeart/2005/8/layout/chevron1"/>
    <dgm:cxn modelId="{6DDAE081-14E6-4167-B930-1FDD9E4177DA}" type="presParOf" srcId="{464CA60B-EB92-4A17-BBF5-0D08A9BF8194}" destId="{13442D1B-7756-4C27-BF7B-705C39B4AC80}" srcOrd="4" destOrd="0" presId="urn:microsoft.com/office/officeart/2005/8/layout/chevron1"/>
    <dgm:cxn modelId="{6B3913FE-C5D8-4B40-A127-1D869146CBC4}" type="presParOf" srcId="{464CA60B-EB92-4A17-BBF5-0D08A9BF8194}" destId="{25A5C73B-E1A3-440A-9FD9-8FA94D3D1782}" srcOrd="5" destOrd="0" presId="urn:microsoft.com/office/officeart/2005/8/layout/chevron1"/>
    <dgm:cxn modelId="{46D3A5C2-9A2C-41C5-9399-D790C7B25219}" type="presParOf" srcId="{464CA60B-EB92-4A17-BBF5-0D08A9BF8194}" destId="{53BC2D72-ED55-4D7C-9301-7548D6E35C3D}" srcOrd="6" destOrd="0" presId="urn:microsoft.com/office/officeart/2005/8/layout/chevron1"/>
    <dgm:cxn modelId="{66F3E192-5922-43FF-80F7-CD633AB7423B}" type="presParOf" srcId="{464CA60B-EB92-4A17-BBF5-0D08A9BF8194}" destId="{BB30C2FC-B9DF-4243-9DF2-2A83A1639742}" srcOrd="7" destOrd="0" presId="urn:microsoft.com/office/officeart/2005/8/layout/chevron1"/>
    <dgm:cxn modelId="{DB824569-40B3-4C72-8789-ED479D95218B}" type="presParOf" srcId="{464CA60B-EB92-4A17-BBF5-0D08A9BF8194}" destId="{6D37D5B0-A8E7-496C-B215-204E7047B051}" srcOrd="8" destOrd="0" presId="urn:microsoft.com/office/officeart/2005/8/layout/chevron1"/>
    <dgm:cxn modelId="{C0272D66-AAE3-4A0B-95DF-0702A838D2B7}" type="presParOf" srcId="{464CA60B-EB92-4A17-BBF5-0D08A9BF8194}" destId="{E146D629-7B5E-45CF-8BB5-FB98591ADD63}" srcOrd="9" destOrd="0" presId="urn:microsoft.com/office/officeart/2005/8/layout/chevron1"/>
    <dgm:cxn modelId="{1B761BE4-04DE-475A-8B8F-1026CF118964}" type="presParOf" srcId="{464CA60B-EB92-4A17-BBF5-0D08A9BF8194}" destId="{A3E5FF7B-792E-477F-9960-28BF1D05CC91}" srcOrd="10" destOrd="0" presId="urn:microsoft.com/office/officeart/2005/8/layout/chevro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3B5E28FB-E599-4386-8B6E-2213E2C93BA0}" type="presOf" srcId="{FE323D02-9D8C-442D-9ABE-F9C04079D14C}" destId="{C9B5244F-6758-442E-893D-FABFB44D9911}"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CFF037BB-C95E-489D-B4F3-38391839D840}" type="presOf" srcId="{80A58113-0413-47E2-B1CB-423BF0F05E28}" destId="{3CC0E4BC-DBC8-43BB-B1E3-2CB6EEBCDA7E}" srcOrd="0" destOrd="0" presId="urn:microsoft.com/office/officeart/2005/8/layout/hChevron3"/>
    <dgm:cxn modelId="{EF6A75CF-D14B-4FA8-BEC3-B0A0A5CE2DF0}" type="presOf" srcId="{D70B9665-F58E-47F2-BB84-6070316D4446}" destId="{A3157F7E-A9AE-4502-8277-220C9D5A218A}"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E527C1DA-FA40-49FD-997D-2D24FF300B72}" type="presOf" srcId="{4798966B-40D6-49FF-BB6C-3B0195D58F63}" destId="{BBA8D2C9-CC97-4EC5-BE5B-A04EFC7B2453}" srcOrd="0" destOrd="0" presId="urn:microsoft.com/office/officeart/2005/8/layout/hChevron3"/>
    <dgm:cxn modelId="{B4615212-3192-4360-BBBE-E5A2CAA1890A}" srcId="{80A58113-0413-47E2-B1CB-423BF0F05E28}" destId="{4798966B-40D6-49FF-BB6C-3B0195D58F63}" srcOrd="2" destOrd="0" parTransId="{5E2DD6B4-29F4-42C7-A24F-7A2F5EB32CA5}" sibTransId="{72A967CB-18D7-4D74-8416-799AA63E4D26}"/>
    <dgm:cxn modelId="{791A0445-EB75-4947-8995-115B2998AE9F}" type="presOf" srcId="{EF7645D3-FB8E-4521-9674-2362D77229E6}" destId="{D2E44240-FA7D-4B92-89A5-74A37B9C9B31}" srcOrd="0" destOrd="0" presId="urn:microsoft.com/office/officeart/2005/8/layout/hChevron3"/>
    <dgm:cxn modelId="{AE2DE357-F062-442D-A034-E6CAE9C2FE6B}" type="presParOf" srcId="{3CC0E4BC-DBC8-43BB-B1E3-2CB6EEBCDA7E}" destId="{C9B5244F-6758-442E-893D-FABFB44D9911}" srcOrd="0" destOrd="0" presId="urn:microsoft.com/office/officeart/2005/8/layout/hChevron3"/>
    <dgm:cxn modelId="{B67987F8-E61A-436E-9DF4-6D79E2112F40}" type="presParOf" srcId="{3CC0E4BC-DBC8-43BB-B1E3-2CB6EEBCDA7E}" destId="{563CFFEE-BE57-48B3-9CA9-28248F383789}" srcOrd="1" destOrd="0" presId="urn:microsoft.com/office/officeart/2005/8/layout/hChevron3"/>
    <dgm:cxn modelId="{60906CA6-5065-4143-9221-1A0AAA5FEEBE}" type="presParOf" srcId="{3CC0E4BC-DBC8-43BB-B1E3-2CB6EEBCDA7E}" destId="{D2E44240-FA7D-4B92-89A5-74A37B9C9B31}" srcOrd="2" destOrd="0" presId="urn:microsoft.com/office/officeart/2005/8/layout/hChevron3"/>
    <dgm:cxn modelId="{4F43D21B-E46E-491F-8ADB-7E375EFEAC6C}" type="presParOf" srcId="{3CC0E4BC-DBC8-43BB-B1E3-2CB6EEBCDA7E}" destId="{C2435CAD-FCED-440A-B532-CA7D0E7916A8}" srcOrd="3" destOrd="0" presId="urn:microsoft.com/office/officeart/2005/8/layout/hChevron3"/>
    <dgm:cxn modelId="{11F89D8C-EFEB-4347-AD9E-283D54D1F59C}" type="presParOf" srcId="{3CC0E4BC-DBC8-43BB-B1E3-2CB6EEBCDA7E}" destId="{BBA8D2C9-CC97-4EC5-BE5B-A04EFC7B2453}" srcOrd="4" destOrd="0" presId="urn:microsoft.com/office/officeart/2005/8/layout/hChevron3"/>
    <dgm:cxn modelId="{26E5284B-C946-4801-AA80-D1CC21C038E6}" type="presParOf" srcId="{3CC0E4BC-DBC8-43BB-B1E3-2CB6EEBCDA7E}" destId="{ECA9012A-F044-4E78-99DF-B74E89B84E50}" srcOrd="5" destOrd="0" presId="urn:microsoft.com/office/officeart/2005/8/layout/hChevron3"/>
    <dgm:cxn modelId="{71C796B0-2756-487F-A212-B0696ABC4673}"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A58113-0413-47E2-B1CB-423BF0F05E28}" type="doc">
      <dgm:prSet loTypeId="urn:microsoft.com/office/officeart/2005/8/layout/chevron1" loCatId="process" qsTypeId="urn:microsoft.com/office/officeart/2005/8/quickstyle/simple2" qsCatId="simple" csTypeId="urn:microsoft.com/office/officeart/2005/8/colors/accent3_2" csCatId="accent3" phldr="1"/>
      <dgm:spPr/>
    </dgm:pt>
    <dgm:pt modelId="{FE323D02-9D8C-442D-9ABE-F9C04079D14C}">
      <dgm:prSet phldrT="[Text]"/>
      <dgm:spPr/>
      <dgm:t>
        <a:bodyPr/>
        <a:lstStyle/>
        <a:p>
          <a:r>
            <a:rPr lang="en-PH" dirty="0" smtClean="0"/>
            <a:t>Setup – </a:t>
          </a:r>
          <a:r>
            <a:rPr lang="en-PH" dirty="0" err="1" smtClean="0"/>
            <a:t>Config</a:t>
          </a:r>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EF7645D3-FB8E-4521-9674-2362D77229E6}">
      <dgm:prSet phldrT="[Text]"/>
      <dgm:spPr/>
      <dgm:t>
        <a:bodyPr/>
        <a:lstStyle/>
        <a:p>
          <a:endParaRPr lang="en-US" dirty="0"/>
        </a:p>
      </dgm:t>
    </dgm:pt>
    <dgm:pt modelId="{7769D04F-422F-4680-8C20-A82E839A00DC}" type="parTrans" cxnId="{96DCB5AB-FBBF-4CD4-9FF6-8929FEE290BE}">
      <dgm:prSet/>
      <dgm:spPr/>
      <dgm:t>
        <a:bodyPr/>
        <a:lstStyle/>
        <a:p>
          <a:endParaRPr lang="en-US"/>
        </a:p>
      </dgm:t>
    </dgm:pt>
    <dgm:pt modelId="{31C7EE00-8D07-49DD-90D4-19F6D4182E93}" type="sibTrans" cxnId="{96DCB5AB-FBBF-4CD4-9FF6-8929FEE290BE}">
      <dgm:prSet/>
      <dgm:spPr/>
      <dgm:t>
        <a:bodyPr/>
        <a:lstStyle/>
        <a:p>
          <a:endParaRPr lang="en-US"/>
        </a:p>
      </dgm:t>
    </dgm:pt>
    <dgm:pt modelId="{4798966B-40D6-49FF-BB6C-3B0195D58F63}">
      <dgm:prSet phldrT="[Text]"/>
      <dgm:spPr/>
      <dgm:t>
        <a:bodyPr/>
        <a:lstStyle/>
        <a:p>
          <a:endParaRPr lang="en-US" dirty="0"/>
        </a:p>
      </dgm:t>
    </dgm:pt>
    <dgm:pt modelId="{5E2DD6B4-29F4-42C7-A24F-7A2F5EB32CA5}" type="parTrans" cxnId="{B4615212-3192-4360-BBBE-E5A2CAA1890A}">
      <dgm:prSet/>
      <dgm:spPr/>
      <dgm:t>
        <a:bodyPr/>
        <a:lstStyle/>
        <a:p>
          <a:endParaRPr lang="en-US"/>
        </a:p>
      </dgm:t>
    </dgm:pt>
    <dgm:pt modelId="{72A967CB-18D7-4D74-8416-799AA63E4D26}" type="sibTrans" cxnId="{B4615212-3192-4360-BBBE-E5A2CAA1890A}">
      <dgm:prSet/>
      <dgm:spPr/>
      <dgm:t>
        <a:bodyPr/>
        <a:lstStyle/>
        <a:p>
          <a:endParaRPr lang="en-US"/>
        </a:p>
      </dgm:t>
    </dgm:pt>
    <dgm:pt modelId="{52A9E4A4-7C3F-422D-AB75-A69898126256}">
      <dgm:prSet phldrT="[Text]"/>
      <dgm:spPr/>
      <dgm:t>
        <a:bodyPr/>
        <a:lstStyle/>
        <a:p>
          <a:endParaRPr lang="en-US" dirty="0"/>
        </a:p>
      </dgm:t>
    </dgm:pt>
    <dgm:pt modelId="{69B27E42-A5EA-45D6-B88F-04E5E3F43184}" type="parTrans" cxnId="{FC1FF1F3-D4CC-4F65-8A88-1DE79BE0A8D4}">
      <dgm:prSet/>
      <dgm:spPr/>
      <dgm:t>
        <a:bodyPr/>
        <a:lstStyle/>
        <a:p>
          <a:endParaRPr lang="en-US"/>
        </a:p>
      </dgm:t>
    </dgm:pt>
    <dgm:pt modelId="{6843C496-0045-481F-A446-A767DD56399B}" type="sibTrans" cxnId="{FC1FF1F3-D4CC-4F65-8A88-1DE79BE0A8D4}">
      <dgm:prSet/>
      <dgm:spPr/>
      <dgm:t>
        <a:bodyPr/>
        <a:lstStyle/>
        <a:p>
          <a:endParaRPr lang="en-US"/>
        </a:p>
      </dgm:t>
    </dgm:pt>
    <dgm:pt modelId="{D70B9665-F58E-47F2-BB84-6070316D4446}">
      <dgm:prSet phldrT="[Text]"/>
      <dgm:spPr/>
      <dgm:t>
        <a:bodyPr/>
        <a:lstStyle/>
        <a:p>
          <a:endParaRPr lang="en-US" dirty="0"/>
        </a:p>
      </dgm:t>
    </dgm:pt>
    <dgm:pt modelId="{041BA4ED-AA3B-4BA8-9F2D-1618B9E39164}" type="parTrans" cxnId="{DF364D82-3E41-404E-B5D6-2665E2F2017C}">
      <dgm:prSet/>
      <dgm:spPr/>
      <dgm:t>
        <a:bodyPr/>
        <a:lstStyle/>
        <a:p>
          <a:endParaRPr lang="en-US"/>
        </a:p>
      </dgm:t>
    </dgm:pt>
    <dgm:pt modelId="{6793D3D7-DF3C-438D-B5C8-2C7958F10CFD}" type="sibTrans" cxnId="{DF364D82-3E41-404E-B5D6-2665E2F2017C}">
      <dgm:prSet/>
      <dgm:spPr/>
      <dgm:t>
        <a:bodyPr/>
        <a:lstStyle/>
        <a:p>
          <a:endParaRPr lang="en-US"/>
        </a:p>
      </dgm:t>
    </dgm:pt>
    <dgm:pt modelId="{62C88CB1-2E48-4896-91A7-5607823FE78F}">
      <dgm:prSet phldrT="[Text]"/>
      <dgm:spPr/>
      <dgm:t>
        <a:bodyPr/>
        <a:lstStyle/>
        <a:p>
          <a:endParaRPr lang="en-US" dirty="0"/>
        </a:p>
      </dgm:t>
    </dgm:pt>
    <dgm:pt modelId="{3C4660A0-B395-4718-A0F3-79AB815D5EF0}" type="parTrans" cxnId="{A22371FA-A64D-4E40-9C0B-B85A473F76DD}">
      <dgm:prSet/>
      <dgm:spPr/>
    </dgm:pt>
    <dgm:pt modelId="{1F484400-1F72-44D0-A8BC-FC2F5549455C}" type="sibTrans" cxnId="{A22371FA-A64D-4E40-9C0B-B85A473F76DD}">
      <dgm:prSet/>
      <dgm:spPr/>
    </dgm:pt>
    <dgm:pt modelId="{4675EE59-C1DC-42C9-AD56-79731BA85D1C}" type="pres">
      <dgm:prSet presAssocID="{80A58113-0413-47E2-B1CB-423BF0F05E28}" presName="Name0" presStyleCnt="0">
        <dgm:presLayoutVars>
          <dgm:dir/>
          <dgm:animLvl val="lvl"/>
          <dgm:resizeHandles val="exact"/>
        </dgm:presLayoutVars>
      </dgm:prSet>
      <dgm:spPr/>
    </dgm:pt>
    <dgm:pt modelId="{BE7F9647-AFB7-48CB-A6F8-207BE66E0582}" type="pres">
      <dgm:prSet presAssocID="{FE323D02-9D8C-442D-9ABE-F9C04079D14C}" presName="parTxOnly" presStyleLbl="node1" presStyleIdx="0" presStyleCnt="6">
        <dgm:presLayoutVars>
          <dgm:chMax val="0"/>
          <dgm:chPref val="0"/>
          <dgm:bulletEnabled val="1"/>
        </dgm:presLayoutVars>
      </dgm:prSet>
      <dgm:spPr/>
      <dgm:t>
        <a:bodyPr/>
        <a:lstStyle/>
        <a:p>
          <a:endParaRPr lang="en-US"/>
        </a:p>
      </dgm:t>
    </dgm:pt>
    <dgm:pt modelId="{146BBB38-3225-403D-8386-AAD74A1FC807}" type="pres">
      <dgm:prSet presAssocID="{DC18EE5A-E347-4E42-B6D9-B7455FDED54F}" presName="parTxOnlySpace" presStyleCnt="0"/>
      <dgm:spPr/>
    </dgm:pt>
    <dgm:pt modelId="{A006E1E8-63A0-458C-BDB7-5465E8DB112B}" type="pres">
      <dgm:prSet presAssocID="{EF7645D3-FB8E-4521-9674-2362D77229E6}" presName="parTxOnly" presStyleLbl="node1" presStyleIdx="1" presStyleCnt="6">
        <dgm:presLayoutVars>
          <dgm:chMax val="0"/>
          <dgm:chPref val="0"/>
          <dgm:bulletEnabled val="1"/>
        </dgm:presLayoutVars>
      </dgm:prSet>
      <dgm:spPr/>
      <dgm:t>
        <a:bodyPr/>
        <a:lstStyle/>
        <a:p>
          <a:endParaRPr lang="en-US"/>
        </a:p>
      </dgm:t>
    </dgm:pt>
    <dgm:pt modelId="{5BD2755D-2839-40EE-B990-15A24EA60736}" type="pres">
      <dgm:prSet presAssocID="{31C7EE00-8D07-49DD-90D4-19F6D4182E93}" presName="parTxOnlySpace" presStyleCnt="0"/>
      <dgm:spPr/>
    </dgm:pt>
    <dgm:pt modelId="{C358C127-EE75-4BC4-BFF6-F259A5D1123B}" type="pres">
      <dgm:prSet presAssocID="{4798966B-40D6-49FF-BB6C-3B0195D58F63}" presName="parTxOnly" presStyleLbl="node1" presStyleIdx="2" presStyleCnt="6">
        <dgm:presLayoutVars>
          <dgm:chMax val="0"/>
          <dgm:chPref val="0"/>
          <dgm:bulletEnabled val="1"/>
        </dgm:presLayoutVars>
      </dgm:prSet>
      <dgm:spPr/>
      <dgm:t>
        <a:bodyPr/>
        <a:lstStyle/>
        <a:p>
          <a:endParaRPr lang="en-US"/>
        </a:p>
      </dgm:t>
    </dgm:pt>
    <dgm:pt modelId="{40B65525-4A1D-47AC-BA03-E0015665A205}" type="pres">
      <dgm:prSet presAssocID="{72A967CB-18D7-4D74-8416-799AA63E4D26}" presName="parTxOnlySpace" presStyleCnt="0"/>
      <dgm:spPr/>
    </dgm:pt>
    <dgm:pt modelId="{0E8FF543-B187-4DD9-8E9A-71D00A9AC1CF}" type="pres">
      <dgm:prSet presAssocID="{62C88CB1-2E48-4896-91A7-5607823FE78F}" presName="parTxOnly" presStyleLbl="node1" presStyleIdx="3" presStyleCnt="6">
        <dgm:presLayoutVars>
          <dgm:chMax val="0"/>
          <dgm:chPref val="0"/>
          <dgm:bulletEnabled val="1"/>
        </dgm:presLayoutVars>
      </dgm:prSet>
      <dgm:spPr/>
      <dgm:t>
        <a:bodyPr/>
        <a:lstStyle/>
        <a:p>
          <a:endParaRPr lang="en-US"/>
        </a:p>
      </dgm:t>
    </dgm:pt>
    <dgm:pt modelId="{61573584-6454-4821-974B-64275ED18BAF}" type="pres">
      <dgm:prSet presAssocID="{1F484400-1F72-44D0-A8BC-FC2F5549455C}" presName="parTxOnlySpace" presStyleCnt="0"/>
      <dgm:spPr/>
    </dgm:pt>
    <dgm:pt modelId="{95D8A7D5-4BFC-4B0C-A55B-0EDDD0C93F32}" type="pres">
      <dgm:prSet presAssocID="{D70B9665-F58E-47F2-BB84-6070316D4446}" presName="parTxOnly" presStyleLbl="node1" presStyleIdx="4" presStyleCnt="6">
        <dgm:presLayoutVars>
          <dgm:chMax val="0"/>
          <dgm:chPref val="0"/>
          <dgm:bulletEnabled val="1"/>
        </dgm:presLayoutVars>
      </dgm:prSet>
      <dgm:spPr/>
      <dgm:t>
        <a:bodyPr/>
        <a:lstStyle/>
        <a:p>
          <a:endParaRPr lang="en-US"/>
        </a:p>
      </dgm:t>
    </dgm:pt>
    <dgm:pt modelId="{5C7B686D-5301-47FF-A52E-F9EB0A124283}" type="pres">
      <dgm:prSet presAssocID="{6793D3D7-DF3C-438D-B5C8-2C7958F10CFD}" presName="parTxOnlySpace" presStyleCnt="0"/>
      <dgm:spPr/>
    </dgm:pt>
    <dgm:pt modelId="{925AA4C6-00D7-48A7-BA97-E229A0E13550}" type="pres">
      <dgm:prSet presAssocID="{52A9E4A4-7C3F-422D-AB75-A69898126256}" presName="parTxOnly" presStyleLbl="node1" presStyleIdx="5" presStyleCnt="6">
        <dgm:presLayoutVars>
          <dgm:chMax val="0"/>
          <dgm:chPref val="0"/>
          <dgm:bulletEnabled val="1"/>
        </dgm:presLayoutVars>
      </dgm:prSet>
      <dgm:spPr/>
      <dgm:t>
        <a:bodyPr/>
        <a:lstStyle/>
        <a:p>
          <a:endParaRPr lang="en-US"/>
        </a:p>
      </dgm:t>
    </dgm:pt>
  </dgm:ptLst>
  <dgm:cxnLst>
    <dgm:cxn modelId="{C7273815-3F98-4290-88A1-14DE1BC5F281}" type="presOf" srcId="{80A58113-0413-47E2-B1CB-423BF0F05E28}" destId="{4675EE59-C1DC-42C9-AD56-79731BA85D1C}" srcOrd="0" destOrd="0" presId="urn:microsoft.com/office/officeart/2005/8/layout/chevron1"/>
    <dgm:cxn modelId="{E5EB554B-57E0-48A9-8B3F-D0AA1D5421B8}" type="presOf" srcId="{D70B9665-F58E-47F2-BB84-6070316D4446}" destId="{95D8A7D5-4BFC-4B0C-A55B-0EDDD0C93F32}" srcOrd="0" destOrd="0" presId="urn:microsoft.com/office/officeart/2005/8/layout/chevron1"/>
    <dgm:cxn modelId="{906AB37A-2A19-4AFF-8615-9CAF42B7FF65}" srcId="{80A58113-0413-47E2-B1CB-423BF0F05E28}" destId="{FE323D02-9D8C-442D-9ABE-F9C04079D14C}" srcOrd="0" destOrd="0" parTransId="{9729BBEF-5DE6-49F6-8D09-D27951DDBCD0}" sibTransId="{DC18EE5A-E347-4E42-B6D9-B7455FDED54F}"/>
    <dgm:cxn modelId="{B7608B82-DFEA-425B-A6BF-5BB0D92DF1A6}" type="presOf" srcId="{FE323D02-9D8C-442D-9ABE-F9C04079D14C}" destId="{BE7F9647-AFB7-48CB-A6F8-207BE66E0582}" srcOrd="0" destOrd="0" presId="urn:microsoft.com/office/officeart/2005/8/layout/chevron1"/>
    <dgm:cxn modelId="{96DCB5AB-FBBF-4CD4-9FF6-8929FEE290BE}" srcId="{80A58113-0413-47E2-B1CB-423BF0F05E28}" destId="{EF7645D3-FB8E-4521-9674-2362D77229E6}" srcOrd="1" destOrd="0" parTransId="{7769D04F-422F-4680-8C20-A82E839A00DC}" sibTransId="{31C7EE00-8D07-49DD-90D4-19F6D4182E93}"/>
    <dgm:cxn modelId="{3E18A620-1538-4666-A14E-87A8ACDDE086}" type="presOf" srcId="{EF7645D3-FB8E-4521-9674-2362D77229E6}" destId="{A006E1E8-63A0-458C-BDB7-5465E8DB112B}" srcOrd="0" destOrd="0" presId="urn:microsoft.com/office/officeart/2005/8/layout/chevron1"/>
    <dgm:cxn modelId="{A22371FA-A64D-4E40-9C0B-B85A473F76DD}" srcId="{80A58113-0413-47E2-B1CB-423BF0F05E28}" destId="{62C88CB1-2E48-4896-91A7-5607823FE78F}" srcOrd="3" destOrd="0" parTransId="{3C4660A0-B395-4718-A0F3-79AB815D5EF0}" sibTransId="{1F484400-1F72-44D0-A8BC-FC2F5549455C}"/>
    <dgm:cxn modelId="{6FFAC60D-6920-4707-9FF2-C0551C7218BA}" type="presOf" srcId="{62C88CB1-2E48-4896-91A7-5607823FE78F}" destId="{0E8FF543-B187-4DD9-8E9A-71D00A9AC1CF}" srcOrd="0" destOrd="0" presId="urn:microsoft.com/office/officeart/2005/8/layout/chevron1"/>
    <dgm:cxn modelId="{DF364D82-3E41-404E-B5D6-2665E2F2017C}" srcId="{80A58113-0413-47E2-B1CB-423BF0F05E28}" destId="{D70B9665-F58E-47F2-BB84-6070316D4446}" srcOrd="4" destOrd="0" parTransId="{041BA4ED-AA3B-4BA8-9F2D-1618B9E39164}" sibTransId="{6793D3D7-DF3C-438D-B5C8-2C7958F10CFD}"/>
    <dgm:cxn modelId="{B4615212-3192-4360-BBBE-E5A2CAA1890A}" srcId="{80A58113-0413-47E2-B1CB-423BF0F05E28}" destId="{4798966B-40D6-49FF-BB6C-3B0195D58F63}" srcOrd="2" destOrd="0" parTransId="{5E2DD6B4-29F4-42C7-A24F-7A2F5EB32CA5}" sibTransId="{72A967CB-18D7-4D74-8416-799AA63E4D26}"/>
    <dgm:cxn modelId="{50ECE7C3-B4BE-48EE-B77A-69347D239491}" type="presOf" srcId="{4798966B-40D6-49FF-BB6C-3B0195D58F63}" destId="{C358C127-EE75-4BC4-BFF6-F259A5D1123B}" srcOrd="0" destOrd="0" presId="urn:microsoft.com/office/officeart/2005/8/layout/chevron1"/>
    <dgm:cxn modelId="{5AC3BDA8-D43B-40D2-880B-0778C762048C}" type="presOf" srcId="{52A9E4A4-7C3F-422D-AB75-A69898126256}" destId="{925AA4C6-00D7-48A7-BA97-E229A0E13550}" srcOrd="0" destOrd="0" presId="urn:microsoft.com/office/officeart/2005/8/layout/chevron1"/>
    <dgm:cxn modelId="{FC1FF1F3-D4CC-4F65-8A88-1DE79BE0A8D4}" srcId="{80A58113-0413-47E2-B1CB-423BF0F05E28}" destId="{52A9E4A4-7C3F-422D-AB75-A69898126256}" srcOrd="5" destOrd="0" parTransId="{69B27E42-A5EA-45D6-B88F-04E5E3F43184}" sibTransId="{6843C496-0045-481F-A446-A767DD56399B}"/>
    <dgm:cxn modelId="{F9D4EB82-22DE-4935-BD16-B6275DEBDD17}" type="presParOf" srcId="{4675EE59-C1DC-42C9-AD56-79731BA85D1C}" destId="{BE7F9647-AFB7-48CB-A6F8-207BE66E0582}" srcOrd="0" destOrd="0" presId="urn:microsoft.com/office/officeart/2005/8/layout/chevron1"/>
    <dgm:cxn modelId="{225626DB-086F-469B-A584-28A391BFB216}" type="presParOf" srcId="{4675EE59-C1DC-42C9-AD56-79731BA85D1C}" destId="{146BBB38-3225-403D-8386-AAD74A1FC807}" srcOrd="1" destOrd="0" presId="urn:microsoft.com/office/officeart/2005/8/layout/chevron1"/>
    <dgm:cxn modelId="{FDBDF094-8BE7-44BA-86B9-08AEF47F0A77}" type="presParOf" srcId="{4675EE59-C1DC-42C9-AD56-79731BA85D1C}" destId="{A006E1E8-63A0-458C-BDB7-5465E8DB112B}" srcOrd="2" destOrd="0" presId="urn:microsoft.com/office/officeart/2005/8/layout/chevron1"/>
    <dgm:cxn modelId="{9F1FE248-86E6-42EE-8459-859E7B1693ED}" type="presParOf" srcId="{4675EE59-C1DC-42C9-AD56-79731BA85D1C}" destId="{5BD2755D-2839-40EE-B990-15A24EA60736}" srcOrd="3" destOrd="0" presId="urn:microsoft.com/office/officeart/2005/8/layout/chevron1"/>
    <dgm:cxn modelId="{D44D8DD7-23B6-4D35-B16F-8D7E0620AC30}" type="presParOf" srcId="{4675EE59-C1DC-42C9-AD56-79731BA85D1C}" destId="{C358C127-EE75-4BC4-BFF6-F259A5D1123B}" srcOrd="4" destOrd="0" presId="urn:microsoft.com/office/officeart/2005/8/layout/chevron1"/>
    <dgm:cxn modelId="{A39ECFB2-43AA-438E-88A6-AD0F4DB815ED}" type="presParOf" srcId="{4675EE59-C1DC-42C9-AD56-79731BA85D1C}" destId="{40B65525-4A1D-47AC-BA03-E0015665A205}" srcOrd="5" destOrd="0" presId="urn:microsoft.com/office/officeart/2005/8/layout/chevron1"/>
    <dgm:cxn modelId="{2309B7CE-4A94-485F-BA78-A0C7D753C1B5}" type="presParOf" srcId="{4675EE59-C1DC-42C9-AD56-79731BA85D1C}" destId="{0E8FF543-B187-4DD9-8E9A-71D00A9AC1CF}" srcOrd="6" destOrd="0" presId="urn:microsoft.com/office/officeart/2005/8/layout/chevron1"/>
    <dgm:cxn modelId="{DA67D7B8-28DF-499D-9588-A2C487A945CB}" type="presParOf" srcId="{4675EE59-C1DC-42C9-AD56-79731BA85D1C}" destId="{61573584-6454-4821-974B-64275ED18BAF}" srcOrd="7" destOrd="0" presId="urn:microsoft.com/office/officeart/2005/8/layout/chevron1"/>
    <dgm:cxn modelId="{4F384B98-72D2-4E1A-B2A6-0E83975D9785}" type="presParOf" srcId="{4675EE59-C1DC-42C9-AD56-79731BA85D1C}" destId="{95D8A7D5-4BFC-4B0C-A55B-0EDDD0C93F32}" srcOrd="8" destOrd="0" presId="urn:microsoft.com/office/officeart/2005/8/layout/chevron1"/>
    <dgm:cxn modelId="{EB8BE4DA-4E59-4EC6-BE50-C20E88CF647B}" type="presParOf" srcId="{4675EE59-C1DC-42C9-AD56-79731BA85D1C}" destId="{5C7B686D-5301-47FF-A52E-F9EB0A124283}" srcOrd="9" destOrd="0" presId="urn:microsoft.com/office/officeart/2005/8/layout/chevron1"/>
    <dgm:cxn modelId="{BB6A31AB-FDBA-43DE-A8E0-96658D14873E}" type="presParOf" srcId="{4675EE59-C1DC-42C9-AD56-79731BA85D1C}" destId="{925AA4C6-00D7-48A7-BA97-E229A0E13550}" srcOrd="10" destOrd="0" presId="urn:microsoft.com/office/officeart/2005/8/layout/chevron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a:noFill/>
      </dgm:spPr>
      <dgm:t>
        <a:bodyPr/>
        <a:lstStyle/>
        <a:p>
          <a:endParaRPr lang="en-US" dirty="0">
            <a:solidFill>
              <a:schemeClr val="bg1">
                <a:lumMod val="65000"/>
              </a:schemeClr>
            </a:solidFill>
          </a:endParaRPr>
        </a:p>
      </dgm:t>
    </dgm:pt>
    <dgm:pt modelId="{9729BBEF-5DE6-49F6-8D09-D27951DDBCD0}" type="parTrans" cxnId="{906AB37A-2A19-4AFF-8615-9CAF42B7FF65}">
      <dgm:prSet/>
      <dgm:spPr/>
      <dgm:t>
        <a:bodyPr/>
        <a:lstStyle/>
        <a:p>
          <a:endParaRPr lang="en-US">
            <a:solidFill>
              <a:schemeClr val="bg1">
                <a:lumMod val="65000"/>
              </a:schemeClr>
            </a:solidFill>
          </a:endParaRPr>
        </a:p>
      </dgm:t>
    </dgm:pt>
    <dgm:pt modelId="{DC18EE5A-E347-4E42-B6D9-B7455FDED54F}" type="sibTrans" cxnId="{906AB37A-2A19-4AFF-8615-9CAF42B7FF65}">
      <dgm:prSet/>
      <dgm:spPr/>
      <dgm:t>
        <a:bodyPr/>
        <a:lstStyle/>
        <a:p>
          <a:endParaRPr lang="en-US">
            <a:solidFill>
              <a:schemeClr val="bg1">
                <a:lumMod val="65000"/>
              </a:schemeClr>
            </a:solidFill>
          </a:endParaRPr>
        </a:p>
      </dgm:t>
    </dgm:pt>
    <dgm:pt modelId="{EF7645D3-FB8E-4521-9674-2362D77229E6}">
      <dgm:prSet phldrT="[Text]"/>
      <dgm:spPr>
        <a:noFill/>
      </dgm:spPr>
      <dgm:t>
        <a:bodyPr/>
        <a:lstStyle/>
        <a:p>
          <a:endParaRPr lang="en-US" dirty="0">
            <a:solidFill>
              <a:schemeClr val="bg1">
                <a:lumMod val="65000"/>
              </a:schemeClr>
            </a:solidFill>
          </a:endParaRPr>
        </a:p>
      </dgm:t>
    </dgm:pt>
    <dgm:pt modelId="{7769D04F-422F-4680-8C20-A82E839A00DC}" type="parTrans" cxnId="{96DCB5AB-FBBF-4CD4-9FF6-8929FEE290BE}">
      <dgm:prSet/>
      <dgm:spPr/>
      <dgm:t>
        <a:bodyPr/>
        <a:lstStyle/>
        <a:p>
          <a:endParaRPr lang="en-US">
            <a:solidFill>
              <a:schemeClr val="bg1">
                <a:lumMod val="65000"/>
              </a:schemeClr>
            </a:solidFill>
          </a:endParaRPr>
        </a:p>
      </dgm:t>
    </dgm:pt>
    <dgm:pt modelId="{31C7EE00-8D07-49DD-90D4-19F6D4182E93}" type="sibTrans" cxnId="{96DCB5AB-FBBF-4CD4-9FF6-8929FEE290BE}">
      <dgm:prSet/>
      <dgm:spPr/>
      <dgm:t>
        <a:bodyPr/>
        <a:lstStyle/>
        <a:p>
          <a:endParaRPr lang="en-US">
            <a:solidFill>
              <a:schemeClr val="bg1">
                <a:lumMod val="65000"/>
              </a:schemeClr>
            </a:solidFill>
          </a:endParaRPr>
        </a:p>
      </dgm:t>
    </dgm:pt>
    <dgm:pt modelId="{4798966B-40D6-49FF-BB6C-3B0195D58F63}">
      <dgm:prSet phldrT="[Text]"/>
      <dgm:spPr/>
      <dgm:t>
        <a:bodyPr/>
        <a:lstStyle/>
        <a:p>
          <a:r>
            <a:rPr lang="en-PH" dirty="0" smtClean="0">
              <a:solidFill>
                <a:schemeClr val="bg1">
                  <a:lumMod val="65000"/>
                </a:schemeClr>
              </a:solidFill>
            </a:rPr>
            <a:t>Hands-on</a:t>
          </a:r>
          <a:endParaRPr lang="en-US" dirty="0">
            <a:solidFill>
              <a:schemeClr val="bg1">
                <a:lumMod val="65000"/>
              </a:schemeClr>
            </a:solidFill>
          </a:endParaRPr>
        </a:p>
      </dgm:t>
    </dgm:pt>
    <dgm:pt modelId="{5E2DD6B4-29F4-42C7-A24F-7A2F5EB32CA5}" type="parTrans" cxnId="{B4615212-3192-4360-BBBE-E5A2CAA1890A}">
      <dgm:prSet/>
      <dgm:spPr/>
      <dgm:t>
        <a:bodyPr/>
        <a:lstStyle/>
        <a:p>
          <a:endParaRPr lang="en-US">
            <a:solidFill>
              <a:schemeClr val="bg1">
                <a:lumMod val="65000"/>
              </a:schemeClr>
            </a:solidFill>
          </a:endParaRPr>
        </a:p>
      </dgm:t>
    </dgm:pt>
    <dgm:pt modelId="{72A967CB-18D7-4D74-8416-799AA63E4D26}" type="sibTrans" cxnId="{B4615212-3192-4360-BBBE-E5A2CAA1890A}">
      <dgm:prSet/>
      <dgm:spPr/>
      <dgm:t>
        <a:bodyPr/>
        <a:lstStyle/>
        <a:p>
          <a:endParaRPr lang="en-US">
            <a:solidFill>
              <a:schemeClr val="bg1">
                <a:lumMod val="65000"/>
              </a:schemeClr>
            </a:solidFill>
          </a:endParaRPr>
        </a:p>
      </dgm:t>
    </dgm:pt>
    <dgm:pt modelId="{D70B9665-F58E-47F2-BB84-6070316D4446}">
      <dgm:prSet phldrT="[Text]"/>
      <dgm:spPr>
        <a:noFill/>
      </dgm:spPr>
      <dgm:t>
        <a:bodyPr/>
        <a:lstStyle/>
        <a:p>
          <a:endParaRPr lang="en-US" dirty="0">
            <a:solidFill>
              <a:schemeClr val="bg1">
                <a:lumMod val="65000"/>
              </a:schemeClr>
            </a:solidFill>
          </a:endParaRPr>
        </a:p>
      </dgm:t>
    </dgm:pt>
    <dgm:pt modelId="{041BA4ED-AA3B-4BA8-9F2D-1618B9E39164}" type="parTrans" cxnId="{DF364D82-3E41-404E-B5D6-2665E2F2017C}">
      <dgm:prSet/>
      <dgm:spPr/>
      <dgm:t>
        <a:bodyPr/>
        <a:lstStyle/>
        <a:p>
          <a:endParaRPr lang="en-US">
            <a:solidFill>
              <a:schemeClr val="bg1">
                <a:lumMod val="65000"/>
              </a:schemeClr>
            </a:solidFill>
          </a:endParaRPr>
        </a:p>
      </dgm:t>
    </dgm:pt>
    <dgm:pt modelId="{6793D3D7-DF3C-438D-B5C8-2C7958F10CFD}" type="sibTrans" cxnId="{DF364D82-3E41-404E-B5D6-2665E2F2017C}">
      <dgm:prSet/>
      <dgm:spPr/>
      <dgm:t>
        <a:bodyPr/>
        <a:lstStyle/>
        <a:p>
          <a:endParaRPr lang="en-US">
            <a:solidFill>
              <a:schemeClr val="bg1">
                <a:lumMod val="65000"/>
              </a:schemeClr>
            </a:solidFill>
          </a:endParaRPr>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4">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D2E44240-FA7D-4B92-89A5-74A37B9C9B31}" type="pres">
      <dgm:prSet presAssocID="{EF7645D3-FB8E-4521-9674-2362D77229E6}" presName="parTxOnly" presStyleLbl="node1" presStyleIdx="1" presStyleCnt="4">
        <dgm:presLayoutVars>
          <dgm:bulletEnabled val="1"/>
        </dgm:presLayoutVars>
      </dgm:prSet>
      <dgm:spPr/>
      <dgm:t>
        <a:bodyPr/>
        <a:lstStyle/>
        <a:p>
          <a:endParaRPr lang="en-US"/>
        </a:p>
      </dgm:t>
    </dgm:pt>
    <dgm:pt modelId="{C2435CAD-FCED-440A-B532-CA7D0E7916A8}" type="pres">
      <dgm:prSet presAssocID="{31C7EE00-8D07-49DD-90D4-19F6D4182E93}" presName="parSpace" presStyleCnt="0"/>
      <dgm:spPr/>
    </dgm:pt>
    <dgm:pt modelId="{BBA8D2C9-CC97-4EC5-BE5B-A04EFC7B2453}" type="pres">
      <dgm:prSet presAssocID="{4798966B-40D6-49FF-BB6C-3B0195D58F63}" presName="parTxOnly" presStyleLbl="node1" presStyleIdx="2" presStyleCnt="4">
        <dgm:presLayoutVars>
          <dgm:bulletEnabled val="1"/>
        </dgm:presLayoutVars>
      </dgm:prSet>
      <dgm:spPr/>
      <dgm:t>
        <a:bodyPr/>
        <a:lstStyle/>
        <a:p>
          <a:endParaRPr lang="en-US"/>
        </a:p>
      </dgm:t>
    </dgm:pt>
    <dgm:pt modelId="{ECA9012A-F044-4E78-99DF-B74E89B84E50}" type="pres">
      <dgm:prSet presAssocID="{72A967CB-18D7-4D74-8416-799AA63E4D26}" presName="parSpace" presStyleCnt="0"/>
      <dgm:spPr/>
    </dgm:pt>
    <dgm:pt modelId="{A3157F7E-A9AE-4502-8277-220C9D5A218A}" type="pres">
      <dgm:prSet presAssocID="{D70B9665-F58E-47F2-BB84-6070316D4446}" presName="parTxOnly" presStyleLbl="node1" presStyleIdx="3" presStyleCnt="4">
        <dgm:presLayoutVars>
          <dgm:bulletEnabled val="1"/>
        </dgm:presLayoutVars>
      </dgm:prSet>
      <dgm:spPr/>
      <dgm:t>
        <a:bodyPr/>
        <a:lstStyle/>
        <a:p>
          <a:endParaRPr lang="en-US"/>
        </a:p>
      </dgm:t>
    </dgm:pt>
  </dgm:ptLst>
  <dgm:cxnLst>
    <dgm:cxn modelId="{906AB37A-2A19-4AFF-8615-9CAF42B7FF65}" srcId="{80A58113-0413-47E2-B1CB-423BF0F05E28}" destId="{FE323D02-9D8C-442D-9ABE-F9C04079D14C}" srcOrd="0" destOrd="0" parTransId="{9729BBEF-5DE6-49F6-8D09-D27951DDBCD0}" sibTransId="{DC18EE5A-E347-4E42-B6D9-B7455FDED54F}"/>
    <dgm:cxn modelId="{96DCB5AB-FBBF-4CD4-9FF6-8929FEE290BE}" srcId="{80A58113-0413-47E2-B1CB-423BF0F05E28}" destId="{EF7645D3-FB8E-4521-9674-2362D77229E6}" srcOrd="1" destOrd="0" parTransId="{7769D04F-422F-4680-8C20-A82E839A00DC}" sibTransId="{31C7EE00-8D07-49DD-90D4-19F6D4182E93}"/>
    <dgm:cxn modelId="{F3D9A43F-F616-409F-A4EF-C38E8F412CBC}" type="presOf" srcId="{D70B9665-F58E-47F2-BB84-6070316D4446}" destId="{A3157F7E-A9AE-4502-8277-220C9D5A218A}" srcOrd="0" destOrd="0" presId="urn:microsoft.com/office/officeart/2005/8/layout/hChevron3"/>
    <dgm:cxn modelId="{DF364D82-3E41-404E-B5D6-2665E2F2017C}" srcId="{80A58113-0413-47E2-B1CB-423BF0F05E28}" destId="{D70B9665-F58E-47F2-BB84-6070316D4446}" srcOrd="3" destOrd="0" parTransId="{041BA4ED-AA3B-4BA8-9F2D-1618B9E39164}" sibTransId="{6793D3D7-DF3C-438D-B5C8-2C7958F10CFD}"/>
    <dgm:cxn modelId="{51F7D58F-0ED9-40DB-AC04-12B050865D86}" type="presOf" srcId="{80A58113-0413-47E2-B1CB-423BF0F05E28}" destId="{3CC0E4BC-DBC8-43BB-B1E3-2CB6EEBCDA7E}" srcOrd="0" destOrd="0" presId="urn:microsoft.com/office/officeart/2005/8/layout/hChevron3"/>
    <dgm:cxn modelId="{B4615212-3192-4360-BBBE-E5A2CAA1890A}" srcId="{80A58113-0413-47E2-B1CB-423BF0F05E28}" destId="{4798966B-40D6-49FF-BB6C-3B0195D58F63}" srcOrd="2" destOrd="0" parTransId="{5E2DD6B4-29F4-42C7-A24F-7A2F5EB32CA5}" sibTransId="{72A967CB-18D7-4D74-8416-799AA63E4D26}"/>
    <dgm:cxn modelId="{F38ECDD4-971E-4B3A-A4F5-5CB777693EE4}" type="presOf" srcId="{FE323D02-9D8C-442D-9ABE-F9C04079D14C}" destId="{C9B5244F-6758-442E-893D-FABFB44D9911}" srcOrd="0" destOrd="0" presId="urn:microsoft.com/office/officeart/2005/8/layout/hChevron3"/>
    <dgm:cxn modelId="{70E88AF6-AE90-48BD-8E2B-EE3503298244}" type="presOf" srcId="{EF7645D3-FB8E-4521-9674-2362D77229E6}" destId="{D2E44240-FA7D-4B92-89A5-74A37B9C9B31}" srcOrd="0" destOrd="0" presId="urn:microsoft.com/office/officeart/2005/8/layout/hChevron3"/>
    <dgm:cxn modelId="{B833DDA5-174C-4C4E-A87A-3E9BB1D21683}" type="presOf" srcId="{4798966B-40D6-49FF-BB6C-3B0195D58F63}" destId="{BBA8D2C9-CC97-4EC5-BE5B-A04EFC7B2453}" srcOrd="0" destOrd="0" presId="urn:microsoft.com/office/officeart/2005/8/layout/hChevron3"/>
    <dgm:cxn modelId="{F8D0F07E-D784-447F-B6AA-4243EF5E2C27}" type="presParOf" srcId="{3CC0E4BC-DBC8-43BB-B1E3-2CB6EEBCDA7E}" destId="{C9B5244F-6758-442E-893D-FABFB44D9911}" srcOrd="0" destOrd="0" presId="urn:microsoft.com/office/officeart/2005/8/layout/hChevron3"/>
    <dgm:cxn modelId="{61231C7A-586E-49D5-B9DD-C77E8E4FB1CD}" type="presParOf" srcId="{3CC0E4BC-DBC8-43BB-B1E3-2CB6EEBCDA7E}" destId="{563CFFEE-BE57-48B3-9CA9-28248F383789}" srcOrd="1" destOrd="0" presId="urn:microsoft.com/office/officeart/2005/8/layout/hChevron3"/>
    <dgm:cxn modelId="{09B28651-D955-4B6A-A01D-E938C7F7A9D4}" type="presParOf" srcId="{3CC0E4BC-DBC8-43BB-B1E3-2CB6EEBCDA7E}" destId="{D2E44240-FA7D-4B92-89A5-74A37B9C9B31}" srcOrd="2" destOrd="0" presId="urn:microsoft.com/office/officeart/2005/8/layout/hChevron3"/>
    <dgm:cxn modelId="{10F73E96-7090-4A92-8783-DC6AB97828FC}" type="presParOf" srcId="{3CC0E4BC-DBC8-43BB-B1E3-2CB6EEBCDA7E}" destId="{C2435CAD-FCED-440A-B532-CA7D0E7916A8}" srcOrd="3" destOrd="0" presId="urn:microsoft.com/office/officeart/2005/8/layout/hChevron3"/>
    <dgm:cxn modelId="{AAD6956F-1C9F-4B87-AF81-1D100F562471}" type="presParOf" srcId="{3CC0E4BC-DBC8-43BB-B1E3-2CB6EEBCDA7E}" destId="{BBA8D2C9-CC97-4EC5-BE5B-A04EFC7B2453}" srcOrd="4" destOrd="0" presId="urn:microsoft.com/office/officeart/2005/8/layout/hChevron3"/>
    <dgm:cxn modelId="{2F2BE4AA-B81A-4BF4-AF8E-619041C718C1}" type="presParOf" srcId="{3CC0E4BC-DBC8-43BB-B1E3-2CB6EEBCDA7E}" destId="{ECA9012A-F044-4E78-99DF-B74E89B84E50}" srcOrd="5" destOrd="0" presId="urn:microsoft.com/office/officeart/2005/8/layout/hChevron3"/>
    <dgm:cxn modelId="{D37D2E7A-8910-4EDE-82B0-B9310C0A12A0}" type="presParOf" srcId="{3CC0E4BC-DBC8-43BB-B1E3-2CB6EEBCDA7E}" destId="{A3157F7E-A9AE-4502-8277-220C9D5A218A}" srcOrd="6"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History</a:t>
          </a:r>
          <a:endParaRPr lang="en-US" sz="2800" kern="1200" dirty="0"/>
        </a:p>
      </dsp:txBody>
      <dsp:txXfrm>
        <a:off x="2344" y="571028"/>
        <a:ext cx="2351856" cy="940742"/>
      </dsp:txXfrm>
    </dsp:sp>
    <dsp:sp modelId="{25A29C6C-9849-48AE-9EF2-47560D9A9BE4}">
      <dsp:nvSpPr>
        <dsp:cNvPr id="0" name=""/>
        <dsp:cNvSpPr/>
      </dsp:nvSpPr>
      <dsp:spPr>
        <a:xfrm>
          <a:off x="188382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Types of SCM</a:t>
          </a:r>
          <a:endParaRPr lang="en-US" sz="2800" kern="1200" dirty="0"/>
        </a:p>
      </dsp:txBody>
      <dsp:txXfrm>
        <a:off x="1883829" y="571028"/>
        <a:ext cx="2351856" cy="940742"/>
      </dsp:txXfrm>
    </dsp:sp>
    <dsp:sp modelId="{CE2F9F3A-5F8D-406B-9443-8E73E4744A65}">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Hands-On</a:t>
          </a:r>
          <a:endParaRPr lang="en-US" sz="2800" kern="1200" dirty="0"/>
        </a:p>
      </dsp:txBody>
      <dsp:txXfrm>
        <a:off x="3765314" y="571028"/>
        <a:ext cx="2351856" cy="940742"/>
      </dsp:txXfrm>
    </dsp:sp>
    <dsp:sp modelId="{D7881209-B164-4F66-8DCA-45A13AD391FA}">
      <dsp:nvSpPr>
        <dsp:cNvPr id="0" name=""/>
        <dsp:cNvSpPr/>
      </dsp:nvSpPr>
      <dsp:spPr>
        <a:xfrm>
          <a:off x="564679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Open-Source</a:t>
          </a:r>
          <a:endParaRPr lang="en-US" sz="2800" kern="1200" dirty="0"/>
        </a:p>
      </dsp:txBody>
      <dsp:txXfrm>
        <a:off x="5646799" y="571028"/>
        <a:ext cx="2351856" cy="940742"/>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ED2150-9158-494D-B659-E0DCEFEBAC7D}">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PH" sz="1900" kern="1200" dirty="0" smtClean="0"/>
            <a:t>Setup – Identity</a:t>
          </a:r>
          <a:endParaRPr lang="en-US" sz="1900" kern="1200" dirty="0"/>
        </a:p>
      </dsp:txBody>
      <dsp:txXfrm>
        <a:off x="3906" y="750738"/>
        <a:ext cx="1453306" cy="581322"/>
      </dsp:txXfrm>
    </dsp:sp>
    <dsp:sp modelId="{5C5DA8AB-09DB-47B2-8C92-4156B183D90E}">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1311882" y="750738"/>
        <a:ext cx="1453306" cy="581322"/>
      </dsp:txXfrm>
    </dsp:sp>
    <dsp:sp modelId="{2AD523B3-A3B6-4F74-A4D5-3D59DD065AAB}">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2619858" y="750738"/>
        <a:ext cx="1453306" cy="581322"/>
      </dsp:txXfrm>
    </dsp:sp>
    <dsp:sp modelId="{8273152B-870F-49AA-9968-C42034DF6E55}">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3927834" y="750738"/>
        <a:ext cx="1453306" cy="581322"/>
      </dsp:txXfrm>
    </dsp:sp>
    <dsp:sp modelId="{B5322BFE-F86E-4B16-AB62-3E454FA52A69}">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5235810" y="750738"/>
        <a:ext cx="1453306" cy="581322"/>
      </dsp:txXfrm>
    </dsp:sp>
    <dsp:sp modelId="{251B84EB-D1AF-42DF-8A3A-4C50F9EA56A1}">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6543786" y="750738"/>
        <a:ext cx="1453306" cy="58132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A8B958-2326-4E84-89C2-27A1C318C823}">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3906" y="750738"/>
        <a:ext cx="1453306" cy="581322"/>
      </dsp:txXfrm>
    </dsp:sp>
    <dsp:sp modelId="{D1B76640-5E76-4031-9F9B-8AC1D39812F7}">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PH" sz="1800" kern="1200" dirty="0" smtClean="0"/>
            <a:t>Initialize - Local</a:t>
          </a:r>
          <a:endParaRPr lang="en-US" sz="1800" kern="1200" dirty="0"/>
        </a:p>
      </dsp:txBody>
      <dsp:txXfrm>
        <a:off x="1311882" y="750738"/>
        <a:ext cx="1453306" cy="581322"/>
      </dsp:txXfrm>
    </dsp:sp>
    <dsp:sp modelId="{13E0D057-A1AC-4198-A0EA-ADE655F2C10B}">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2619858" y="750738"/>
        <a:ext cx="1453306" cy="581322"/>
      </dsp:txXfrm>
    </dsp:sp>
    <dsp:sp modelId="{729E88D1-4A53-4682-A0E8-A4C417CE7ED5}">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3927834" y="750738"/>
        <a:ext cx="1453306" cy="581322"/>
      </dsp:txXfrm>
    </dsp:sp>
    <dsp:sp modelId="{A9CF874D-4CC0-4D01-9ECF-A99E6DF0367F}">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5235810" y="750738"/>
        <a:ext cx="1453306" cy="581322"/>
      </dsp:txXfrm>
    </dsp:sp>
    <dsp:sp modelId="{14B76DC8-F876-4DFA-B9FF-9703D8B12986}">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6543786" y="750738"/>
        <a:ext cx="1453306" cy="581322"/>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085105" y="285"/>
          <a:ext cx="1334988" cy="6674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PH" sz="2100" kern="1200" dirty="0" smtClean="0"/>
            <a:t>git-training</a:t>
          </a:r>
          <a:endParaRPr lang="en-US" sz="2100" kern="1200" dirty="0"/>
        </a:p>
      </dsp:txBody>
      <dsp:txXfrm>
        <a:off x="1085105" y="285"/>
        <a:ext cx="1334988" cy="667494"/>
      </dsp:txXfrm>
    </dsp:sp>
    <dsp:sp modelId="{E358FC1C-C4E1-480F-9D91-98FE4C1CC57F}">
      <dsp:nvSpPr>
        <dsp:cNvPr id="0" name=""/>
        <dsp:cNvSpPr/>
      </dsp:nvSpPr>
      <dsp:spPr>
        <a:xfrm>
          <a:off x="1218604" y="667779"/>
          <a:ext cx="133498" cy="500620"/>
        </a:xfrm>
        <a:custGeom>
          <a:avLst/>
          <a:gdLst/>
          <a:ahLst/>
          <a:cxnLst/>
          <a:rect l="0" t="0" r="0" b="0"/>
          <a:pathLst>
            <a:path>
              <a:moveTo>
                <a:pt x="0" y="0"/>
              </a:moveTo>
              <a:lnTo>
                <a:pt x="0" y="500620"/>
              </a:lnTo>
              <a:lnTo>
                <a:pt x="133498" y="5006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4F401-814A-4222-9413-D60799C5C346}">
      <dsp:nvSpPr>
        <dsp:cNvPr id="0" name=""/>
        <dsp:cNvSpPr/>
      </dsp:nvSpPr>
      <dsp:spPr>
        <a:xfrm>
          <a:off x="1352103" y="834652"/>
          <a:ext cx="1067990" cy="6674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PH" sz="2900" kern="1200" dirty="0" err="1" smtClean="0"/>
            <a:t>src</a:t>
          </a:r>
          <a:endParaRPr lang="en-US" sz="2900" kern="1200" dirty="0"/>
        </a:p>
      </dsp:txBody>
      <dsp:txXfrm>
        <a:off x="1352103" y="834652"/>
        <a:ext cx="1067990" cy="667494"/>
      </dsp:txXfrm>
    </dsp:sp>
    <dsp:sp modelId="{F82B2323-1CE2-4873-A295-739480355C87}">
      <dsp:nvSpPr>
        <dsp:cNvPr id="0" name=""/>
        <dsp:cNvSpPr/>
      </dsp:nvSpPr>
      <dsp:spPr>
        <a:xfrm>
          <a:off x="1218604" y="667779"/>
          <a:ext cx="133498" cy="1334988"/>
        </a:xfrm>
        <a:custGeom>
          <a:avLst/>
          <a:gdLst/>
          <a:ahLst/>
          <a:cxnLst/>
          <a:rect l="0" t="0" r="0" b="0"/>
          <a:pathLst>
            <a:path>
              <a:moveTo>
                <a:pt x="0" y="0"/>
              </a:moveTo>
              <a:lnTo>
                <a:pt x="0" y="1334988"/>
              </a:lnTo>
              <a:lnTo>
                <a:pt x="133498" y="1334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CE80B-DD17-43A2-BAD0-B96FAAFFD9D7}">
      <dsp:nvSpPr>
        <dsp:cNvPr id="0" name=""/>
        <dsp:cNvSpPr/>
      </dsp:nvSpPr>
      <dsp:spPr>
        <a:xfrm>
          <a:off x="1352103" y="1669020"/>
          <a:ext cx="1067990" cy="6674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PH" sz="2900" kern="1200" dirty="0" smtClean="0"/>
            <a:t>target</a:t>
          </a:r>
          <a:endParaRPr lang="en-US" sz="2900" kern="1200" dirty="0"/>
        </a:p>
      </dsp:txBody>
      <dsp:txXfrm>
        <a:off x="1352103" y="1669020"/>
        <a:ext cx="1067990" cy="667494"/>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306463" y="1932"/>
          <a:ext cx="1281740" cy="6408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PH" sz="2000" kern="1200" dirty="0" smtClean="0"/>
            <a:t>git-training</a:t>
          </a:r>
          <a:endParaRPr lang="en-US" sz="2000" kern="1200" dirty="0"/>
        </a:p>
      </dsp:txBody>
      <dsp:txXfrm>
        <a:off x="1306463" y="1932"/>
        <a:ext cx="1281740" cy="640870"/>
      </dsp:txXfrm>
    </dsp:sp>
    <dsp:sp modelId="{91E379F0-769D-4397-9324-6F3BF3D69265}">
      <dsp:nvSpPr>
        <dsp:cNvPr id="0" name=""/>
        <dsp:cNvSpPr/>
      </dsp:nvSpPr>
      <dsp:spPr>
        <a:xfrm>
          <a:off x="1434637" y="642803"/>
          <a:ext cx="128174" cy="480652"/>
        </a:xfrm>
        <a:custGeom>
          <a:avLst/>
          <a:gdLst/>
          <a:ahLst/>
          <a:cxnLst/>
          <a:rect l="0" t="0" r="0" b="0"/>
          <a:pathLst>
            <a:path>
              <a:moveTo>
                <a:pt x="0" y="0"/>
              </a:moveTo>
              <a:lnTo>
                <a:pt x="0" y="480652"/>
              </a:lnTo>
              <a:lnTo>
                <a:pt x="128174" y="4806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D92D0-A67E-4CF3-9739-09E866704512}">
      <dsp:nvSpPr>
        <dsp:cNvPr id="0" name=""/>
        <dsp:cNvSpPr/>
      </dsp:nvSpPr>
      <dsp:spPr>
        <a:xfrm>
          <a:off x="1562811" y="803020"/>
          <a:ext cx="1025392" cy="6408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PH" sz="2800" kern="1200" dirty="0" smtClean="0"/>
            <a:t>.git</a:t>
          </a:r>
          <a:endParaRPr lang="en-US" sz="2800" kern="1200" dirty="0"/>
        </a:p>
      </dsp:txBody>
      <dsp:txXfrm>
        <a:off x="1562811" y="803020"/>
        <a:ext cx="1025392" cy="640870"/>
      </dsp:txXfrm>
    </dsp:sp>
    <dsp:sp modelId="{E358FC1C-C4E1-480F-9D91-98FE4C1CC57F}">
      <dsp:nvSpPr>
        <dsp:cNvPr id="0" name=""/>
        <dsp:cNvSpPr/>
      </dsp:nvSpPr>
      <dsp:spPr>
        <a:xfrm>
          <a:off x="1434637" y="642803"/>
          <a:ext cx="128174" cy="1281740"/>
        </a:xfrm>
        <a:custGeom>
          <a:avLst/>
          <a:gdLst/>
          <a:ahLst/>
          <a:cxnLst/>
          <a:rect l="0" t="0" r="0" b="0"/>
          <a:pathLst>
            <a:path>
              <a:moveTo>
                <a:pt x="0" y="0"/>
              </a:moveTo>
              <a:lnTo>
                <a:pt x="0" y="1281740"/>
              </a:lnTo>
              <a:lnTo>
                <a:pt x="128174" y="12817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4F401-814A-4222-9413-D60799C5C346}">
      <dsp:nvSpPr>
        <dsp:cNvPr id="0" name=""/>
        <dsp:cNvSpPr/>
      </dsp:nvSpPr>
      <dsp:spPr>
        <a:xfrm>
          <a:off x="1562811" y="1604108"/>
          <a:ext cx="1025392" cy="6408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PH" sz="2800" kern="1200" dirty="0" err="1" smtClean="0"/>
            <a:t>src</a:t>
          </a:r>
          <a:endParaRPr lang="en-US" sz="2800" kern="1200" dirty="0"/>
        </a:p>
      </dsp:txBody>
      <dsp:txXfrm>
        <a:off x="1562811" y="1604108"/>
        <a:ext cx="1025392" cy="640870"/>
      </dsp:txXfrm>
    </dsp:sp>
    <dsp:sp modelId="{F82B2323-1CE2-4873-A295-739480355C87}">
      <dsp:nvSpPr>
        <dsp:cNvPr id="0" name=""/>
        <dsp:cNvSpPr/>
      </dsp:nvSpPr>
      <dsp:spPr>
        <a:xfrm>
          <a:off x="1434637" y="642803"/>
          <a:ext cx="128174" cy="2082829"/>
        </a:xfrm>
        <a:custGeom>
          <a:avLst/>
          <a:gdLst/>
          <a:ahLst/>
          <a:cxnLst/>
          <a:rect l="0" t="0" r="0" b="0"/>
          <a:pathLst>
            <a:path>
              <a:moveTo>
                <a:pt x="0" y="0"/>
              </a:moveTo>
              <a:lnTo>
                <a:pt x="0" y="2082829"/>
              </a:lnTo>
              <a:lnTo>
                <a:pt x="128174" y="20828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CE80B-DD17-43A2-BAD0-B96FAAFFD9D7}">
      <dsp:nvSpPr>
        <dsp:cNvPr id="0" name=""/>
        <dsp:cNvSpPr/>
      </dsp:nvSpPr>
      <dsp:spPr>
        <a:xfrm>
          <a:off x="1562811" y="2405196"/>
          <a:ext cx="1025392" cy="6408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PH" sz="2800" kern="1200" dirty="0" smtClean="0"/>
            <a:t>target</a:t>
          </a:r>
          <a:endParaRPr lang="en-US" sz="2800" kern="1200" dirty="0"/>
        </a:p>
      </dsp:txBody>
      <dsp:txXfrm>
        <a:off x="1562811" y="2405196"/>
        <a:ext cx="1025392" cy="64087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17422F-4CAE-4A70-A95B-CC07153FBDA2}">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endParaRPr lang="en-US" sz="1600" kern="1200" dirty="0"/>
        </a:p>
      </dsp:txBody>
      <dsp:txXfrm>
        <a:off x="3906" y="750738"/>
        <a:ext cx="1453306" cy="581322"/>
      </dsp:txXfrm>
    </dsp:sp>
    <dsp:sp modelId="{3ECAD664-62C0-49F6-9CDA-52192655CA11}">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PH" sz="1600" kern="1200" dirty="0" smtClean="0"/>
            <a:t>Initialize - Remote</a:t>
          </a:r>
          <a:endParaRPr lang="en-US" sz="1600" kern="1200" dirty="0"/>
        </a:p>
      </dsp:txBody>
      <dsp:txXfrm>
        <a:off x="1311882" y="750738"/>
        <a:ext cx="1453306" cy="581322"/>
      </dsp:txXfrm>
    </dsp:sp>
    <dsp:sp modelId="{99C260D3-9C22-4F69-B420-F08D8517D100}">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endParaRPr lang="en-US" sz="1600" kern="1200" dirty="0"/>
        </a:p>
      </dsp:txBody>
      <dsp:txXfrm>
        <a:off x="2619858" y="750738"/>
        <a:ext cx="1453306" cy="581322"/>
      </dsp:txXfrm>
    </dsp:sp>
    <dsp:sp modelId="{4E53AAD7-36B3-47F2-BFC1-1D08B439DE04}">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endParaRPr lang="en-US" sz="1600" kern="1200" dirty="0"/>
        </a:p>
      </dsp:txBody>
      <dsp:txXfrm>
        <a:off x="3927834" y="750738"/>
        <a:ext cx="1453306" cy="581322"/>
      </dsp:txXfrm>
    </dsp:sp>
    <dsp:sp modelId="{1278F314-A794-4602-B7BA-357D3B2B4E17}">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endParaRPr lang="en-US" sz="1600" kern="1200" dirty="0"/>
        </a:p>
      </dsp:txBody>
      <dsp:txXfrm>
        <a:off x="5235810" y="750738"/>
        <a:ext cx="1453306" cy="581322"/>
      </dsp:txXfrm>
    </dsp:sp>
    <dsp:sp modelId="{CF965F15-CD8D-4AB0-9B95-D8004995BE78}">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endParaRPr lang="en-US" sz="1600" kern="1200" dirty="0"/>
        </a:p>
      </dsp:txBody>
      <dsp:txXfrm>
        <a:off x="6543786" y="750738"/>
        <a:ext cx="1453306" cy="581322"/>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085105" y="285"/>
          <a:ext cx="1334988" cy="6674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PH" sz="2100" kern="1200" dirty="0" smtClean="0"/>
            <a:t>git-training</a:t>
          </a:r>
          <a:endParaRPr lang="en-US" sz="2100" kern="1200" dirty="0"/>
        </a:p>
      </dsp:txBody>
      <dsp:txXfrm>
        <a:off x="1085105" y="285"/>
        <a:ext cx="1334988" cy="667494"/>
      </dsp:txXfrm>
    </dsp:sp>
    <dsp:sp modelId="{E358FC1C-C4E1-480F-9D91-98FE4C1CC57F}">
      <dsp:nvSpPr>
        <dsp:cNvPr id="0" name=""/>
        <dsp:cNvSpPr/>
      </dsp:nvSpPr>
      <dsp:spPr>
        <a:xfrm>
          <a:off x="1218604" y="667779"/>
          <a:ext cx="133498" cy="500620"/>
        </a:xfrm>
        <a:custGeom>
          <a:avLst/>
          <a:gdLst/>
          <a:ahLst/>
          <a:cxnLst/>
          <a:rect l="0" t="0" r="0" b="0"/>
          <a:pathLst>
            <a:path>
              <a:moveTo>
                <a:pt x="0" y="0"/>
              </a:moveTo>
              <a:lnTo>
                <a:pt x="0" y="500620"/>
              </a:lnTo>
              <a:lnTo>
                <a:pt x="133498" y="5006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4F401-814A-4222-9413-D60799C5C346}">
      <dsp:nvSpPr>
        <dsp:cNvPr id="0" name=""/>
        <dsp:cNvSpPr/>
      </dsp:nvSpPr>
      <dsp:spPr>
        <a:xfrm>
          <a:off x="1352103" y="834652"/>
          <a:ext cx="1067990" cy="6674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PH" sz="2900" kern="1200" dirty="0" err="1" smtClean="0"/>
            <a:t>src</a:t>
          </a:r>
          <a:endParaRPr lang="en-US" sz="2900" kern="1200" dirty="0"/>
        </a:p>
      </dsp:txBody>
      <dsp:txXfrm>
        <a:off x="1352103" y="834652"/>
        <a:ext cx="1067990" cy="667494"/>
      </dsp:txXfrm>
    </dsp:sp>
    <dsp:sp modelId="{F82B2323-1CE2-4873-A295-739480355C87}">
      <dsp:nvSpPr>
        <dsp:cNvPr id="0" name=""/>
        <dsp:cNvSpPr/>
      </dsp:nvSpPr>
      <dsp:spPr>
        <a:xfrm>
          <a:off x="1218604" y="667779"/>
          <a:ext cx="133498" cy="1334988"/>
        </a:xfrm>
        <a:custGeom>
          <a:avLst/>
          <a:gdLst/>
          <a:ahLst/>
          <a:cxnLst/>
          <a:rect l="0" t="0" r="0" b="0"/>
          <a:pathLst>
            <a:path>
              <a:moveTo>
                <a:pt x="0" y="0"/>
              </a:moveTo>
              <a:lnTo>
                <a:pt x="0" y="1334988"/>
              </a:lnTo>
              <a:lnTo>
                <a:pt x="133498" y="1334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CE80B-DD17-43A2-BAD0-B96FAAFFD9D7}">
      <dsp:nvSpPr>
        <dsp:cNvPr id="0" name=""/>
        <dsp:cNvSpPr/>
      </dsp:nvSpPr>
      <dsp:spPr>
        <a:xfrm>
          <a:off x="1352103" y="1669020"/>
          <a:ext cx="1067990" cy="6674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PH" sz="2900" kern="1200" dirty="0" smtClean="0"/>
            <a:t>target</a:t>
          </a:r>
          <a:endParaRPr lang="en-US" sz="2900" kern="1200" dirty="0"/>
        </a:p>
      </dsp:txBody>
      <dsp:txXfrm>
        <a:off x="1352103" y="1669020"/>
        <a:ext cx="1067990" cy="667494"/>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306463" y="1932"/>
          <a:ext cx="1281740" cy="6408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PH" sz="2000" kern="1200" dirty="0" smtClean="0"/>
            <a:t>git-training</a:t>
          </a:r>
          <a:endParaRPr lang="en-US" sz="2000" kern="1200" dirty="0"/>
        </a:p>
      </dsp:txBody>
      <dsp:txXfrm>
        <a:off x="1306463" y="1932"/>
        <a:ext cx="1281740" cy="640870"/>
      </dsp:txXfrm>
    </dsp:sp>
    <dsp:sp modelId="{91E379F0-769D-4397-9324-6F3BF3D69265}">
      <dsp:nvSpPr>
        <dsp:cNvPr id="0" name=""/>
        <dsp:cNvSpPr/>
      </dsp:nvSpPr>
      <dsp:spPr>
        <a:xfrm>
          <a:off x="1434637" y="642803"/>
          <a:ext cx="128174" cy="480652"/>
        </a:xfrm>
        <a:custGeom>
          <a:avLst/>
          <a:gdLst/>
          <a:ahLst/>
          <a:cxnLst/>
          <a:rect l="0" t="0" r="0" b="0"/>
          <a:pathLst>
            <a:path>
              <a:moveTo>
                <a:pt x="0" y="0"/>
              </a:moveTo>
              <a:lnTo>
                <a:pt x="0" y="480652"/>
              </a:lnTo>
              <a:lnTo>
                <a:pt x="128174" y="4806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D92D0-A67E-4CF3-9739-09E866704512}">
      <dsp:nvSpPr>
        <dsp:cNvPr id="0" name=""/>
        <dsp:cNvSpPr/>
      </dsp:nvSpPr>
      <dsp:spPr>
        <a:xfrm>
          <a:off x="1562811" y="803020"/>
          <a:ext cx="1025392" cy="6408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PH" sz="2800" kern="1200" dirty="0" smtClean="0"/>
            <a:t>.git</a:t>
          </a:r>
          <a:endParaRPr lang="en-US" sz="2800" kern="1200" dirty="0"/>
        </a:p>
      </dsp:txBody>
      <dsp:txXfrm>
        <a:off x="1562811" y="803020"/>
        <a:ext cx="1025392" cy="640870"/>
      </dsp:txXfrm>
    </dsp:sp>
    <dsp:sp modelId="{E358FC1C-C4E1-480F-9D91-98FE4C1CC57F}">
      <dsp:nvSpPr>
        <dsp:cNvPr id="0" name=""/>
        <dsp:cNvSpPr/>
      </dsp:nvSpPr>
      <dsp:spPr>
        <a:xfrm>
          <a:off x="1434637" y="642803"/>
          <a:ext cx="128174" cy="1281740"/>
        </a:xfrm>
        <a:custGeom>
          <a:avLst/>
          <a:gdLst/>
          <a:ahLst/>
          <a:cxnLst/>
          <a:rect l="0" t="0" r="0" b="0"/>
          <a:pathLst>
            <a:path>
              <a:moveTo>
                <a:pt x="0" y="0"/>
              </a:moveTo>
              <a:lnTo>
                <a:pt x="0" y="1281740"/>
              </a:lnTo>
              <a:lnTo>
                <a:pt x="128174" y="12817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04F401-814A-4222-9413-D60799C5C346}">
      <dsp:nvSpPr>
        <dsp:cNvPr id="0" name=""/>
        <dsp:cNvSpPr/>
      </dsp:nvSpPr>
      <dsp:spPr>
        <a:xfrm>
          <a:off x="1562811" y="1604108"/>
          <a:ext cx="1025392" cy="6408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PH" sz="2800" kern="1200" dirty="0" err="1" smtClean="0"/>
            <a:t>src</a:t>
          </a:r>
          <a:endParaRPr lang="en-US" sz="2800" kern="1200" dirty="0"/>
        </a:p>
      </dsp:txBody>
      <dsp:txXfrm>
        <a:off x="1562811" y="1604108"/>
        <a:ext cx="1025392" cy="640870"/>
      </dsp:txXfrm>
    </dsp:sp>
    <dsp:sp modelId="{F82B2323-1CE2-4873-A295-739480355C87}">
      <dsp:nvSpPr>
        <dsp:cNvPr id="0" name=""/>
        <dsp:cNvSpPr/>
      </dsp:nvSpPr>
      <dsp:spPr>
        <a:xfrm>
          <a:off x="1434637" y="642803"/>
          <a:ext cx="128174" cy="2082829"/>
        </a:xfrm>
        <a:custGeom>
          <a:avLst/>
          <a:gdLst/>
          <a:ahLst/>
          <a:cxnLst/>
          <a:rect l="0" t="0" r="0" b="0"/>
          <a:pathLst>
            <a:path>
              <a:moveTo>
                <a:pt x="0" y="0"/>
              </a:moveTo>
              <a:lnTo>
                <a:pt x="0" y="2082829"/>
              </a:lnTo>
              <a:lnTo>
                <a:pt x="128174" y="20828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CE80B-DD17-43A2-BAD0-B96FAAFFD9D7}">
      <dsp:nvSpPr>
        <dsp:cNvPr id="0" name=""/>
        <dsp:cNvSpPr/>
      </dsp:nvSpPr>
      <dsp:spPr>
        <a:xfrm>
          <a:off x="1562811" y="2405196"/>
          <a:ext cx="1025392" cy="6408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PH" sz="2800" kern="1200" dirty="0" smtClean="0"/>
            <a:t>target</a:t>
          </a:r>
          <a:endParaRPr lang="en-US" sz="2800" kern="1200" dirty="0"/>
        </a:p>
      </dsp:txBody>
      <dsp:txXfrm>
        <a:off x="1562811" y="2405196"/>
        <a:ext cx="1025392" cy="640870"/>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28016" rIns="64008" bIns="128016" numCol="1" spcCol="1270" anchor="ctr" anchorCtr="0">
          <a:noAutofit/>
        </a:bodyPr>
        <a:lstStyle/>
        <a:p>
          <a:pPr lvl="0" algn="ctr" defTabSz="2133600">
            <a:lnSpc>
              <a:spcPct val="90000"/>
            </a:lnSpc>
            <a:spcBef>
              <a:spcPct val="0"/>
            </a:spcBef>
            <a:spcAft>
              <a:spcPct val="35000"/>
            </a:spcAft>
          </a:pPr>
          <a:r>
            <a:rPr lang="en-PH" sz="4800" kern="1200" dirty="0" smtClean="0"/>
            <a:t>History</a:t>
          </a:r>
          <a:endParaRPr lang="en-US" sz="4800" kern="1200" dirty="0"/>
        </a:p>
      </dsp:txBody>
      <dsp:txXfrm>
        <a:off x="2344" y="571028"/>
        <a:ext cx="2351856" cy="940742"/>
      </dsp:txXfrm>
    </dsp:sp>
    <dsp:sp modelId="{8333626D-1790-4AA8-A3F7-0ABCC3801683}">
      <dsp:nvSpPr>
        <dsp:cNvPr id="0" name=""/>
        <dsp:cNvSpPr/>
      </dsp:nvSpPr>
      <dsp:spPr>
        <a:xfrm>
          <a:off x="188382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solidFill>
              <a:schemeClr val="tx2">
                <a:lumMod val="60000"/>
                <a:lumOff val="40000"/>
              </a:schemeClr>
            </a:solidFill>
          </a:endParaRPr>
        </a:p>
      </dsp:txBody>
      <dsp:txXfrm>
        <a:off x="1883829" y="571028"/>
        <a:ext cx="2351856" cy="940742"/>
      </dsp:txXfrm>
    </dsp:sp>
    <dsp:sp modelId="{CE2F9F3A-5F8D-406B-9443-8E73E4744A65}">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solidFill>
              <a:schemeClr val="tx2">
                <a:lumMod val="60000"/>
                <a:lumOff val="40000"/>
              </a:schemeClr>
            </a:solidFill>
          </a:endParaRPr>
        </a:p>
      </dsp:txBody>
      <dsp:txXfrm>
        <a:off x="3765314" y="571028"/>
        <a:ext cx="2351856" cy="940742"/>
      </dsp:txXfrm>
    </dsp:sp>
    <dsp:sp modelId="{4511D6B3-B3D8-4D68-99A7-E00E65B3F82C}">
      <dsp:nvSpPr>
        <dsp:cNvPr id="0" name=""/>
        <dsp:cNvSpPr/>
      </dsp:nvSpPr>
      <dsp:spPr>
        <a:xfrm>
          <a:off x="564679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solidFill>
              <a:schemeClr val="tx2">
                <a:lumMod val="60000"/>
                <a:lumOff val="40000"/>
              </a:schemeClr>
            </a:solidFill>
          </a:endParaRPr>
        </a:p>
      </dsp:txBody>
      <dsp:txXfrm>
        <a:off x="5646799" y="571028"/>
        <a:ext cx="2351856" cy="940742"/>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09B601-9A63-4910-BBE8-B55C0AA2FB81}">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3906" y="750738"/>
        <a:ext cx="1453306" cy="581322"/>
      </dsp:txXfrm>
    </dsp:sp>
    <dsp:sp modelId="{0EA24D1A-92F3-494B-8281-2FBD0880E116}">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1311882" y="750738"/>
        <a:ext cx="1453306" cy="581322"/>
      </dsp:txXfrm>
    </dsp:sp>
    <dsp:sp modelId="{CD9B1704-E377-4872-80C7-CA8B456754E7}">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PH" sz="1500" kern="1200" dirty="0" smtClean="0"/>
            <a:t>Recording Changes</a:t>
          </a:r>
          <a:endParaRPr lang="en-US" sz="1500" kern="1200" dirty="0"/>
        </a:p>
      </dsp:txBody>
      <dsp:txXfrm>
        <a:off x="2619858" y="750738"/>
        <a:ext cx="1453306" cy="581322"/>
      </dsp:txXfrm>
    </dsp:sp>
    <dsp:sp modelId="{331875CC-457E-4C01-8BA9-7EB07932971E}">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3927834" y="750738"/>
        <a:ext cx="1453306" cy="581322"/>
      </dsp:txXfrm>
    </dsp:sp>
    <dsp:sp modelId="{4AE4FE08-8C26-437C-96AA-FDF61517CB8C}">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5235810" y="750738"/>
        <a:ext cx="1453306" cy="581322"/>
      </dsp:txXfrm>
    </dsp:sp>
    <dsp:sp modelId="{F933B268-F527-404A-8FBD-93E24F39EDCB}">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6543786" y="750738"/>
        <a:ext cx="1453306" cy="581322"/>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B6F301-A992-4E36-B057-B1B5F8018252}">
      <dsp:nvSpPr>
        <dsp:cNvPr id="0" name=""/>
        <dsp:cNvSpPr/>
      </dsp:nvSpPr>
      <dsp:spPr>
        <a:xfrm>
          <a:off x="0" y="3154787"/>
          <a:ext cx="3200400" cy="103547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PH" sz="1500" kern="1200" dirty="0" smtClean="0"/>
            <a:t>Commit</a:t>
          </a:r>
        </a:p>
        <a:p>
          <a:pPr lvl="0" algn="ctr" defTabSz="666750">
            <a:lnSpc>
              <a:spcPct val="90000"/>
            </a:lnSpc>
            <a:spcBef>
              <a:spcPct val="0"/>
            </a:spcBef>
            <a:spcAft>
              <a:spcPct val="35000"/>
            </a:spcAft>
          </a:pPr>
          <a:r>
            <a:rPr lang="en-PH" sz="1500" kern="1200" dirty="0" smtClean="0"/>
            <a:t>$ git commit –m &lt;comment&gt;</a:t>
          </a:r>
          <a:endParaRPr lang="en-US" sz="1500" kern="1200" dirty="0"/>
        </a:p>
      </dsp:txBody>
      <dsp:txXfrm>
        <a:off x="0" y="3154787"/>
        <a:ext cx="3200400" cy="1035471"/>
      </dsp:txXfrm>
    </dsp:sp>
    <dsp:sp modelId="{6793DED1-C493-4A19-92A5-45DF244E4FC2}">
      <dsp:nvSpPr>
        <dsp:cNvPr id="0" name=""/>
        <dsp:cNvSpPr/>
      </dsp:nvSpPr>
      <dsp:spPr>
        <a:xfrm rot="10800000">
          <a:off x="0" y="1577764"/>
          <a:ext cx="3200400" cy="1592555"/>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PH" sz="1500" kern="1200" dirty="0" smtClean="0"/>
            <a:t>add to staging area</a:t>
          </a:r>
        </a:p>
        <a:p>
          <a:pPr lvl="0" algn="ctr" defTabSz="666750">
            <a:lnSpc>
              <a:spcPct val="90000"/>
            </a:lnSpc>
            <a:spcBef>
              <a:spcPct val="0"/>
            </a:spcBef>
            <a:spcAft>
              <a:spcPct val="35000"/>
            </a:spcAft>
          </a:pPr>
          <a:r>
            <a:rPr lang="en-PH" sz="1500" kern="1200" dirty="0" smtClean="0"/>
            <a:t>$ git add &lt;file&gt;…</a:t>
          </a:r>
          <a:endParaRPr lang="en-US" sz="1500" kern="1200" dirty="0"/>
        </a:p>
      </dsp:txBody>
      <dsp:txXfrm rot="10800000">
        <a:off x="0" y="1577764"/>
        <a:ext cx="3200400" cy="1592555"/>
      </dsp:txXfrm>
    </dsp:sp>
    <dsp:sp modelId="{8EA3A29D-C648-413F-95CA-8C01F9CF5F93}">
      <dsp:nvSpPr>
        <dsp:cNvPr id="0" name=""/>
        <dsp:cNvSpPr/>
      </dsp:nvSpPr>
      <dsp:spPr>
        <a:xfrm rot="10800000">
          <a:off x="0" y="740"/>
          <a:ext cx="3200400" cy="1592555"/>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PH" sz="1500" kern="1200" dirty="0" smtClean="0"/>
            <a:t>create file</a:t>
          </a:r>
        </a:p>
        <a:p>
          <a:pPr lvl="0" algn="ctr" defTabSz="666750">
            <a:lnSpc>
              <a:spcPct val="90000"/>
            </a:lnSpc>
            <a:spcBef>
              <a:spcPct val="0"/>
            </a:spcBef>
            <a:spcAft>
              <a:spcPct val="35000"/>
            </a:spcAft>
          </a:pPr>
          <a:r>
            <a:rPr lang="en-PH" sz="1500" kern="1200" dirty="0" smtClean="0"/>
            <a:t>Windows: $ echo null&gt;file</a:t>
          </a:r>
        </a:p>
        <a:p>
          <a:pPr lvl="0" algn="ctr" defTabSz="666750">
            <a:lnSpc>
              <a:spcPct val="90000"/>
            </a:lnSpc>
            <a:spcBef>
              <a:spcPct val="0"/>
            </a:spcBef>
            <a:spcAft>
              <a:spcPct val="35000"/>
            </a:spcAft>
          </a:pPr>
          <a:r>
            <a:rPr lang="en-PH" sz="1500" kern="1200" dirty="0" smtClean="0"/>
            <a:t>Linux: $ touch &lt;file&gt;</a:t>
          </a:r>
          <a:endParaRPr lang="en-US" sz="1500" kern="1200" dirty="0"/>
        </a:p>
      </dsp:txBody>
      <dsp:txXfrm rot="10800000">
        <a:off x="0" y="740"/>
        <a:ext cx="3200400" cy="1592555"/>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077309" y="1457"/>
          <a:ext cx="1740048" cy="870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en-PH" sz="4100" kern="1200" dirty="0" smtClean="0"/>
            <a:t>project</a:t>
          </a:r>
          <a:endParaRPr lang="en-US" sz="4100" kern="1200" dirty="0"/>
        </a:p>
      </dsp:txBody>
      <dsp:txXfrm>
        <a:off x="1077309" y="1457"/>
        <a:ext cx="1740048" cy="870024"/>
      </dsp:txXfrm>
    </dsp:sp>
    <dsp:sp modelId="{91E379F0-769D-4397-9324-6F3BF3D69265}">
      <dsp:nvSpPr>
        <dsp:cNvPr id="0" name=""/>
        <dsp:cNvSpPr/>
      </dsp:nvSpPr>
      <dsp:spPr>
        <a:xfrm>
          <a:off x="1251313" y="871481"/>
          <a:ext cx="174004" cy="652518"/>
        </a:xfrm>
        <a:custGeom>
          <a:avLst/>
          <a:gdLst/>
          <a:ahLst/>
          <a:cxnLst/>
          <a:rect l="0" t="0" r="0" b="0"/>
          <a:pathLst>
            <a:path>
              <a:moveTo>
                <a:pt x="0" y="0"/>
              </a:moveTo>
              <a:lnTo>
                <a:pt x="0" y="652518"/>
              </a:lnTo>
              <a:lnTo>
                <a:pt x="174004" y="6525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D92D0-A67E-4CF3-9739-09E866704512}">
      <dsp:nvSpPr>
        <dsp:cNvPr id="0" name=""/>
        <dsp:cNvSpPr/>
      </dsp:nvSpPr>
      <dsp:spPr>
        <a:xfrm>
          <a:off x="1425318" y="1088987"/>
          <a:ext cx="1392039" cy="8700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PH" sz="3100" kern="1200" dirty="0" smtClean="0"/>
            <a:t>.git</a:t>
          </a:r>
          <a:endParaRPr lang="en-US" sz="3100" kern="1200" dirty="0"/>
        </a:p>
      </dsp:txBody>
      <dsp:txXfrm>
        <a:off x="1425318" y="1088987"/>
        <a:ext cx="1392039" cy="870024"/>
      </dsp:txXfrm>
    </dsp:sp>
    <dsp:sp modelId="{0C430C40-E83D-460C-94CB-EA1F054D9DDC}">
      <dsp:nvSpPr>
        <dsp:cNvPr id="0" name=""/>
        <dsp:cNvSpPr/>
      </dsp:nvSpPr>
      <dsp:spPr>
        <a:xfrm>
          <a:off x="1251313" y="871481"/>
          <a:ext cx="174004" cy="1740048"/>
        </a:xfrm>
        <a:custGeom>
          <a:avLst/>
          <a:gdLst/>
          <a:ahLst/>
          <a:cxnLst/>
          <a:rect l="0" t="0" r="0" b="0"/>
          <a:pathLst>
            <a:path>
              <a:moveTo>
                <a:pt x="0" y="0"/>
              </a:moveTo>
              <a:lnTo>
                <a:pt x="0" y="1740048"/>
              </a:lnTo>
              <a:lnTo>
                <a:pt x="174004" y="17400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1958D0-EB34-44E9-9662-B8033CD8BC5F}">
      <dsp:nvSpPr>
        <dsp:cNvPr id="0" name=""/>
        <dsp:cNvSpPr/>
      </dsp:nvSpPr>
      <dsp:spPr>
        <a:xfrm>
          <a:off x="1425318" y="2176518"/>
          <a:ext cx="1392039" cy="8700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PH" sz="3100" kern="1200" dirty="0" smtClean="0"/>
            <a:t>new.txt</a:t>
          </a:r>
          <a:endParaRPr lang="en-US" sz="3100" kern="1200" dirty="0"/>
        </a:p>
      </dsp:txBody>
      <dsp:txXfrm>
        <a:off x="1425318" y="2176518"/>
        <a:ext cx="1392039" cy="870024"/>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63ACB2-D058-4785-BCCB-B805A6D5D9F2}">
      <dsp:nvSpPr>
        <dsp:cNvPr id="0" name=""/>
        <dsp:cNvSpPr/>
      </dsp:nvSpPr>
      <dsp:spPr>
        <a:xfrm>
          <a:off x="1137919" y="731520"/>
          <a:ext cx="894080" cy="89408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dirty="0"/>
        </a:p>
      </dsp:txBody>
      <dsp:txXfrm>
        <a:off x="1137919" y="731520"/>
        <a:ext cx="894080" cy="894080"/>
      </dsp:txXfrm>
    </dsp:sp>
    <dsp:sp modelId="{8EA148B7-77D5-44EF-921C-424F060A6361}">
      <dsp:nvSpPr>
        <dsp:cNvPr id="0" name=""/>
        <dsp:cNvSpPr/>
      </dsp:nvSpPr>
      <dsp:spPr>
        <a:xfrm>
          <a:off x="617727" y="520192"/>
          <a:ext cx="650240" cy="65024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dirty="0"/>
        </a:p>
      </dsp:txBody>
      <dsp:txXfrm>
        <a:off x="617727" y="520192"/>
        <a:ext cx="650240" cy="650240"/>
      </dsp:txXfrm>
    </dsp:sp>
    <dsp:sp modelId="{1418E172-F0F9-49E9-B5FE-BB44404FB9B7}">
      <dsp:nvSpPr>
        <dsp:cNvPr id="0" name=""/>
        <dsp:cNvSpPr/>
      </dsp:nvSpPr>
      <dsp:spPr>
        <a:xfrm rot="20700000">
          <a:off x="981928" y="71592"/>
          <a:ext cx="637102" cy="637102"/>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dirty="0"/>
        </a:p>
      </dsp:txBody>
      <dsp:txXfrm>
        <a:off x="1121664" y="211328"/>
        <a:ext cx="357632" cy="357632"/>
      </dsp:txXfrm>
    </dsp:sp>
    <dsp:sp modelId="{4D110727-EF9E-41D1-84D3-5801BFB73756}">
      <dsp:nvSpPr>
        <dsp:cNvPr id="0" name=""/>
        <dsp:cNvSpPr/>
      </dsp:nvSpPr>
      <dsp:spPr>
        <a:xfrm>
          <a:off x="1044238" y="610112"/>
          <a:ext cx="1144422" cy="1144422"/>
        </a:xfrm>
        <a:prstGeom prst="circularArrow">
          <a:avLst>
            <a:gd name="adj1" fmla="val 4688"/>
            <a:gd name="adj2" fmla="val 299029"/>
            <a:gd name="adj3" fmla="val 2386589"/>
            <a:gd name="adj4" fmla="val 1617580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E134D0-FEDC-42A9-81B5-E3D35D128191}">
      <dsp:nvSpPr>
        <dsp:cNvPr id="0" name=""/>
        <dsp:cNvSpPr/>
      </dsp:nvSpPr>
      <dsp:spPr>
        <a:xfrm>
          <a:off x="502571" y="387342"/>
          <a:ext cx="831494" cy="83149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2E66ED-3A52-4F18-BC71-46A84B2B4B8E}">
      <dsp:nvSpPr>
        <dsp:cNvPr id="0" name=""/>
        <dsp:cNvSpPr/>
      </dsp:nvSpPr>
      <dsp:spPr>
        <a:xfrm>
          <a:off x="834560" y="-56932"/>
          <a:ext cx="896518" cy="89651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363C6C-D798-4937-AFD1-269436FA94D6}">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3906" y="750738"/>
        <a:ext cx="1453306" cy="581322"/>
      </dsp:txXfrm>
    </dsp:sp>
    <dsp:sp modelId="{269C0DA2-E51A-456C-8E67-EAEB6ED5A18C}">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1311882" y="750738"/>
        <a:ext cx="1453306" cy="581322"/>
      </dsp:txXfrm>
    </dsp:sp>
    <dsp:sp modelId="{2B569444-BD3E-4586-BF48-FF8B71C9BA7E}">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PH" sz="1500" kern="1200" dirty="0" smtClean="0"/>
            <a:t>Recording Changes</a:t>
          </a:r>
          <a:endParaRPr lang="en-US" sz="1500" kern="1200" dirty="0"/>
        </a:p>
      </dsp:txBody>
      <dsp:txXfrm>
        <a:off x="2619858" y="750738"/>
        <a:ext cx="1453306" cy="581322"/>
      </dsp:txXfrm>
    </dsp:sp>
    <dsp:sp modelId="{682A98C9-248F-4659-85AC-FF425AD7FA0D}">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3927834" y="750738"/>
        <a:ext cx="1453306" cy="581322"/>
      </dsp:txXfrm>
    </dsp:sp>
    <dsp:sp modelId="{6A0E3DF7-E1AF-45DB-829C-10288B666B4F}">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5235810" y="750738"/>
        <a:ext cx="1453306" cy="581322"/>
      </dsp:txXfrm>
    </dsp:sp>
    <dsp:sp modelId="{E55A0D1D-BFD9-4373-9754-F84EBEDBC3A2}">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6543786" y="750738"/>
        <a:ext cx="1453306" cy="581322"/>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B6F301-A992-4E36-B057-B1B5F8018252}">
      <dsp:nvSpPr>
        <dsp:cNvPr id="0" name=""/>
        <dsp:cNvSpPr/>
      </dsp:nvSpPr>
      <dsp:spPr>
        <a:xfrm>
          <a:off x="0" y="3154787"/>
          <a:ext cx="3200400" cy="103547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PH" sz="2100" kern="1200" dirty="0" smtClean="0"/>
            <a:t>Commit</a:t>
          </a:r>
        </a:p>
        <a:p>
          <a:pPr lvl="0" algn="ctr" defTabSz="933450">
            <a:lnSpc>
              <a:spcPct val="90000"/>
            </a:lnSpc>
            <a:spcBef>
              <a:spcPct val="0"/>
            </a:spcBef>
            <a:spcAft>
              <a:spcPct val="35000"/>
            </a:spcAft>
          </a:pPr>
          <a:r>
            <a:rPr lang="en-PH" sz="2100" kern="1200" dirty="0" smtClean="0"/>
            <a:t>$ git commit</a:t>
          </a:r>
          <a:endParaRPr lang="en-US" sz="2100" kern="1200" dirty="0"/>
        </a:p>
      </dsp:txBody>
      <dsp:txXfrm>
        <a:off x="0" y="3154787"/>
        <a:ext cx="3200400" cy="1035471"/>
      </dsp:txXfrm>
    </dsp:sp>
    <dsp:sp modelId="{6793DED1-C493-4A19-92A5-45DF244E4FC2}">
      <dsp:nvSpPr>
        <dsp:cNvPr id="0" name=""/>
        <dsp:cNvSpPr/>
      </dsp:nvSpPr>
      <dsp:spPr>
        <a:xfrm rot="10800000">
          <a:off x="0" y="1577764"/>
          <a:ext cx="3200400" cy="1592555"/>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PH" sz="2100" kern="1200" dirty="0" smtClean="0"/>
            <a:t>add to staging area</a:t>
          </a:r>
        </a:p>
        <a:p>
          <a:pPr lvl="0" algn="ctr" defTabSz="933450">
            <a:lnSpc>
              <a:spcPct val="90000"/>
            </a:lnSpc>
            <a:spcBef>
              <a:spcPct val="0"/>
            </a:spcBef>
            <a:spcAft>
              <a:spcPct val="35000"/>
            </a:spcAft>
          </a:pPr>
          <a:r>
            <a:rPr lang="en-PH" sz="2100" kern="1200" dirty="0" smtClean="0"/>
            <a:t>$ git add &lt;file&gt;…</a:t>
          </a:r>
          <a:endParaRPr lang="en-US" sz="2100" kern="1200" dirty="0"/>
        </a:p>
      </dsp:txBody>
      <dsp:txXfrm rot="10800000">
        <a:off x="0" y="1577764"/>
        <a:ext cx="3200400" cy="1592555"/>
      </dsp:txXfrm>
    </dsp:sp>
    <dsp:sp modelId="{8EA3A29D-C648-413F-95CA-8C01F9CF5F93}">
      <dsp:nvSpPr>
        <dsp:cNvPr id="0" name=""/>
        <dsp:cNvSpPr/>
      </dsp:nvSpPr>
      <dsp:spPr>
        <a:xfrm rot="10800000">
          <a:off x="0" y="740"/>
          <a:ext cx="3200400" cy="1592555"/>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PH" sz="2100" kern="1200" dirty="0" smtClean="0"/>
            <a:t>Update file</a:t>
          </a:r>
          <a:endParaRPr lang="en-US" sz="2100" kern="1200" dirty="0"/>
        </a:p>
      </dsp:txBody>
      <dsp:txXfrm rot="10800000">
        <a:off x="0" y="740"/>
        <a:ext cx="3200400" cy="1592555"/>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077309" y="1457"/>
          <a:ext cx="1740048" cy="870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en-PH" sz="4100" kern="1200" dirty="0" smtClean="0"/>
            <a:t>project</a:t>
          </a:r>
          <a:endParaRPr lang="en-US" sz="4100" kern="1200" dirty="0"/>
        </a:p>
      </dsp:txBody>
      <dsp:txXfrm>
        <a:off x="1077309" y="1457"/>
        <a:ext cx="1740048" cy="870024"/>
      </dsp:txXfrm>
    </dsp:sp>
    <dsp:sp modelId="{91E379F0-769D-4397-9324-6F3BF3D69265}">
      <dsp:nvSpPr>
        <dsp:cNvPr id="0" name=""/>
        <dsp:cNvSpPr/>
      </dsp:nvSpPr>
      <dsp:spPr>
        <a:xfrm>
          <a:off x="1251313" y="871481"/>
          <a:ext cx="174004" cy="652518"/>
        </a:xfrm>
        <a:custGeom>
          <a:avLst/>
          <a:gdLst/>
          <a:ahLst/>
          <a:cxnLst/>
          <a:rect l="0" t="0" r="0" b="0"/>
          <a:pathLst>
            <a:path>
              <a:moveTo>
                <a:pt x="0" y="0"/>
              </a:moveTo>
              <a:lnTo>
                <a:pt x="0" y="652518"/>
              </a:lnTo>
              <a:lnTo>
                <a:pt x="174004" y="6525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D92D0-A67E-4CF3-9739-09E866704512}">
      <dsp:nvSpPr>
        <dsp:cNvPr id="0" name=""/>
        <dsp:cNvSpPr/>
      </dsp:nvSpPr>
      <dsp:spPr>
        <a:xfrm>
          <a:off x="1425318" y="1088987"/>
          <a:ext cx="1392039" cy="8700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PH" sz="3100" kern="1200" dirty="0" smtClean="0"/>
            <a:t>.git</a:t>
          </a:r>
          <a:endParaRPr lang="en-US" sz="3100" kern="1200" dirty="0"/>
        </a:p>
      </dsp:txBody>
      <dsp:txXfrm>
        <a:off x="1425318" y="1088987"/>
        <a:ext cx="1392039" cy="870024"/>
      </dsp:txXfrm>
    </dsp:sp>
    <dsp:sp modelId="{0C430C40-E83D-460C-94CB-EA1F054D9DDC}">
      <dsp:nvSpPr>
        <dsp:cNvPr id="0" name=""/>
        <dsp:cNvSpPr/>
      </dsp:nvSpPr>
      <dsp:spPr>
        <a:xfrm>
          <a:off x="1251313" y="871481"/>
          <a:ext cx="174004" cy="1740048"/>
        </a:xfrm>
        <a:custGeom>
          <a:avLst/>
          <a:gdLst/>
          <a:ahLst/>
          <a:cxnLst/>
          <a:rect l="0" t="0" r="0" b="0"/>
          <a:pathLst>
            <a:path>
              <a:moveTo>
                <a:pt x="0" y="0"/>
              </a:moveTo>
              <a:lnTo>
                <a:pt x="0" y="1740048"/>
              </a:lnTo>
              <a:lnTo>
                <a:pt x="174004" y="17400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1958D0-EB34-44E9-9662-B8033CD8BC5F}">
      <dsp:nvSpPr>
        <dsp:cNvPr id="0" name=""/>
        <dsp:cNvSpPr/>
      </dsp:nvSpPr>
      <dsp:spPr>
        <a:xfrm>
          <a:off x="1425318" y="2176518"/>
          <a:ext cx="1392039" cy="8700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PH" sz="3100" kern="1200" dirty="0" smtClean="0"/>
            <a:t>new.txt</a:t>
          </a:r>
          <a:endParaRPr lang="en-US" sz="3100" kern="1200" dirty="0"/>
        </a:p>
      </dsp:txBody>
      <dsp:txXfrm>
        <a:off x="1425318" y="2176518"/>
        <a:ext cx="1392039" cy="870024"/>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1F29F9-0770-4E5E-9754-FC63DE2E0A93}">
      <dsp:nvSpPr>
        <dsp:cNvPr id="0" name=""/>
        <dsp:cNvSpPr/>
      </dsp:nvSpPr>
      <dsp:spPr>
        <a:xfrm>
          <a:off x="0" y="3437528"/>
          <a:ext cx="3200400" cy="75204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PH" sz="2200" kern="1200" dirty="0" smtClean="0"/>
            <a:t>commit</a:t>
          </a:r>
          <a:endParaRPr lang="en-US" sz="2200" kern="1200" dirty="0"/>
        </a:p>
      </dsp:txBody>
      <dsp:txXfrm>
        <a:off x="0" y="3437528"/>
        <a:ext cx="3200400" cy="752047"/>
      </dsp:txXfrm>
    </dsp:sp>
    <dsp:sp modelId="{F641F2B5-2D86-48B9-B6DD-5928FF20B347}">
      <dsp:nvSpPr>
        <dsp:cNvPr id="0" name=""/>
        <dsp:cNvSpPr/>
      </dsp:nvSpPr>
      <dsp:spPr>
        <a:xfrm rot="10800000">
          <a:off x="0" y="2292160"/>
          <a:ext cx="3200400" cy="1156648"/>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PH" sz="2200" kern="1200" dirty="0" smtClean="0"/>
            <a:t>update file (do not stage)</a:t>
          </a:r>
          <a:endParaRPr lang="en-US" sz="2200" kern="1200" dirty="0"/>
        </a:p>
      </dsp:txBody>
      <dsp:txXfrm rot="10800000">
        <a:off x="0" y="2292160"/>
        <a:ext cx="3200400" cy="1156648"/>
      </dsp:txXfrm>
    </dsp:sp>
    <dsp:sp modelId="{6793DED1-C493-4A19-92A5-45DF244E4FC2}">
      <dsp:nvSpPr>
        <dsp:cNvPr id="0" name=""/>
        <dsp:cNvSpPr/>
      </dsp:nvSpPr>
      <dsp:spPr>
        <a:xfrm rot="10800000">
          <a:off x="0" y="1146792"/>
          <a:ext cx="3200400" cy="1156648"/>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PH" sz="2200" kern="1200" dirty="0" smtClean="0"/>
            <a:t>add to staging area</a:t>
          </a:r>
          <a:endParaRPr lang="en-US" sz="2200" kern="1200" dirty="0"/>
        </a:p>
      </dsp:txBody>
      <dsp:txXfrm rot="10800000">
        <a:off x="0" y="1146792"/>
        <a:ext cx="3200400" cy="1156648"/>
      </dsp:txXfrm>
    </dsp:sp>
    <dsp:sp modelId="{8EA3A29D-C648-413F-95CA-8C01F9CF5F93}">
      <dsp:nvSpPr>
        <dsp:cNvPr id="0" name=""/>
        <dsp:cNvSpPr/>
      </dsp:nvSpPr>
      <dsp:spPr>
        <a:xfrm rot="10800000">
          <a:off x="0" y="1424"/>
          <a:ext cx="3200400" cy="1156648"/>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PH" sz="2200" kern="1200" dirty="0" smtClean="0"/>
            <a:t>create a </a:t>
          </a:r>
          <a:r>
            <a:rPr lang="en-PH" sz="2200" kern="1200" dirty="0" smtClean="0"/>
            <a:t>file</a:t>
          </a:r>
          <a:endParaRPr lang="en-US" sz="2200" kern="1200" dirty="0"/>
        </a:p>
      </dsp:txBody>
      <dsp:txXfrm rot="10800000">
        <a:off x="0" y="1424"/>
        <a:ext cx="3200400" cy="1156648"/>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597C7-B230-4B08-9824-161EA044873B}">
      <dsp:nvSpPr>
        <dsp:cNvPr id="0" name=""/>
        <dsp:cNvSpPr/>
      </dsp:nvSpPr>
      <dsp:spPr>
        <a:xfrm>
          <a:off x="1077309" y="1457"/>
          <a:ext cx="1740048" cy="870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en-PH" sz="4100" kern="1200" dirty="0" smtClean="0"/>
            <a:t>project</a:t>
          </a:r>
          <a:endParaRPr lang="en-US" sz="4100" kern="1200" dirty="0"/>
        </a:p>
      </dsp:txBody>
      <dsp:txXfrm>
        <a:off x="1077309" y="1457"/>
        <a:ext cx="1740048" cy="870024"/>
      </dsp:txXfrm>
    </dsp:sp>
    <dsp:sp modelId="{91E379F0-769D-4397-9324-6F3BF3D69265}">
      <dsp:nvSpPr>
        <dsp:cNvPr id="0" name=""/>
        <dsp:cNvSpPr/>
      </dsp:nvSpPr>
      <dsp:spPr>
        <a:xfrm>
          <a:off x="1251313" y="871481"/>
          <a:ext cx="174004" cy="652518"/>
        </a:xfrm>
        <a:custGeom>
          <a:avLst/>
          <a:gdLst/>
          <a:ahLst/>
          <a:cxnLst/>
          <a:rect l="0" t="0" r="0" b="0"/>
          <a:pathLst>
            <a:path>
              <a:moveTo>
                <a:pt x="0" y="0"/>
              </a:moveTo>
              <a:lnTo>
                <a:pt x="0" y="652518"/>
              </a:lnTo>
              <a:lnTo>
                <a:pt x="174004" y="6525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D92D0-A67E-4CF3-9739-09E866704512}">
      <dsp:nvSpPr>
        <dsp:cNvPr id="0" name=""/>
        <dsp:cNvSpPr/>
      </dsp:nvSpPr>
      <dsp:spPr>
        <a:xfrm>
          <a:off x="1425318" y="1088987"/>
          <a:ext cx="1392039" cy="8700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PH" sz="3100" kern="1200" dirty="0" smtClean="0"/>
            <a:t>.git</a:t>
          </a:r>
          <a:endParaRPr lang="en-US" sz="3100" kern="1200" dirty="0"/>
        </a:p>
      </dsp:txBody>
      <dsp:txXfrm>
        <a:off x="1425318" y="1088987"/>
        <a:ext cx="1392039" cy="870024"/>
      </dsp:txXfrm>
    </dsp:sp>
    <dsp:sp modelId="{0C430C40-E83D-460C-94CB-EA1F054D9DDC}">
      <dsp:nvSpPr>
        <dsp:cNvPr id="0" name=""/>
        <dsp:cNvSpPr/>
      </dsp:nvSpPr>
      <dsp:spPr>
        <a:xfrm>
          <a:off x="1251313" y="871481"/>
          <a:ext cx="174004" cy="1740048"/>
        </a:xfrm>
        <a:custGeom>
          <a:avLst/>
          <a:gdLst/>
          <a:ahLst/>
          <a:cxnLst/>
          <a:rect l="0" t="0" r="0" b="0"/>
          <a:pathLst>
            <a:path>
              <a:moveTo>
                <a:pt x="0" y="0"/>
              </a:moveTo>
              <a:lnTo>
                <a:pt x="0" y="1740048"/>
              </a:lnTo>
              <a:lnTo>
                <a:pt x="174004" y="17400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1958D0-EB34-44E9-9662-B8033CD8BC5F}">
      <dsp:nvSpPr>
        <dsp:cNvPr id="0" name=""/>
        <dsp:cNvSpPr/>
      </dsp:nvSpPr>
      <dsp:spPr>
        <a:xfrm>
          <a:off x="1425318" y="2176518"/>
          <a:ext cx="1392039" cy="8700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PH" sz="3100" kern="1200" dirty="0" smtClean="0"/>
            <a:t>new.txt</a:t>
          </a:r>
          <a:endParaRPr lang="en-US" sz="3100" kern="1200" dirty="0"/>
        </a:p>
      </dsp:txBody>
      <dsp:txXfrm>
        <a:off x="1425318" y="2176518"/>
        <a:ext cx="1392039" cy="8700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tx2">
                <a:lumMod val="60000"/>
                <a:lumOff val="40000"/>
              </a:schemeClr>
            </a:solidFill>
          </a:endParaRPr>
        </a:p>
      </dsp:txBody>
      <dsp:txXfrm>
        <a:off x="2344" y="571028"/>
        <a:ext cx="2351856" cy="940742"/>
      </dsp:txXfrm>
    </dsp:sp>
    <dsp:sp modelId="{CD7B5333-43F7-4B5C-95FB-EB673AA3DAC4}">
      <dsp:nvSpPr>
        <dsp:cNvPr id="0" name=""/>
        <dsp:cNvSpPr/>
      </dsp:nvSpPr>
      <dsp:spPr>
        <a:xfrm>
          <a:off x="188382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Types of SCM</a:t>
          </a:r>
          <a:endParaRPr lang="en-US" sz="2800" kern="1200" dirty="0"/>
        </a:p>
      </dsp:txBody>
      <dsp:txXfrm>
        <a:off x="1883829" y="571028"/>
        <a:ext cx="2351856" cy="940742"/>
      </dsp:txXfrm>
    </dsp:sp>
    <dsp:sp modelId="{9C01821E-21C1-4E85-B6D6-713EF963EA28}">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tx2">
                <a:lumMod val="60000"/>
                <a:lumOff val="40000"/>
              </a:schemeClr>
            </a:solidFill>
          </a:endParaRPr>
        </a:p>
      </dsp:txBody>
      <dsp:txXfrm>
        <a:off x="3765314" y="571028"/>
        <a:ext cx="2351856" cy="940742"/>
      </dsp:txXfrm>
    </dsp:sp>
    <dsp:sp modelId="{A0E45C11-DBDE-40D0-A3F6-D2F5675771A5}">
      <dsp:nvSpPr>
        <dsp:cNvPr id="0" name=""/>
        <dsp:cNvSpPr/>
      </dsp:nvSpPr>
      <dsp:spPr>
        <a:xfrm>
          <a:off x="564679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tx2">
                <a:lumMod val="60000"/>
                <a:lumOff val="40000"/>
              </a:schemeClr>
            </a:solidFill>
          </a:endParaRPr>
        </a:p>
      </dsp:txBody>
      <dsp:txXfrm>
        <a:off x="5646799" y="571028"/>
        <a:ext cx="2351856" cy="940742"/>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4575C3-EA77-4140-A0FE-F72B8D9FE176}">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3906" y="750738"/>
        <a:ext cx="1453306" cy="581322"/>
      </dsp:txXfrm>
    </dsp:sp>
    <dsp:sp modelId="{643B2A72-DC97-45BE-863A-9DDA3305E2AC}">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1311882" y="750738"/>
        <a:ext cx="1453306" cy="581322"/>
      </dsp:txXfrm>
    </dsp:sp>
    <dsp:sp modelId="{2693C923-0320-4560-B44E-977A2B7D2AAD}">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PH" sz="1500" kern="1200" dirty="0" smtClean="0"/>
            <a:t>Recording Changes</a:t>
          </a:r>
          <a:endParaRPr lang="en-US" sz="1500" kern="1200" dirty="0"/>
        </a:p>
      </dsp:txBody>
      <dsp:txXfrm>
        <a:off x="2619858" y="750738"/>
        <a:ext cx="1453306" cy="581322"/>
      </dsp:txXfrm>
    </dsp:sp>
    <dsp:sp modelId="{8983E31A-FF43-44A4-95CF-97DA55BF1927}">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3927834" y="750738"/>
        <a:ext cx="1453306" cy="581322"/>
      </dsp:txXfrm>
    </dsp:sp>
    <dsp:sp modelId="{F8FEE331-EF63-4765-90C1-6D7DB6EE199F}">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5235810" y="750738"/>
        <a:ext cx="1453306" cy="581322"/>
      </dsp:txXfrm>
    </dsp:sp>
    <dsp:sp modelId="{5191BEE5-DEC5-40BB-BFB8-DA21E0CE828E}">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endParaRPr lang="en-US" sz="1500" kern="1200" dirty="0"/>
        </a:p>
      </dsp:txBody>
      <dsp:txXfrm>
        <a:off x="6543786" y="750738"/>
        <a:ext cx="1453306" cy="581322"/>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2542D7-31B9-4E5F-9676-2C08D79498C3}">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3906" y="750738"/>
        <a:ext cx="1453306" cy="581322"/>
      </dsp:txXfrm>
    </dsp:sp>
    <dsp:sp modelId="{542C6AEB-07CC-4C57-BEC2-5C024B597B21}">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1311882" y="750738"/>
        <a:ext cx="1453306" cy="581322"/>
      </dsp:txXfrm>
    </dsp:sp>
    <dsp:sp modelId="{77E912B6-9678-4DAB-802A-D4B6C5E7C082}">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2619858" y="750738"/>
        <a:ext cx="1453306" cy="581322"/>
      </dsp:txXfrm>
    </dsp:sp>
    <dsp:sp modelId="{91D3901C-0A42-438D-ADE1-EDA6A6D28445}">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PH" sz="1800" kern="1200" dirty="0" smtClean="0"/>
            <a:t>Viewing History</a:t>
          </a:r>
          <a:endParaRPr lang="en-US" sz="1800" kern="1200" dirty="0"/>
        </a:p>
      </dsp:txBody>
      <dsp:txXfrm>
        <a:off x="3927834" y="750738"/>
        <a:ext cx="1453306" cy="581322"/>
      </dsp:txXfrm>
    </dsp:sp>
    <dsp:sp modelId="{F86FBE1F-1EE1-4A31-9C03-5E76CD29A376}">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5235810" y="750738"/>
        <a:ext cx="1453306" cy="581322"/>
      </dsp:txXfrm>
    </dsp:sp>
    <dsp:sp modelId="{9A002958-788D-41C0-9F32-C06DEF55E4D9}">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6543786" y="750738"/>
        <a:ext cx="1453306" cy="581322"/>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D6AFF6-9D0D-4422-817B-3B67C8D26E7B}">
      <dsp:nvSpPr>
        <dsp:cNvPr id="0" name=""/>
        <dsp:cNvSpPr/>
      </dsp:nvSpPr>
      <dsp:spPr>
        <a:xfrm>
          <a:off x="1359822" y="561"/>
          <a:ext cx="2679372" cy="7078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PH" sz="1200" kern="1200" baseline="0" dirty="0" smtClean="0"/>
            <a:t>$ git checkout –b &lt;</a:t>
          </a:r>
          <a:r>
            <a:rPr lang="en-PH" sz="1200" kern="1200" baseline="0" dirty="0" err="1" smtClean="0"/>
            <a:t>branchname</a:t>
          </a:r>
          <a:r>
            <a:rPr lang="en-PH" sz="1200" kern="1200" baseline="0" dirty="0" smtClean="0"/>
            <a:t>&gt;</a:t>
          </a:r>
          <a:endParaRPr lang="en-US" sz="1200" kern="1200" dirty="0"/>
        </a:p>
      </dsp:txBody>
      <dsp:txXfrm>
        <a:off x="1359822" y="561"/>
        <a:ext cx="2679372" cy="707852"/>
      </dsp:txXfrm>
    </dsp:sp>
    <dsp:sp modelId="{672D6B49-44F4-4861-AE41-D9CCF4E11763}">
      <dsp:nvSpPr>
        <dsp:cNvPr id="0" name=""/>
        <dsp:cNvSpPr/>
      </dsp:nvSpPr>
      <dsp:spPr>
        <a:xfrm>
          <a:off x="993" y="561"/>
          <a:ext cx="1358828" cy="707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PH" sz="2000" kern="1200" dirty="0" smtClean="0"/>
            <a:t>Create</a:t>
          </a:r>
          <a:r>
            <a:rPr lang="en-PH" sz="2000" kern="1200" baseline="0" dirty="0" smtClean="0"/>
            <a:t> branch</a:t>
          </a:r>
          <a:endParaRPr lang="en-US" sz="2000" kern="1200" dirty="0"/>
        </a:p>
      </dsp:txBody>
      <dsp:txXfrm>
        <a:off x="993" y="561"/>
        <a:ext cx="1358828" cy="707852"/>
      </dsp:txXfrm>
    </dsp:sp>
    <dsp:sp modelId="{30216DD3-A50C-4BCD-BAE3-572232BB28EC}">
      <dsp:nvSpPr>
        <dsp:cNvPr id="0" name=""/>
        <dsp:cNvSpPr/>
      </dsp:nvSpPr>
      <dsp:spPr>
        <a:xfrm>
          <a:off x="1344615" y="779199"/>
          <a:ext cx="2694004" cy="7078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PH" sz="1200" kern="1200" dirty="0" smtClean="0"/>
            <a:t>$ git commit -a -m &lt;comment&gt;</a:t>
          </a:r>
          <a:endParaRPr lang="en-US" sz="1200" kern="1200" dirty="0"/>
        </a:p>
      </dsp:txBody>
      <dsp:txXfrm>
        <a:off x="1344615" y="779199"/>
        <a:ext cx="2694004" cy="707852"/>
      </dsp:txXfrm>
    </dsp:sp>
    <dsp:sp modelId="{43D9FB67-C10A-4B7D-A4C7-2EDB8805436D}">
      <dsp:nvSpPr>
        <dsp:cNvPr id="0" name=""/>
        <dsp:cNvSpPr/>
      </dsp:nvSpPr>
      <dsp:spPr>
        <a:xfrm>
          <a:off x="1568" y="779199"/>
          <a:ext cx="1343046" cy="707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PH" sz="2000" kern="1200" baseline="0" dirty="0" smtClean="0"/>
            <a:t>Commit to branch</a:t>
          </a:r>
          <a:endParaRPr lang="en-US" sz="2000" kern="1200" dirty="0"/>
        </a:p>
      </dsp:txBody>
      <dsp:txXfrm>
        <a:off x="1568" y="779199"/>
        <a:ext cx="1343046" cy="707852"/>
      </dsp:txXfrm>
    </dsp:sp>
    <dsp:sp modelId="{3B6EBCF9-3C1F-4959-8657-7832460A293F}">
      <dsp:nvSpPr>
        <dsp:cNvPr id="0" name=""/>
        <dsp:cNvSpPr/>
      </dsp:nvSpPr>
      <dsp:spPr>
        <a:xfrm>
          <a:off x="1342052" y="1557836"/>
          <a:ext cx="2695973" cy="7078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PH" sz="1200" kern="1200" dirty="0" smtClean="0"/>
            <a:t>$ git checkout master</a:t>
          </a:r>
          <a:endParaRPr lang="en-US" sz="1200" kern="1200" dirty="0"/>
        </a:p>
      </dsp:txBody>
      <dsp:txXfrm>
        <a:off x="1342052" y="1557836"/>
        <a:ext cx="2695973" cy="707852"/>
      </dsp:txXfrm>
    </dsp:sp>
    <dsp:sp modelId="{A7273981-5DE4-4BE5-8CDE-B99E8BB5A08F}">
      <dsp:nvSpPr>
        <dsp:cNvPr id="0" name=""/>
        <dsp:cNvSpPr/>
      </dsp:nvSpPr>
      <dsp:spPr>
        <a:xfrm>
          <a:off x="2162" y="1557836"/>
          <a:ext cx="1339890" cy="707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PH" sz="2000" kern="1200" baseline="0" dirty="0" smtClean="0"/>
            <a:t>Checkout master</a:t>
          </a:r>
          <a:endParaRPr lang="en-US" sz="2000" kern="1200" dirty="0"/>
        </a:p>
      </dsp:txBody>
      <dsp:txXfrm>
        <a:off x="2162" y="1557836"/>
        <a:ext cx="1339890" cy="707852"/>
      </dsp:txXfrm>
    </dsp:sp>
    <dsp:sp modelId="{14B0A1B7-A43B-4A46-9042-29FDD47B8B6D}">
      <dsp:nvSpPr>
        <dsp:cNvPr id="0" name=""/>
        <dsp:cNvSpPr/>
      </dsp:nvSpPr>
      <dsp:spPr>
        <a:xfrm>
          <a:off x="1314898" y="2336474"/>
          <a:ext cx="2723452" cy="7078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PH" sz="1200" kern="1200" dirty="0" smtClean="0"/>
            <a:t>$ git commit -a -m &lt;comment&gt;</a:t>
          </a:r>
          <a:endParaRPr lang="en-US" sz="1200" kern="1200" dirty="0"/>
        </a:p>
      </dsp:txBody>
      <dsp:txXfrm>
        <a:off x="1314898" y="2336474"/>
        <a:ext cx="2723452" cy="707852"/>
      </dsp:txXfrm>
    </dsp:sp>
    <dsp:sp modelId="{009F5552-C510-4584-8DA7-645141247AF9}">
      <dsp:nvSpPr>
        <dsp:cNvPr id="0" name=""/>
        <dsp:cNvSpPr/>
      </dsp:nvSpPr>
      <dsp:spPr>
        <a:xfrm>
          <a:off x="1837" y="2336474"/>
          <a:ext cx="1313061" cy="707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PH" sz="2000" kern="1200" baseline="0" dirty="0" smtClean="0"/>
            <a:t>Commit to master</a:t>
          </a:r>
          <a:endParaRPr lang="en-US" sz="2000" kern="1200" dirty="0"/>
        </a:p>
      </dsp:txBody>
      <dsp:txXfrm>
        <a:off x="1837" y="2336474"/>
        <a:ext cx="1313061" cy="707852"/>
      </dsp:txXfrm>
    </dsp:sp>
    <dsp:sp modelId="{EC40A85F-4B2E-404B-91EA-4136DA9D24DC}">
      <dsp:nvSpPr>
        <dsp:cNvPr id="0" name=""/>
        <dsp:cNvSpPr/>
      </dsp:nvSpPr>
      <dsp:spPr>
        <a:xfrm>
          <a:off x="1311604" y="3115111"/>
          <a:ext cx="2728461" cy="7078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PH" sz="1200" kern="1200" dirty="0" smtClean="0"/>
            <a:t>$ git merge &lt;branch&gt; master</a:t>
          </a:r>
          <a:endParaRPr lang="en-US" sz="1200" kern="1200" dirty="0"/>
        </a:p>
      </dsp:txBody>
      <dsp:txXfrm>
        <a:off x="1311604" y="3115111"/>
        <a:ext cx="2728461" cy="707852"/>
      </dsp:txXfrm>
    </dsp:sp>
    <dsp:sp modelId="{9B1A0D6C-0C68-46F6-BFED-48ACFD6C3ACA}">
      <dsp:nvSpPr>
        <dsp:cNvPr id="0" name=""/>
        <dsp:cNvSpPr/>
      </dsp:nvSpPr>
      <dsp:spPr>
        <a:xfrm>
          <a:off x="121" y="3115111"/>
          <a:ext cx="1311482" cy="707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PH" sz="2000" kern="1200" baseline="0" dirty="0" smtClean="0"/>
            <a:t>Merge branch</a:t>
          </a:r>
          <a:endParaRPr lang="en-US" sz="2000" kern="1200" dirty="0"/>
        </a:p>
      </dsp:txBody>
      <dsp:txXfrm>
        <a:off x="121" y="3115111"/>
        <a:ext cx="1311482" cy="707852"/>
      </dsp:txXfrm>
    </dsp:sp>
    <dsp:sp modelId="{D3BA6F29-D070-4A06-947D-FF9CAB795089}">
      <dsp:nvSpPr>
        <dsp:cNvPr id="0" name=""/>
        <dsp:cNvSpPr/>
      </dsp:nvSpPr>
      <dsp:spPr>
        <a:xfrm>
          <a:off x="1063650" y="3893748"/>
          <a:ext cx="2975443" cy="70785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PH" sz="1200" kern="1200" dirty="0" smtClean="0"/>
            <a:t>$ git log --pretty=format:"%h %s" --graph</a:t>
          </a:r>
          <a:endParaRPr lang="en-US" sz="1200" kern="1200" dirty="0"/>
        </a:p>
      </dsp:txBody>
      <dsp:txXfrm>
        <a:off x="1063650" y="3893748"/>
        <a:ext cx="2975443" cy="707852"/>
      </dsp:txXfrm>
    </dsp:sp>
    <dsp:sp modelId="{B363F1ED-1AD1-4E80-97D2-778E6E42475B}">
      <dsp:nvSpPr>
        <dsp:cNvPr id="0" name=""/>
        <dsp:cNvSpPr/>
      </dsp:nvSpPr>
      <dsp:spPr>
        <a:xfrm>
          <a:off x="1093" y="3893748"/>
          <a:ext cx="1062556" cy="7078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PH" sz="2000" kern="1200" dirty="0" smtClean="0"/>
            <a:t>Show log</a:t>
          </a:r>
          <a:endParaRPr lang="en-US" sz="2000" kern="1200" dirty="0"/>
        </a:p>
      </dsp:txBody>
      <dsp:txXfrm>
        <a:off x="1093" y="3893748"/>
        <a:ext cx="1062556" cy="707852"/>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144CFC-B860-4E7B-BAF0-FEB975855D91}">
      <dsp:nvSpPr>
        <dsp:cNvPr id="0" name=""/>
        <dsp:cNvSpPr/>
      </dsp:nvSpPr>
      <dsp:spPr>
        <a:xfrm>
          <a:off x="0" y="4066287"/>
          <a:ext cx="4041774" cy="5336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PH" sz="1100" kern="1200" dirty="0" smtClean="0"/>
            <a:t>Check status</a:t>
          </a:r>
          <a:endParaRPr lang="en-US" sz="1100" kern="1200" dirty="0"/>
        </a:p>
      </dsp:txBody>
      <dsp:txXfrm>
        <a:off x="0" y="4066287"/>
        <a:ext cx="4041774" cy="533698"/>
      </dsp:txXfrm>
    </dsp:sp>
    <dsp:sp modelId="{A094EBA7-0A4D-463D-B0C5-F858546AB588}">
      <dsp:nvSpPr>
        <dsp:cNvPr id="0" name=""/>
        <dsp:cNvSpPr/>
      </dsp:nvSpPr>
      <dsp:spPr>
        <a:xfrm rot="10800000">
          <a:off x="0" y="3253465"/>
          <a:ext cx="4041774" cy="82082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PH" sz="1100" kern="1200" dirty="0" smtClean="0"/>
            <a:t>Amend Commit</a:t>
          </a:r>
        </a:p>
        <a:p>
          <a:pPr lvl="0" algn="ctr" defTabSz="488950">
            <a:lnSpc>
              <a:spcPct val="90000"/>
            </a:lnSpc>
            <a:spcBef>
              <a:spcPct val="0"/>
            </a:spcBef>
            <a:spcAft>
              <a:spcPct val="35000"/>
            </a:spcAft>
          </a:pPr>
          <a:r>
            <a:rPr lang="en-PH" sz="1100" kern="1200" dirty="0" smtClean="0"/>
            <a:t>$ git commit –amend</a:t>
          </a:r>
          <a:endParaRPr lang="en-US" sz="1100" kern="1200" dirty="0"/>
        </a:p>
      </dsp:txBody>
      <dsp:txXfrm rot="10800000">
        <a:off x="0" y="3253465"/>
        <a:ext cx="4041774" cy="820827"/>
      </dsp:txXfrm>
    </dsp:sp>
    <dsp:sp modelId="{81A4F21B-5FD6-41D3-A078-9C834C2C83AD}">
      <dsp:nvSpPr>
        <dsp:cNvPr id="0" name=""/>
        <dsp:cNvSpPr/>
      </dsp:nvSpPr>
      <dsp:spPr>
        <a:xfrm rot="10800000">
          <a:off x="0" y="2440643"/>
          <a:ext cx="4041774" cy="82082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PH" sz="1100" kern="1200" dirty="0" smtClean="0"/>
            <a:t>Added forgotten file</a:t>
          </a:r>
        </a:p>
        <a:p>
          <a:pPr lvl="0" algn="ctr" defTabSz="488950">
            <a:lnSpc>
              <a:spcPct val="90000"/>
            </a:lnSpc>
            <a:spcBef>
              <a:spcPct val="0"/>
            </a:spcBef>
            <a:spcAft>
              <a:spcPct val="35000"/>
            </a:spcAft>
          </a:pPr>
          <a:r>
            <a:rPr lang="en-PH" sz="1100" kern="1200" dirty="0" smtClean="0"/>
            <a:t>$ git add</a:t>
          </a:r>
          <a:endParaRPr lang="en-US" sz="1100" kern="1200" dirty="0"/>
        </a:p>
      </dsp:txBody>
      <dsp:txXfrm rot="10800000">
        <a:off x="0" y="2440643"/>
        <a:ext cx="4041774" cy="820827"/>
      </dsp:txXfrm>
    </dsp:sp>
    <dsp:sp modelId="{7273D021-A226-4253-A015-CE3E5A908197}">
      <dsp:nvSpPr>
        <dsp:cNvPr id="0" name=""/>
        <dsp:cNvSpPr/>
      </dsp:nvSpPr>
      <dsp:spPr>
        <a:xfrm rot="10800000">
          <a:off x="0" y="1627821"/>
          <a:ext cx="4041774" cy="82082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PH" sz="1100" kern="1200" dirty="0" smtClean="0"/>
            <a:t>Commit</a:t>
          </a:r>
        </a:p>
        <a:p>
          <a:pPr lvl="0" algn="ctr" defTabSz="488950">
            <a:lnSpc>
              <a:spcPct val="90000"/>
            </a:lnSpc>
            <a:spcBef>
              <a:spcPct val="0"/>
            </a:spcBef>
            <a:spcAft>
              <a:spcPct val="35000"/>
            </a:spcAft>
          </a:pPr>
          <a:r>
            <a:rPr lang="en-PH" sz="1100" kern="1200" dirty="0" smtClean="0"/>
            <a:t>$ git commit</a:t>
          </a:r>
          <a:endParaRPr lang="en-US" sz="1100" kern="1200" dirty="0"/>
        </a:p>
      </dsp:txBody>
      <dsp:txXfrm rot="10800000">
        <a:off x="0" y="1627821"/>
        <a:ext cx="4041774" cy="820827"/>
      </dsp:txXfrm>
    </dsp:sp>
    <dsp:sp modelId="{C4721746-F526-4F95-941B-81EDA01EC110}">
      <dsp:nvSpPr>
        <dsp:cNvPr id="0" name=""/>
        <dsp:cNvSpPr/>
      </dsp:nvSpPr>
      <dsp:spPr>
        <a:xfrm rot="10800000">
          <a:off x="0" y="814999"/>
          <a:ext cx="4041774" cy="82082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PH" sz="1100" kern="1200" dirty="0" smtClean="0"/>
            <a:t>Stage</a:t>
          </a:r>
        </a:p>
        <a:p>
          <a:pPr lvl="0" algn="ctr" defTabSz="488950">
            <a:lnSpc>
              <a:spcPct val="90000"/>
            </a:lnSpc>
            <a:spcBef>
              <a:spcPct val="0"/>
            </a:spcBef>
            <a:spcAft>
              <a:spcPct val="35000"/>
            </a:spcAft>
          </a:pPr>
          <a:r>
            <a:rPr lang="en-PH" sz="1100" kern="1200" dirty="0" smtClean="0"/>
            <a:t>$ git add</a:t>
          </a:r>
          <a:endParaRPr lang="en-US" sz="1100" kern="1200" dirty="0"/>
        </a:p>
      </dsp:txBody>
      <dsp:txXfrm rot="10800000">
        <a:off x="0" y="814999"/>
        <a:ext cx="4041774" cy="820827"/>
      </dsp:txXfrm>
    </dsp:sp>
    <dsp:sp modelId="{505FC01F-5E23-4B2E-B6AF-8B4EFA55107A}">
      <dsp:nvSpPr>
        <dsp:cNvPr id="0" name=""/>
        <dsp:cNvSpPr/>
      </dsp:nvSpPr>
      <dsp:spPr>
        <a:xfrm rot="10800000">
          <a:off x="0" y="2176"/>
          <a:ext cx="4041774" cy="82082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PH" sz="1100" kern="1200" dirty="0" smtClean="0"/>
            <a:t>Add new file</a:t>
          </a:r>
          <a:endParaRPr lang="en-US" sz="1100" kern="1200" dirty="0"/>
        </a:p>
      </dsp:txBody>
      <dsp:txXfrm rot="10800000">
        <a:off x="0" y="2176"/>
        <a:ext cx="4041774" cy="820827"/>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EB2213-7F7A-4C9E-9392-26EFCD5CBBA4}">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06" y="750738"/>
        <a:ext cx="1453306" cy="581322"/>
      </dsp:txXfrm>
    </dsp:sp>
    <dsp:sp modelId="{08527D11-69B0-48F1-9023-19C84339613D}">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1311882" y="750738"/>
        <a:ext cx="1453306" cy="581322"/>
      </dsp:txXfrm>
    </dsp:sp>
    <dsp:sp modelId="{75D112EB-00CB-44DC-9373-9F3E5724DC7F}">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2619858" y="750738"/>
        <a:ext cx="1453306" cy="581322"/>
      </dsp:txXfrm>
    </dsp:sp>
    <dsp:sp modelId="{551226A6-A323-4C11-A0C4-AE8190DABA6C}">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27834" y="750738"/>
        <a:ext cx="1453306" cy="581322"/>
      </dsp:txXfrm>
    </dsp:sp>
    <dsp:sp modelId="{D34B3D9D-6458-4878-A3E9-518CAE159FE4}">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PH" sz="1700" kern="1200" dirty="0" smtClean="0"/>
            <a:t>Undoing Things</a:t>
          </a:r>
          <a:endParaRPr lang="en-US" sz="1700" kern="1200" dirty="0"/>
        </a:p>
      </dsp:txBody>
      <dsp:txXfrm>
        <a:off x="5235810" y="750738"/>
        <a:ext cx="1453306" cy="581322"/>
      </dsp:txXfrm>
    </dsp:sp>
    <dsp:sp modelId="{EDDDE66A-9497-414C-B761-6EF5E752DB88}">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6543786" y="750738"/>
        <a:ext cx="1453306" cy="581322"/>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2FE3FA-362D-4D21-8BEC-C5965F3CBC3F}">
      <dsp:nvSpPr>
        <dsp:cNvPr id="0" name=""/>
        <dsp:cNvSpPr/>
      </dsp:nvSpPr>
      <dsp:spPr>
        <a:xfrm>
          <a:off x="0" y="3774770"/>
          <a:ext cx="4041774" cy="825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Check Status</a:t>
          </a:r>
          <a:endParaRPr lang="en-US" sz="1700" kern="1200" dirty="0"/>
        </a:p>
      </dsp:txBody>
      <dsp:txXfrm>
        <a:off x="0" y="3774770"/>
        <a:ext cx="4041774" cy="825827"/>
      </dsp:txXfrm>
    </dsp:sp>
    <dsp:sp modelId="{28005F2F-3D26-4025-857E-FC78BE27A38F}">
      <dsp:nvSpPr>
        <dsp:cNvPr id="0" name=""/>
        <dsp:cNvSpPr/>
      </dsp:nvSpPr>
      <dsp:spPr>
        <a:xfrm rot="10800000">
          <a:off x="0" y="2517035"/>
          <a:ext cx="4041774" cy="12701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Git Reset</a:t>
          </a:r>
        </a:p>
        <a:p>
          <a:pPr lvl="0" algn="ctr" defTabSz="755650">
            <a:lnSpc>
              <a:spcPct val="90000"/>
            </a:lnSpc>
            <a:spcBef>
              <a:spcPct val="0"/>
            </a:spcBef>
            <a:spcAft>
              <a:spcPct val="35000"/>
            </a:spcAft>
          </a:pPr>
          <a:r>
            <a:rPr lang="en-PH" sz="1700" kern="1200" dirty="0" smtClean="0"/>
            <a:t>$ git reset HEAD &lt;file&gt;…</a:t>
          </a:r>
          <a:endParaRPr lang="en-US" sz="1700" kern="1200" dirty="0"/>
        </a:p>
      </dsp:txBody>
      <dsp:txXfrm rot="10800000">
        <a:off x="0" y="2517035"/>
        <a:ext cx="4041774" cy="1270122"/>
      </dsp:txXfrm>
    </dsp:sp>
    <dsp:sp modelId="{E925F597-E215-4774-B173-F90F9B57DB5B}">
      <dsp:nvSpPr>
        <dsp:cNvPr id="0" name=""/>
        <dsp:cNvSpPr/>
      </dsp:nvSpPr>
      <dsp:spPr>
        <a:xfrm rot="10800000">
          <a:off x="0" y="1259299"/>
          <a:ext cx="4041774" cy="12701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Stage</a:t>
          </a:r>
        </a:p>
        <a:p>
          <a:pPr lvl="0" algn="ctr" defTabSz="755650">
            <a:lnSpc>
              <a:spcPct val="90000"/>
            </a:lnSpc>
            <a:spcBef>
              <a:spcPct val="0"/>
            </a:spcBef>
            <a:spcAft>
              <a:spcPct val="35000"/>
            </a:spcAft>
          </a:pPr>
          <a:r>
            <a:rPr lang="en-PH" sz="1700" kern="1200" dirty="0" smtClean="0"/>
            <a:t>$ git add</a:t>
          </a:r>
          <a:endParaRPr lang="en-US" sz="1700" kern="1200" dirty="0"/>
        </a:p>
      </dsp:txBody>
      <dsp:txXfrm rot="10800000">
        <a:off x="0" y="1259299"/>
        <a:ext cx="4041774" cy="1270122"/>
      </dsp:txXfrm>
    </dsp:sp>
    <dsp:sp modelId="{92C52975-EC27-4A28-8B31-777D59613614}">
      <dsp:nvSpPr>
        <dsp:cNvPr id="0" name=""/>
        <dsp:cNvSpPr/>
      </dsp:nvSpPr>
      <dsp:spPr>
        <a:xfrm rot="10800000">
          <a:off x="0" y="1564"/>
          <a:ext cx="4041774" cy="12701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Add new file</a:t>
          </a:r>
          <a:endParaRPr lang="en-US" sz="1700" kern="1200" dirty="0"/>
        </a:p>
      </dsp:txBody>
      <dsp:txXfrm rot="10800000">
        <a:off x="0" y="1564"/>
        <a:ext cx="4041774" cy="1270122"/>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tx2">
                <a:lumMod val="60000"/>
                <a:lumOff val="40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tx2">
                <a:lumMod val="60000"/>
                <a:lumOff val="40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Hands-on</a:t>
          </a:r>
          <a:endParaRPr lang="en-US" sz="2800" kern="1200" dirty="0"/>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tx2">
                <a:lumMod val="60000"/>
                <a:lumOff val="40000"/>
              </a:schemeClr>
            </a:solidFill>
          </a:endParaRPr>
        </a:p>
      </dsp:txBody>
      <dsp:txXfrm>
        <a:off x="5646799" y="571028"/>
        <a:ext cx="2351856" cy="940742"/>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EB2213-7F7A-4C9E-9392-26EFCD5CBBA4}">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06" y="750738"/>
        <a:ext cx="1453306" cy="581322"/>
      </dsp:txXfrm>
    </dsp:sp>
    <dsp:sp modelId="{08527D11-69B0-48F1-9023-19C84339613D}">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1311882" y="750738"/>
        <a:ext cx="1453306" cy="581322"/>
      </dsp:txXfrm>
    </dsp:sp>
    <dsp:sp modelId="{75D112EB-00CB-44DC-9373-9F3E5724DC7F}">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2619858" y="750738"/>
        <a:ext cx="1453306" cy="581322"/>
      </dsp:txXfrm>
    </dsp:sp>
    <dsp:sp modelId="{551226A6-A323-4C11-A0C4-AE8190DABA6C}">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27834" y="750738"/>
        <a:ext cx="1453306" cy="581322"/>
      </dsp:txXfrm>
    </dsp:sp>
    <dsp:sp modelId="{D34B3D9D-6458-4878-A3E9-518CAE159FE4}">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PH" sz="1700" kern="1200" dirty="0" smtClean="0"/>
            <a:t>Undoing Things</a:t>
          </a:r>
          <a:endParaRPr lang="en-US" sz="1700" kern="1200" dirty="0"/>
        </a:p>
      </dsp:txBody>
      <dsp:txXfrm>
        <a:off x="5235810" y="750738"/>
        <a:ext cx="1453306" cy="581322"/>
      </dsp:txXfrm>
    </dsp:sp>
    <dsp:sp modelId="{27334323-DD38-46FA-A3EF-533FE41DDF7E}">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6543786" y="750738"/>
        <a:ext cx="1453306" cy="581322"/>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022A8F-BDCB-47F4-B4E1-7FE19DC9B980}">
      <dsp:nvSpPr>
        <dsp:cNvPr id="0" name=""/>
        <dsp:cNvSpPr/>
      </dsp:nvSpPr>
      <dsp:spPr>
        <a:xfrm>
          <a:off x="0" y="3464291"/>
          <a:ext cx="4041774" cy="11370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PH" sz="2300" kern="1200" dirty="0" smtClean="0"/>
            <a:t>Check status</a:t>
          </a:r>
          <a:endParaRPr lang="en-US" sz="2300" kern="1200" dirty="0"/>
        </a:p>
      </dsp:txBody>
      <dsp:txXfrm>
        <a:off x="0" y="3464291"/>
        <a:ext cx="4041774" cy="1137057"/>
      </dsp:txXfrm>
    </dsp:sp>
    <dsp:sp modelId="{BDD0DA9C-03E3-4520-BF07-8D353D5EF7D0}">
      <dsp:nvSpPr>
        <dsp:cNvPr id="0" name=""/>
        <dsp:cNvSpPr/>
      </dsp:nvSpPr>
      <dsp:spPr>
        <a:xfrm rot="10800000">
          <a:off x="0" y="1732552"/>
          <a:ext cx="4041774" cy="17487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PH" sz="2300" kern="1200" dirty="0" smtClean="0"/>
            <a:t>Checkout</a:t>
          </a:r>
        </a:p>
        <a:p>
          <a:pPr lvl="0" algn="ctr" defTabSz="1022350">
            <a:lnSpc>
              <a:spcPct val="90000"/>
            </a:lnSpc>
            <a:spcBef>
              <a:spcPct val="0"/>
            </a:spcBef>
            <a:spcAft>
              <a:spcPct val="35000"/>
            </a:spcAft>
          </a:pPr>
          <a:r>
            <a:rPr lang="en-PH" sz="2300" kern="1200" dirty="0" smtClean="0"/>
            <a:t>$ git checkout -- &lt;file&gt;…</a:t>
          </a:r>
          <a:endParaRPr lang="en-US" sz="2300" kern="1200" dirty="0"/>
        </a:p>
      </dsp:txBody>
      <dsp:txXfrm rot="10800000">
        <a:off x="0" y="1732552"/>
        <a:ext cx="4041774" cy="1748794"/>
      </dsp:txXfrm>
    </dsp:sp>
    <dsp:sp modelId="{5636771F-F5AC-4D42-8EA3-6270B386334A}">
      <dsp:nvSpPr>
        <dsp:cNvPr id="0" name=""/>
        <dsp:cNvSpPr/>
      </dsp:nvSpPr>
      <dsp:spPr>
        <a:xfrm rot="10800000">
          <a:off x="0" y="813"/>
          <a:ext cx="4041774" cy="17487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PH" sz="2300" kern="1200" dirty="0" smtClean="0"/>
            <a:t>Modify file</a:t>
          </a:r>
          <a:endParaRPr lang="en-US" sz="2300" kern="1200" dirty="0"/>
        </a:p>
      </dsp:txBody>
      <dsp:txXfrm rot="10800000">
        <a:off x="0" y="813"/>
        <a:ext cx="4041774" cy="1748794"/>
      </dsp:txXfrm>
    </dsp:sp>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EB2213-7F7A-4C9E-9392-26EFCD5CBBA4}">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06" y="750738"/>
        <a:ext cx="1453306" cy="581322"/>
      </dsp:txXfrm>
    </dsp:sp>
    <dsp:sp modelId="{08527D11-69B0-48F1-9023-19C84339613D}">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1311882" y="750738"/>
        <a:ext cx="1453306" cy="581322"/>
      </dsp:txXfrm>
    </dsp:sp>
    <dsp:sp modelId="{75D112EB-00CB-44DC-9373-9F3E5724DC7F}">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2619858" y="750738"/>
        <a:ext cx="1453306" cy="581322"/>
      </dsp:txXfrm>
    </dsp:sp>
    <dsp:sp modelId="{551226A6-A323-4C11-A0C4-AE8190DABA6C}">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27834" y="750738"/>
        <a:ext cx="1453306" cy="581322"/>
      </dsp:txXfrm>
    </dsp:sp>
    <dsp:sp modelId="{D34B3D9D-6458-4878-A3E9-518CAE159FE4}">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PH" sz="1700" kern="1200" dirty="0" smtClean="0"/>
            <a:t>Undoing Things</a:t>
          </a:r>
          <a:endParaRPr lang="en-US" sz="1700" kern="1200" dirty="0"/>
        </a:p>
      </dsp:txBody>
      <dsp:txXfrm>
        <a:off x="5235810" y="750738"/>
        <a:ext cx="1453306" cy="581322"/>
      </dsp:txXfrm>
    </dsp:sp>
    <dsp:sp modelId="{100A923E-F90B-4727-9E6F-9E7556DCC30C}">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6543786" y="750738"/>
        <a:ext cx="1453306" cy="581322"/>
      </dsp:txXfrm>
    </dsp:sp>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859849-717C-4E5E-BBB5-905B8C82A57C}">
      <dsp:nvSpPr>
        <dsp:cNvPr id="0" name=""/>
        <dsp:cNvSpPr/>
      </dsp:nvSpPr>
      <dsp:spPr>
        <a:xfrm>
          <a:off x="0" y="3774770"/>
          <a:ext cx="4041774" cy="825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Checkout</a:t>
          </a:r>
        </a:p>
        <a:p>
          <a:pPr lvl="0" algn="ctr" defTabSz="755650">
            <a:lnSpc>
              <a:spcPct val="90000"/>
            </a:lnSpc>
            <a:spcBef>
              <a:spcPct val="0"/>
            </a:spcBef>
            <a:spcAft>
              <a:spcPct val="35000"/>
            </a:spcAft>
          </a:pPr>
          <a:r>
            <a:rPr lang="en-PH" sz="1700" kern="1200" dirty="0" smtClean="0"/>
            <a:t>$ git checkout -- &lt;file&gt;…</a:t>
          </a:r>
          <a:endParaRPr lang="en-US" sz="1700" kern="1200" dirty="0"/>
        </a:p>
      </dsp:txBody>
      <dsp:txXfrm>
        <a:off x="0" y="3774770"/>
        <a:ext cx="4041774" cy="825827"/>
      </dsp:txXfrm>
    </dsp:sp>
    <dsp:sp modelId="{3433C3CF-10E1-4A06-B783-034CACECDD75}">
      <dsp:nvSpPr>
        <dsp:cNvPr id="0" name=""/>
        <dsp:cNvSpPr/>
      </dsp:nvSpPr>
      <dsp:spPr>
        <a:xfrm rot="10800000">
          <a:off x="0" y="2517035"/>
          <a:ext cx="4041774" cy="12701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Reset</a:t>
          </a:r>
        </a:p>
        <a:p>
          <a:pPr lvl="0" algn="ctr" defTabSz="755650">
            <a:lnSpc>
              <a:spcPct val="90000"/>
            </a:lnSpc>
            <a:spcBef>
              <a:spcPct val="0"/>
            </a:spcBef>
            <a:spcAft>
              <a:spcPct val="35000"/>
            </a:spcAft>
          </a:pPr>
          <a:r>
            <a:rPr lang="en-PH" sz="1700" kern="1200" dirty="0" smtClean="0"/>
            <a:t>$ git reset HEAD &lt;file&gt;…</a:t>
          </a:r>
          <a:endParaRPr lang="en-US" sz="1700" kern="1200" dirty="0"/>
        </a:p>
      </dsp:txBody>
      <dsp:txXfrm rot="10800000">
        <a:off x="0" y="2517035"/>
        <a:ext cx="4041774" cy="1270122"/>
      </dsp:txXfrm>
    </dsp:sp>
    <dsp:sp modelId="{6296B829-87C3-4218-B0DF-505E7EA347DE}">
      <dsp:nvSpPr>
        <dsp:cNvPr id="0" name=""/>
        <dsp:cNvSpPr/>
      </dsp:nvSpPr>
      <dsp:spPr>
        <a:xfrm rot="10800000">
          <a:off x="0" y="1259299"/>
          <a:ext cx="4041774" cy="12701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Stage</a:t>
          </a:r>
        </a:p>
        <a:p>
          <a:pPr lvl="0" algn="ctr" defTabSz="755650">
            <a:lnSpc>
              <a:spcPct val="90000"/>
            </a:lnSpc>
            <a:spcBef>
              <a:spcPct val="0"/>
            </a:spcBef>
            <a:spcAft>
              <a:spcPct val="35000"/>
            </a:spcAft>
          </a:pPr>
          <a:r>
            <a:rPr lang="en-PH" sz="1700" kern="1200" dirty="0" smtClean="0"/>
            <a:t>$ git add</a:t>
          </a:r>
          <a:endParaRPr lang="en-US" sz="1700" kern="1200" dirty="0"/>
        </a:p>
      </dsp:txBody>
      <dsp:txXfrm rot="10800000">
        <a:off x="0" y="1259299"/>
        <a:ext cx="4041774" cy="1270122"/>
      </dsp:txXfrm>
    </dsp:sp>
    <dsp:sp modelId="{65DB219E-FA39-4A3C-9D7C-C96AD5AB03F9}">
      <dsp:nvSpPr>
        <dsp:cNvPr id="0" name=""/>
        <dsp:cNvSpPr/>
      </dsp:nvSpPr>
      <dsp:spPr>
        <a:xfrm rot="10800000">
          <a:off x="0" y="1564"/>
          <a:ext cx="4041774" cy="12701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PH" sz="1700" kern="1200" dirty="0" smtClean="0"/>
            <a:t>Modify file</a:t>
          </a:r>
          <a:endParaRPr lang="en-US" sz="1700" kern="1200" dirty="0"/>
        </a:p>
      </dsp:txBody>
      <dsp:txXfrm rot="10800000">
        <a:off x="0" y="1564"/>
        <a:ext cx="4041774" cy="1270122"/>
      </dsp:txXfrm>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EB2213-7F7A-4C9E-9392-26EFCD5CBBA4}">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06" y="750738"/>
        <a:ext cx="1453306" cy="581322"/>
      </dsp:txXfrm>
    </dsp:sp>
    <dsp:sp modelId="{08527D11-69B0-48F1-9023-19C84339613D}">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1311882" y="750738"/>
        <a:ext cx="1453306" cy="581322"/>
      </dsp:txXfrm>
    </dsp:sp>
    <dsp:sp modelId="{75D112EB-00CB-44DC-9373-9F3E5724DC7F}">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2619858" y="750738"/>
        <a:ext cx="1453306" cy="581322"/>
      </dsp:txXfrm>
    </dsp:sp>
    <dsp:sp modelId="{551226A6-A323-4C11-A0C4-AE8190DABA6C}">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3927834" y="750738"/>
        <a:ext cx="1453306" cy="581322"/>
      </dsp:txXfrm>
    </dsp:sp>
    <dsp:sp modelId="{D34B3D9D-6458-4878-A3E9-518CAE159FE4}">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PH" sz="1700" kern="1200" dirty="0" smtClean="0"/>
            <a:t>Undoing Things</a:t>
          </a:r>
          <a:endParaRPr lang="en-US" sz="1700" kern="1200" dirty="0"/>
        </a:p>
      </dsp:txBody>
      <dsp:txXfrm>
        <a:off x="5235810" y="750738"/>
        <a:ext cx="1453306" cy="581322"/>
      </dsp:txXfrm>
    </dsp:sp>
    <dsp:sp modelId="{23F5CFDE-875D-4659-AF4B-C5FC54EF2268}">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endParaRPr lang="en-US" sz="1700" kern="1200" dirty="0"/>
        </a:p>
      </dsp:txBody>
      <dsp:txXfrm>
        <a:off x="6543786" y="750738"/>
        <a:ext cx="1453306" cy="581322"/>
      </dsp:txXfrm>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828B0A-5A83-4450-AD61-12AEACA627C6}">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3906" y="750738"/>
        <a:ext cx="1453306" cy="581322"/>
      </dsp:txXfrm>
    </dsp:sp>
    <dsp:sp modelId="{4F5587BD-153C-48EC-AE43-4FB17A75BE22}">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1311882" y="750738"/>
        <a:ext cx="1453306" cy="581322"/>
      </dsp:txXfrm>
    </dsp:sp>
    <dsp:sp modelId="{218D09F7-8AEC-4C3A-B16B-508B02CB5951}">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2619858" y="750738"/>
        <a:ext cx="1453306" cy="581322"/>
      </dsp:txXfrm>
    </dsp:sp>
    <dsp:sp modelId="{24239EA8-6C37-4190-9471-AFF62125F268}">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3927834" y="750738"/>
        <a:ext cx="1453306" cy="581322"/>
      </dsp:txXfrm>
    </dsp:sp>
    <dsp:sp modelId="{134C02BA-3475-4F0A-A14B-33352B64AA6B}">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5235810" y="750738"/>
        <a:ext cx="1453306" cy="581322"/>
      </dsp:txXfrm>
    </dsp:sp>
    <dsp:sp modelId="{70E0BC89-E849-4DDE-94ED-916DFDC35A31}">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PH" sz="1300" kern="1200" dirty="0" smtClean="0"/>
            <a:t>Working w/ Remotes</a:t>
          </a:r>
          <a:endParaRPr lang="en-US" sz="1300" kern="1200" dirty="0"/>
        </a:p>
      </dsp:txBody>
      <dsp:txXfrm>
        <a:off x="6543786" y="750738"/>
        <a:ext cx="1453306" cy="581322"/>
      </dsp:txXfrm>
    </dsp:sp>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D0F9FA-9F95-425B-847D-4B048780B2B0}">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3906" y="750738"/>
        <a:ext cx="1453306" cy="581322"/>
      </dsp:txXfrm>
    </dsp:sp>
    <dsp:sp modelId="{887C0E1A-6C6E-4B74-A5D4-7A0CADA5D2BF}">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1311882" y="750738"/>
        <a:ext cx="1453306" cy="581322"/>
      </dsp:txXfrm>
    </dsp:sp>
    <dsp:sp modelId="{F1272105-6969-41D6-AADF-BF753E2A1622}">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2619858" y="750738"/>
        <a:ext cx="1453306" cy="581322"/>
      </dsp:txXfrm>
    </dsp:sp>
    <dsp:sp modelId="{16E9EC9B-42A9-49EF-8CBF-10080831CD0A}">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3927834" y="750738"/>
        <a:ext cx="1453306" cy="581322"/>
      </dsp:txXfrm>
    </dsp:sp>
    <dsp:sp modelId="{35E3CA29-6CDE-43C7-9EC0-EC28FE6790E0}">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5235810" y="750738"/>
        <a:ext cx="1453306" cy="581322"/>
      </dsp:txXfrm>
    </dsp:sp>
    <dsp:sp modelId="{F0955390-A2F3-4DB3-80F1-5F9C2FEB9BFA}">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PH" sz="1300" kern="1200" dirty="0" smtClean="0"/>
            <a:t>Working w/ Remotes</a:t>
          </a:r>
          <a:endParaRPr lang="en-US" sz="1300" kern="1200" dirty="0"/>
        </a:p>
      </dsp:txBody>
      <dsp:txXfrm>
        <a:off x="6543786" y="750738"/>
        <a:ext cx="1453306" cy="581322"/>
      </dsp:txXfrm>
    </dsp:sp>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A03135-5DE2-4F9C-AFB4-A495753629DB}">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3906" y="750738"/>
        <a:ext cx="1453306" cy="581322"/>
      </dsp:txXfrm>
    </dsp:sp>
    <dsp:sp modelId="{88E78433-2573-43F5-927D-93FA8E6CCF6B}">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1311882" y="750738"/>
        <a:ext cx="1453306" cy="581322"/>
      </dsp:txXfrm>
    </dsp:sp>
    <dsp:sp modelId="{12625216-20A9-4028-AFA5-20B1954FDF4D}">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2619858" y="750738"/>
        <a:ext cx="1453306" cy="581322"/>
      </dsp:txXfrm>
    </dsp:sp>
    <dsp:sp modelId="{FC42B0CF-400C-475D-A73E-CA780CD901C5}">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3927834" y="750738"/>
        <a:ext cx="1453306" cy="581322"/>
      </dsp:txXfrm>
    </dsp:sp>
    <dsp:sp modelId="{33094CB7-F67F-4B6C-B65E-FE33AC741488}">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endParaRPr lang="en-US" sz="1300" kern="1200" dirty="0"/>
        </a:p>
      </dsp:txBody>
      <dsp:txXfrm>
        <a:off x="5235810" y="750738"/>
        <a:ext cx="1453306" cy="581322"/>
      </dsp:txXfrm>
    </dsp:sp>
    <dsp:sp modelId="{0DB563A3-E3F3-4698-955A-7DF30D4A1FF0}">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PH" sz="1300" kern="1200" dirty="0" smtClean="0"/>
            <a:t>Working w/ Remotes</a:t>
          </a:r>
          <a:endParaRPr lang="en-US" sz="1300" kern="1200" dirty="0"/>
        </a:p>
      </dsp:txBody>
      <dsp:txXfrm>
        <a:off x="6543786" y="750738"/>
        <a:ext cx="1453306" cy="58132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p>
      </dsp:txBody>
      <dsp:txXfrm>
        <a:off x="2344" y="571028"/>
        <a:ext cx="2351856" cy="940742"/>
      </dsp:txXfrm>
    </dsp:sp>
    <dsp:sp modelId="{12A5E7D3-0403-4C46-9488-65406A3F56A7}">
      <dsp:nvSpPr>
        <dsp:cNvPr id="0" name=""/>
        <dsp:cNvSpPr/>
      </dsp:nvSpPr>
      <dsp:spPr>
        <a:xfrm>
          <a:off x="188382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p>
      </dsp:txBody>
      <dsp:txXfrm>
        <a:off x="1883829" y="571028"/>
        <a:ext cx="2351856" cy="940742"/>
      </dsp:txXfrm>
    </dsp:sp>
    <dsp:sp modelId="{1041883D-B666-4DE9-9814-9BCA8B91871F}">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p>
      </dsp:txBody>
      <dsp:txXfrm>
        <a:off x="3765314" y="571028"/>
        <a:ext cx="2351856" cy="940742"/>
      </dsp:txXfrm>
    </dsp:sp>
    <dsp:sp modelId="{32BF265B-D673-4B24-917B-F28B40211C5D}">
      <dsp:nvSpPr>
        <dsp:cNvPr id="0" name=""/>
        <dsp:cNvSpPr/>
      </dsp:nvSpPr>
      <dsp:spPr>
        <a:xfrm>
          <a:off x="564679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t>Open-Source</a:t>
          </a:r>
          <a:endParaRPr lang="en-US" sz="2800" kern="1200" dirty="0"/>
        </a:p>
      </dsp:txBody>
      <dsp:txXfrm>
        <a:off x="5646799" y="571028"/>
        <a:ext cx="2351856" cy="940742"/>
      </dsp:txXfrm>
    </dsp:sp>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p>
      </dsp:txBody>
      <dsp:txXfrm>
        <a:off x="2344" y="571028"/>
        <a:ext cx="2351856" cy="940742"/>
      </dsp:txXfrm>
    </dsp:sp>
    <dsp:sp modelId="{12A5E7D3-0403-4C46-9488-65406A3F56A7}">
      <dsp:nvSpPr>
        <dsp:cNvPr id="0" name=""/>
        <dsp:cNvSpPr/>
      </dsp:nvSpPr>
      <dsp:spPr>
        <a:xfrm>
          <a:off x="188382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p>
      </dsp:txBody>
      <dsp:txXfrm>
        <a:off x="1883829" y="571028"/>
        <a:ext cx="2351856" cy="940742"/>
      </dsp:txXfrm>
    </dsp:sp>
    <dsp:sp modelId="{2D462CC8-8C33-4ED9-8F1A-D90D3947D8B7}">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p>
      </dsp:txBody>
      <dsp:txXfrm>
        <a:off x="3765314" y="571028"/>
        <a:ext cx="2351856" cy="940742"/>
      </dsp:txXfrm>
    </dsp:sp>
    <dsp:sp modelId="{1041883D-B666-4DE9-9814-9BCA8B91871F}">
      <dsp:nvSpPr>
        <dsp:cNvPr id="0" name=""/>
        <dsp:cNvSpPr/>
      </dsp:nvSpPr>
      <dsp:spPr>
        <a:xfrm>
          <a:off x="5646799"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28016" rIns="64008" bIns="128016" numCol="1" spcCol="1270" anchor="ctr" anchorCtr="0">
          <a:noAutofit/>
        </a:bodyPr>
        <a:lstStyle/>
        <a:p>
          <a:pPr lvl="0" algn="ctr" defTabSz="2133600">
            <a:lnSpc>
              <a:spcPct val="90000"/>
            </a:lnSpc>
            <a:spcBef>
              <a:spcPct val="0"/>
            </a:spcBef>
            <a:spcAft>
              <a:spcPct val="35000"/>
            </a:spcAft>
          </a:pPr>
          <a:endParaRPr lang="en-US" sz="4800" kern="1200" dirty="0"/>
        </a:p>
      </dsp:txBody>
      <dsp:txXfrm>
        <a:off x="5646799" y="571028"/>
        <a:ext cx="2351856" cy="94074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AB6591D-4F18-480B-8A38-C14813F11A20}">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PH" sz="1900" kern="1200" dirty="0" smtClean="0"/>
            <a:t>Setup - Install</a:t>
          </a:r>
          <a:endParaRPr lang="en-US" sz="1900" kern="1200" dirty="0"/>
        </a:p>
      </dsp:txBody>
      <dsp:txXfrm>
        <a:off x="3906" y="750738"/>
        <a:ext cx="1453306" cy="581322"/>
      </dsp:txXfrm>
    </dsp:sp>
    <dsp:sp modelId="{B3A07866-19D8-443B-B905-C1712AC90CF5}">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1311882" y="750738"/>
        <a:ext cx="1453306" cy="581322"/>
      </dsp:txXfrm>
    </dsp:sp>
    <dsp:sp modelId="{13442D1B-7756-4C27-BF7B-705C39B4AC80}">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2619858" y="750738"/>
        <a:ext cx="1453306" cy="581322"/>
      </dsp:txXfrm>
    </dsp:sp>
    <dsp:sp modelId="{53BC2D72-ED55-4D7C-9301-7548D6E35C3D}">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3927834" y="750738"/>
        <a:ext cx="1453306" cy="581322"/>
      </dsp:txXfrm>
    </dsp:sp>
    <dsp:sp modelId="{6D37D5B0-A8E7-496C-B215-204E7047B051}">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5235810" y="750738"/>
        <a:ext cx="1453306" cy="581322"/>
      </dsp:txXfrm>
    </dsp:sp>
    <dsp:sp modelId="{A3E5FF7B-792E-477F-9960-28BF1D05CC91}">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6543786" y="750738"/>
        <a:ext cx="1453306" cy="58132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F9647-AFB7-48CB-A6F8-207BE66E0582}">
      <dsp:nvSpPr>
        <dsp:cNvPr id="0" name=""/>
        <dsp:cNvSpPr/>
      </dsp:nvSpPr>
      <dsp:spPr>
        <a:xfrm>
          <a:off x="390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PH" sz="1900" kern="1200" dirty="0" smtClean="0"/>
            <a:t>Setup – </a:t>
          </a:r>
          <a:r>
            <a:rPr lang="en-PH" sz="1900" kern="1200" dirty="0" err="1" smtClean="0"/>
            <a:t>Config</a:t>
          </a:r>
          <a:endParaRPr lang="en-US" sz="1900" kern="1200" dirty="0"/>
        </a:p>
      </dsp:txBody>
      <dsp:txXfrm>
        <a:off x="3906" y="750738"/>
        <a:ext cx="1453306" cy="581322"/>
      </dsp:txXfrm>
    </dsp:sp>
    <dsp:sp modelId="{A006E1E8-63A0-458C-BDB7-5465E8DB112B}">
      <dsp:nvSpPr>
        <dsp:cNvPr id="0" name=""/>
        <dsp:cNvSpPr/>
      </dsp:nvSpPr>
      <dsp:spPr>
        <a:xfrm>
          <a:off x="1311882"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1311882" y="750738"/>
        <a:ext cx="1453306" cy="581322"/>
      </dsp:txXfrm>
    </dsp:sp>
    <dsp:sp modelId="{C358C127-EE75-4BC4-BFF6-F259A5D1123B}">
      <dsp:nvSpPr>
        <dsp:cNvPr id="0" name=""/>
        <dsp:cNvSpPr/>
      </dsp:nvSpPr>
      <dsp:spPr>
        <a:xfrm>
          <a:off x="2619858"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2619858" y="750738"/>
        <a:ext cx="1453306" cy="581322"/>
      </dsp:txXfrm>
    </dsp:sp>
    <dsp:sp modelId="{0E8FF543-B187-4DD9-8E9A-71D00A9AC1CF}">
      <dsp:nvSpPr>
        <dsp:cNvPr id="0" name=""/>
        <dsp:cNvSpPr/>
      </dsp:nvSpPr>
      <dsp:spPr>
        <a:xfrm>
          <a:off x="3927834"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3927834" y="750738"/>
        <a:ext cx="1453306" cy="581322"/>
      </dsp:txXfrm>
    </dsp:sp>
    <dsp:sp modelId="{95D8A7D5-4BFC-4B0C-A55B-0EDDD0C93F32}">
      <dsp:nvSpPr>
        <dsp:cNvPr id="0" name=""/>
        <dsp:cNvSpPr/>
      </dsp:nvSpPr>
      <dsp:spPr>
        <a:xfrm>
          <a:off x="5235810"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5235810" y="750738"/>
        <a:ext cx="1453306" cy="581322"/>
      </dsp:txXfrm>
    </dsp:sp>
    <dsp:sp modelId="{925AA4C6-00D7-48A7-BA97-E229A0E13550}">
      <dsp:nvSpPr>
        <dsp:cNvPr id="0" name=""/>
        <dsp:cNvSpPr/>
      </dsp:nvSpPr>
      <dsp:spPr>
        <a:xfrm>
          <a:off x="6543786" y="750738"/>
          <a:ext cx="1453306" cy="581322"/>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dirty="0"/>
        </a:p>
      </dsp:txBody>
      <dsp:txXfrm>
        <a:off x="6543786" y="750738"/>
        <a:ext cx="1453306" cy="581322"/>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2344" y="571028"/>
          <a:ext cx="2351856" cy="940742"/>
        </a:xfrm>
        <a:prstGeom prst="homePlat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2344" y="571028"/>
        <a:ext cx="2351856" cy="940742"/>
      </dsp:txXfrm>
    </dsp:sp>
    <dsp:sp modelId="{D2E44240-FA7D-4B92-89A5-74A37B9C9B31}">
      <dsp:nvSpPr>
        <dsp:cNvPr id="0" name=""/>
        <dsp:cNvSpPr/>
      </dsp:nvSpPr>
      <dsp:spPr>
        <a:xfrm>
          <a:off x="188382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1883829" y="571028"/>
        <a:ext cx="2351856" cy="940742"/>
      </dsp:txXfrm>
    </dsp:sp>
    <dsp:sp modelId="{BBA8D2C9-CC97-4EC5-BE5B-A04EFC7B2453}">
      <dsp:nvSpPr>
        <dsp:cNvPr id="0" name=""/>
        <dsp:cNvSpPr/>
      </dsp:nvSpPr>
      <dsp:spPr>
        <a:xfrm>
          <a:off x="3765314" y="571028"/>
          <a:ext cx="2351856" cy="94074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en-PH" sz="2800" kern="1200" dirty="0" smtClean="0">
              <a:solidFill>
                <a:schemeClr val="bg1">
                  <a:lumMod val="65000"/>
                </a:schemeClr>
              </a:solidFill>
            </a:rPr>
            <a:t>Hands-on</a:t>
          </a:r>
          <a:endParaRPr lang="en-US" sz="2800" kern="1200" dirty="0">
            <a:solidFill>
              <a:schemeClr val="bg1">
                <a:lumMod val="65000"/>
              </a:schemeClr>
            </a:solidFill>
          </a:endParaRPr>
        </a:p>
      </dsp:txBody>
      <dsp:txXfrm>
        <a:off x="3765314" y="571028"/>
        <a:ext cx="2351856" cy="940742"/>
      </dsp:txXfrm>
    </dsp:sp>
    <dsp:sp modelId="{A3157F7E-A9AE-4502-8277-220C9D5A218A}">
      <dsp:nvSpPr>
        <dsp:cNvPr id="0" name=""/>
        <dsp:cNvSpPr/>
      </dsp:nvSpPr>
      <dsp:spPr>
        <a:xfrm>
          <a:off x="5646799" y="571028"/>
          <a:ext cx="2351856" cy="940742"/>
        </a:xfrm>
        <a:prstGeom prst="chevron">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endParaRPr lang="en-US" sz="2800" kern="1200" dirty="0">
            <a:solidFill>
              <a:schemeClr val="bg1">
                <a:lumMod val="65000"/>
              </a:schemeClr>
            </a:solidFill>
          </a:endParaRPr>
        </a:p>
      </dsp:txBody>
      <dsp:txXfrm>
        <a:off x="5646799" y="571028"/>
        <a:ext cx="2351856" cy="94074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4300F-E770-4ECE-AD1C-8CDA8E0EFDE2}"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BA4C0-EF5A-4AD6-A4C8-8EBE288E6C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http://git-scm.com/book/en/Git-Basics</a:t>
            </a:r>
          </a:p>
          <a:p>
            <a:endParaRPr lang="en-PH" dirty="0" smtClean="0"/>
          </a:p>
          <a:p>
            <a:r>
              <a:rPr lang="en-PH" dirty="0" smtClean="0"/>
              <a:t>Setup</a:t>
            </a:r>
          </a:p>
          <a:p>
            <a:r>
              <a:rPr lang="en-PH" dirty="0" smtClean="0"/>
              <a:t>Initiate Git Repo</a:t>
            </a:r>
          </a:p>
          <a:p>
            <a:r>
              <a:rPr lang="en-PH" dirty="0" smtClean="0"/>
              <a:t>Recording Changes</a:t>
            </a:r>
          </a:p>
          <a:p>
            <a:r>
              <a:rPr lang="en-PH" dirty="0" smtClean="0"/>
              <a:t>Viewing Commit History</a:t>
            </a:r>
          </a:p>
          <a:p>
            <a:r>
              <a:rPr lang="en-PH" dirty="0" smtClean="0"/>
              <a:t>Undoing Things</a:t>
            </a:r>
          </a:p>
          <a:p>
            <a:r>
              <a:rPr lang="en-PH" dirty="0" smtClean="0"/>
              <a:t>Working with Remotes</a:t>
            </a:r>
            <a:endParaRPr lang="en-US" dirty="0" smtClean="0"/>
          </a:p>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buFont typeface="+mj-lt"/>
              <a:buAutoNum type="arabicPeriod"/>
            </a:pPr>
            <a:r>
              <a:rPr lang="en-US" b="1" dirty="0" smtClean="0"/>
              <a:t>/etc/</a:t>
            </a:r>
            <a:r>
              <a:rPr lang="en-US" b="1" dirty="0" err="1" smtClean="0"/>
              <a:t>gitconfig</a:t>
            </a:r>
            <a:r>
              <a:rPr lang="en-US" b="1" dirty="0" smtClean="0"/>
              <a:t> (</a:t>
            </a:r>
            <a:r>
              <a:rPr lang="en-PH" dirty="0" smtClean="0"/>
              <a:t>values for every user on the system and all their repositories</a:t>
            </a:r>
            <a:r>
              <a:rPr lang="en-US" b="1" dirty="0" smtClean="0"/>
              <a:t>) </a:t>
            </a:r>
          </a:p>
          <a:p>
            <a:pPr marL="514350" indent="-514350">
              <a:buFont typeface="+mj-lt"/>
              <a:buAutoNum type="arabicPeriod"/>
            </a:pPr>
            <a:r>
              <a:rPr lang="en-US" b="1" dirty="0" smtClean="0"/>
              <a:t>~/.</a:t>
            </a:r>
            <a:r>
              <a:rPr lang="en-US" b="1" dirty="0" err="1" smtClean="0"/>
              <a:t>gitconfig</a:t>
            </a:r>
            <a:r>
              <a:rPr lang="en-US" b="1" dirty="0" smtClean="0"/>
              <a:t> (</a:t>
            </a:r>
            <a:r>
              <a:rPr lang="en-US" dirty="0" smtClean="0"/>
              <a:t>user-specific</a:t>
            </a:r>
            <a:r>
              <a:rPr lang="en-US" b="1" dirty="0" smtClean="0"/>
              <a:t>)</a:t>
            </a:r>
          </a:p>
          <a:p>
            <a:pPr marL="514350" indent="-514350">
              <a:buFont typeface="+mj-lt"/>
              <a:buAutoNum type="arabicPeriod"/>
            </a:pPr>
            <a:r>
              <a:rPr lang="en-US" b="1" dirty="0" smtClean="0"/>
              <a:t>.</a:t>
            </a:r>
            <a:r>
              <a:rPr lang="en-US" b="1" dirty="0" err="1" smtClean="0"/>
              <a:t>git</a:t>
            </a:r>
            <a:r>
              <a:rPr lang="en-US" b="1" dirty="0" smtClean="0"/>
              <a:t>/</a:t>
            </a:r>
            <a:r>
              <a:rPr lang="en-US" b="1" dirty="0" err="1" smtClean="0"/>
              <a:t>config</a:t>
            </a:r>
            <a:r>
              <a:rPr lang="en-US" b="1" dirty="0" smtClean="0"/>
              <a:t> (</a:t>
            </a:r>
            <a:r>
              <a:rPr lang="en-US" b="0" i="0" dirty="0" smtClean="0"/>
              <a:t>repository-specific</a:t>
            </a:r>
            <a:r>
              <a:rPr lang="en-US" b="1" dirty="0" smtClean="0"/>
              <a:t>)</a:t>
            </a:r>
          </a:p>
          <a:p>
            <a:pPr lvl="1"/>
            <a:r>
              <a:rPr lang="en-PH" dirty="0" err="1" smtClean="0"/>
              <a:t>config</a:t>
            </a:r>
            <a:r>
              <a:rPr lang="en-PH" dirty="0" smtClean="0"/>
              <a:t> file in the Git directory of whatever repository you’re currently using: Specific to that single repository</a:t>
            </a:r>
          </a:p>
          <a:p>
            <a:pPr>
              <a:buNone/>
            </a:pPr>
            <a:endParaRPr lang="en-PH" sz="2400" dirty="0" smtClean="0"/>
          </a:p>
          <a:p>
            <a:pPr>
              <a:buNone/>
            </a:pPr>
            <a:r>
              <a:rPr lang="en-PH" sz="2400" dirty="0" smtClean="0"/>
              <a:t>Note: Each level overrides values in the previous level, so values in .git/</a:t>
            </a:r>
            <a:r>
              <a:rPr lang="en-PH" sz="2400" dirty="0" err="1" smtClean="0"/>
              <a:t>config</a:t>
            </a:r>
            <a:r>
              <a:rPr lang="en-PH" sz="2400" dirty="0" smtClean="0"/>
              <a:t> trump those in /etc/</a:t>
            </a:r>
            <a:r>
              <a:rPr lang="en-PH" sz="2400" dirty="0" err="1" smtClean="0"/>
              <a:t>gitconfig</a:t>
            </a:r>
            <a:r>
              <a:rPr lang="en-PH" sz="2400" dirty="0" smtClean="0"/>
              <a:t>.</a:t>
            </a:r>
            <a:endParaRPr lang="en-US" sz="2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Other </a:t>
            </a:r>
            <a:r>
              <a:rPr lang="en-PH" dirty="0" err="1" smtClean="0"/>
              <a:t>Configs</a:t>
            </a:r>
            <a:r>
              <a:rPr lang="en-PH" dirty="0" smtClean="0"/>
              <a:t>:</a:t>
            </a:r>
          </a:p>
          <a:p>
            <a:r>
              <a:rPr lang="en-US" dirty="0" smtClean="0"/>
              <a:t>http://git-scm.com/book/en/Getting-Started-First-Time-Git-Setup</a:t>
            </a:r>
          </a:p>
          <a:p>
            <a:endParaRPr lang="en-PH" dirty="0" smtClean="0"/>
          </a:p>
          <a:p>
            <a:r>
              <a:rPr lang="en-PH" sz="1200" b="0" i="0" kern="1200" dirty="0" smtClean="0">
                <a:solidFill>
                  <a:schemeClr val="tx1"/>
                </a:solidFill>
                <a:latin typeface="+mn-lt"/>
                <a:ea typeface="+mn-ea"/>
                <a:cs typeface="+mn-cs"/>
              </a:rPr>
              <a:t>This is important because every Git commit uses this information, and it’s immutably baked into the commits you pass around:</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Initializing a Repository (Existing Directory)</a:t>
            </a:r>
          </a:p>
          <a:p>
            <a:pPr lvl="1">
              <a:buNone/>
            </a:pPr>
            <a:r>
              <a:rPr lang="en-US" dirty="0" smtClean="0"/>
              <a:t>$ </a:t>
            </a:r>
            <a:r>
              <a:rPr lang="en-US" dirty="0" err="1" smtClean="0"/>
              <a:t>git</a:t>
            </a:r>
            <a:r>
              <a:rPr lang="en-US" dirty="0" smtClean="0"/>
              <a:t> init</a:t>
            </a:r>
          </a:p>
          <a:p>
            <a:pPr lvl="1">
              <a:buNone/>
            </a:pPr>
            <a:r>
              <a:rPr lang="en-US" dirty="0" smtClean="0"/>
              <a:t>$ </a:t>
            </a:r>
            <a:r>
              <a:rPr lang="en-US" dirty="0" err="1" smtClean="0"/>
              <a:t>git</a:t>
            </a:r>
            <a:r>
              <a:rPr lang="en-US" dirty="0" smtClean="0"/>
              <a:t> add</a:t>
            </a:r>
          </a:p>
          <a:p>
            <a:pPr lvl="1">
              <a:buNone/>
            </a:pPr>
            <a:r>
              <a:rPr lang="en-PH" dirty="0" smtClean="0"/>
              <a:t>$ git commit</a:t>
            </a:r>
          </a:p>
          <a:p>
            <a:r>
              <a:rPr lang="en-US" dirty="0" smtClean="0"/>
              <a:t>Cloning an Existing Repository</a:t>
            </a:r>
          </a:p>
          <a:p>
            <a:pPr lvl="1">
              <a:buNone/>
            </a:pPr>
            <a:r>
              <a:rPr lang="en-US" dirty="0" smtClean="0"/>
              <a:t>$ </a:t>
            </a:r>
            <a:r>
              <a:rPr lang="en-US" dirty="0" err="1" smtClean="0"/>
              <a:t>git</a:t>
            </a:r>
            <a:r>
              <a:rPr lang="en-US" dirty="0" smtClean="0"/>
              <a:t> clone git://github.com/schacon/grit.git</a:t>
            </a:r>
          </a:p>
          <a:p>
            <a:pPr lvl="1">
              <a:buNone/>
            </a:pPr>
            <a:r>
              <a:rPr lang="en-US" dirty="0" smtClean="0"/>
              <a:t>$ </a:t>
            </a:r>
            <a:r>
              <a:rPr lang="en-US" dirty="0" err="1" smtClean="0"/>
              <a:t>git</a:t>
            </a:r>
            <a:r>
              <a:rPr lang="en-US" dirty="0" smtClean="0"/>
              <a:t> clone git://github.com/schacon/grit.git </a:t>
            </a:r>
            <a:r>
              <a:rPr lang="en-US" dirty="0" err="1" smtClean="0"/>
              <a:t>mygrit</a:t>
            </a:r>
            <a:endParaRPr lang="en-US" dirty="0" smtClean="0"/>
          </a:p>
          <a:p>
            <a:pPr lvl="1">
              <a:buNone/>
            </a:pPr>
            <a:r>
              <a:rPr lang="en-PH" dirty="0" smtClean="0"/>
              <a:t>Intranet, </a:t>
            </a:r>
            <a:r>
              <a:rPr lang="en-PH" dirty="0" err="1" smtClean="0"/>
              <a:t>GitLab</a:t>
            </a:r>
            <a:r>
              <a:rPr lang="en-PH" dirty="0" smtClean="0"/>
              <a:t>, </a:t>
            </a:r>
            <a:r>
              <a:rPr lang="en-PH" dirty="0" err="1" smtClean="0"/>
              <a:t>GitHub</a:t>
            </a:r>
            <a:r>
              <a:rPr lang="en-PH" dirty="0" smtClean="0"/>
              <a:t>, etc.</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Task: Add a file</a:t>
            </a:r>
          </a:p>
          <a:p>
            <a:r>
              <a:rPr lang="en-PH" dirty="0" smtClean="0"/>
              <a:t>Commands:</a:t>
            </a:r>
          </a:p>
          <a:p>
            <a:pPr marL="342900" lvl="1" indent="-342900">
              <a:buFont typeface="Arial" pitchFamily="34" charset="0"/>
              <a:buNone/>
            </a:pPr>
            <a:r>
              <a:rPr lang="en-PH" dirty="0" smtClean="0"/>
              <a:t>$ git status</a:t>
            </a:r>
          </a:p>
          <a:p>
            <a:r>
              <a:rPr lang="en-PH" dirty="0" smtClean="0"/>
              <a:t>$ touch new.txt</a:t>
            </a:r>
          </a:p>
          <a:p>
            <a:r>
              <a:rPr lang="en-PH" dirty="0" smtClean="0"/>
              <a:t>$ git status</a:t>
            </a:r>
          </a:p>
          <a:p>
            <a:r>
              <a:rPr lang="en-PH" dirty="0" smtClean="0"/>
              <a:t>$ git add new.txt</a:t>
            </a:r>
          </a:p>
          <a:p>
            <a:r>
              <a:rPr lang="en-PH" dirty="0" smtClean="0"/>
              <a:t>$ git status</a:t>
            </a:r>
            <a:endParaRPr lang="en-US" dirty="0" smtClean="0"/>
          </a:p>
          <a:p>
            <a:endParaRPr lang="en-PH" dirty="0" smtClean="0"/>
          </a:p>
          <a:p>
            <a:r>
              <a:rPr lang="en-PH" dirty="0" smtClean="0"/>
              <a:t>Checking the Status of Your Files</a:t>
            </a:r>
          </a:p>
          <a:p>
            <a:r>
              <a:rPr lang="en-US" dirty="0" smtClean="0"/>
              <a:t>Tracking New Files</a:t>
            </a:r>
          </a:p>
          <a:p>
            <a:r>
              <a:rPr lang="en-US" dirty="0" smtClean="0"/>
              <a:t>Staging Modified Files</a:t>
            </a:r>
          </a:p>
          <a:p>
            <a:r>
              <a:rPr lang="en-US" dirty="0" smtClean="0"/>
              <a:t>Ignoring Files</a:t>
            </a:r>
          </a:p>
          <a:p>
            <a:r>
              <a:rPr lang="en-PH" dirty="0" smtClean="0"/>
              <a:t>Viewing Your Staged and </a:t>
            </a:r>
            <a:r>
              <a:rPr lang="en-PH" dirty="0" err="1" smtClean="0"/>
              <a:t>Unstaged</a:t>
            </a:r>
            <a:r>
              <a:rPr lang="en-PH" dirty="0" smtClean="0"/>
              <a:t> Changes</a:t>
            </a:r>
          </a:p>
          <a:p>
            <a:r>
              <a:rPr lang="en-US" dirty="0" smtClean="0"/>
              <a:t>Committing Your Changes</a:t>
            </a:r>
          </a:p>
          <a:p>
            <a:r>
              <a:rPr lang="en-US" dirty="0" smtClean="0"/>
              <a:t>Skipping the Staging Area</a:t>
            </a:r>
          </a:p>
          <a:p>
            <a:r>
              <a:rPr lang="en-US" dirty="0" smtClean="0"/>
              <a:t>Removing Files</a:t>
            </a:r>
          </a:p>
          <a:p>
            <a:r>
              <a:rPr lang="en-US" dirty="0" smtClean="0"/>
              <a:t>Moving Files</a:t>
            </a:r>
          </a:p>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PH" sz="1200" b="0" i="0" kern="1200" dirty="0" smtClean="0">
                <a:solidFill>
                  <a:schemeClr val="tx1"/>
                </a:solidFill>
                <a:latin typeface="+mn-lt"/>
                <a:ea typeface="+mn-ea"/>
                <a:cs typeface="+mn-cs"/>
              </a:rPr>
              <a:t>Git Directory - is where Git stores the metadata and object database for your project. This is the most important part of Git, and it is what is copied when you clone a repository from another computer.</a:t>
            </a:r>
          </a:p>
          <a:p>
            <a:pPr marL="228600" indent="-228600">
              <a:buAutoNum type="arabicPeriod"/>
            </a:pPr>
            <a:r>
              <a:rPr lang="en-PH" dirty="0" smtClean="0"/>
              <a:t>Working Directory - is a single checkout of one version of the project. These files are pulled out of the compressed database in the Git directory and placed on disk for you to use or modify.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PH" sz="1200" b="0" i="0" kern="1200" dirty="0" smtClean="0">
                <a:solidFill>
                  <a:schemeClr val="tx1"/>
                </a:solidFill>
                <a:latin typeface="+mn-lt"/>
                <a:ea typeface="+mn-ea"/>
                <a:cs typeface="+mn-cs"/>
              </a:rPr>
              <a:t>Staging Area - is a simple file, generally contained in your Git directory, that stores information about what will go into your next commit. It’s sometimes referred to as the index, but it’s becoming standard to refer to it as the staging area.</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Task: Add a file</a:t>
            </a:r>
          </a:p>
          <a:p>
            <a:r>
              <a:rPr lang="en-PH" dirty="0" smtClean="0"/>
              <a:t>Commands:</a:t>
            </a:r>
          </a:p>
          <a:p>
            <a:pPr marL="342900" lvl="1" indent="-342900">
              <a:buFont typeface="Arial" pitchFamily="34" charset="0"/>
              <a:buNone/>
            </a:pPr>
            <a:r>
              <a:rPr lang="en-PH" dirty="0" smtClean="0"/>
              <a:t>$ git status</a:t>
            </a:r>
          </a:p>
          <a:p>
            <a:r>
              <a:rPr lang="en-PH" dirty="0" smtClean="0"/>
              <a:t>$ touch new.txt</a:t>
            </a:r>
          </a:p>
          <a:p>
            <a:r>
              <a:rPr lang="en-PH" dirty="0" smtClean="0"/>
              <a:t>$ git status</a:t>
            </a:r>
          </a:p>
          <a:p>
            <a:r>
              <a:rPr lang="en-PH" dirty="0" smtClean="0"/>
              <a:t>$ git add new.txt</a:t>
            </a:r>
          </a:p>
          <a:p>
            <a:r>
              <a:rPr lang="en-PH" dirty="0" smtClean="0"/>
              <a:t>$ git status</a:t>
            </a:r>
            <a:endParaRPr lang="en-US" dirty="0" smtClean="0"/>
          </a:p>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PH" sz="1200" b="0" i="0" kern="1200" dirty="0" smtClean="0">
                <a:solidFill>
                  <a:schemeClr val="tx1"/>
                </a:solidFill>
                <a:latin typeface="+mn-lt"/>
                <a:ea typeface="+mn-ea"/>
                <a:cs typeface="+mn-cs"/>
              </a:rPr>
              <a:t>Git Directory - is where Git stores the metadata and object database for your project. This is the most important part of Git, and it is what is copied when you clone a repository from another computer.</a:t>
            </a:r>
          </a:p>
          <a:p>
            <a:pPr marL="228600" indent="-228600">
              <a:buAutoNum type="arabicPeriod"/>
            </a:pPr>
            <a:r>
              <a:rPr lang="en-PH" dirty="0" smtClean="0"/>
              <a:t>Working Directory - is a single checkout of one version of the project. These files are pulled out of the compressed database in the Git directory and placed on disk for you to use or modify.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PH" sz="1200" b="0" i="0" kern="1200" dirty="0" smtClean="0">
                <a:solidFill>
                  <a:schemeClr val="tx1"/>
                </a:solidFill>
                <a:latin typeface="+mn-lt"/>
                <a:ea typeface="+mn-ea"/>
                <a:cs typeface="+mn-cs"/>
              </a:rPr>
              <a:t>Staging Area - is a simple file, generally contained in your Git directory, that stores information about what will go into your next commit. It’s sometimes referred to as the index, but it’s becoming standard to refer to it as the staging area.</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rm</a:t>
            </a:r>
            <a:r>
              <a:rPr lang="en-US" sz="1200" b="0" i="0" kern="1200" dirty="0" smtClean="0">
                <a:solidFill>
                  <a:schemeClr val="tx1"/>
                </a:solidFill>
                <a:latin typeface="+mn-lt"/>
                <a:ea typeface="+mn-ea"/>
                <a:cs typeface="+mn-cs"/>
              </a:rPr>
              <a:t> --cached readme.txt</a:t>
            </a:r>
          </a:p>
          <a:p>
            <a:r>
              <a:rPr lang="en-PH" sz="1200" b="0" i="0" kern="1200" dirty="0" smtClean="0">
                <a:solidFill>
                  <a:schemeClr val="tx1"/>
                </a:solidFill>
                <a:latin typeface="+mn-lt"/>
                <a:ea typeface="+mn-ea"/>
                <a:cs typeface="+mn-cs"/>
              </a:rPr>
              <a:t>  keep the file in your working tree but remove it from your staging area</a:t>
            </a:r>
          </a:p>
          <a:p>
            <a:r>
              <a:rPr lang="en-PH" sz="1200" b="0" i="0" kern="1200" dirty="0" smtClean="0">
                <a:solidFill>
                  <a:schemeClr val="tx1"/>
                </a:solidFill>
                <a:latin typeface="+mn-lt"/>
                <a:ea typeface="+mn-ea"/>
                <a:cs typeface="+mn-cs"/>
              </a:rPr>
              <a:t>  keep the file on your hard drive but not have Git track it anymore</a:t>
            </a:r>
          </a:p>
          <a:p>
            <a:r>
              <a:rPr lang="en-PH" sz="1200" b="0" i="0" kern="1200" dirty="0" smtClean="0">
                <a:solidFill>
                  <a:schemeClr val="tx1"/>
                </a:solidFill>
                <a:latin typeface="+mn-lt"/>
                <a:ea typeface="+mn-ea"/>
                <a:cs typeface="+mn-cs"/>
              </a:rPr>
              <a:t>  This is particularly useful if you forgot to add something to your </a:t>
            </a:r>
            <a:r>
              <a:rPr lang="en-PH" dirty="0" smtClean="0"/>
              <a:t>.</a:t>
            </a:r>
            <a:r>
              <a:rPr lang="en-PH" dirty="0" err="1" smtClean="0"/>
              <a:t>gitignore</a:t>
            </a:r>
            <a:r>
              <a:rPr lang="en-PH" sz="1200" b="0" i="0" kern="1200" dirty="0" smtClean="0">
                <a:solidFill>
                  <a:schemeClr val="tx1"/>
                </a:solidFill>
                <a:latin typeface="+mn-lt"/>
                <a:ea typeface="+mn-ea"/>
                <a:cs typeface="+mn-cs"/>
              </a:rPr>
              <a:t> file and accidentally staged it, like a large log file or a bunch of </a:t>
            </a:r>
            <a:r>
              <a:rPr lang="en-PH" dirty="0" smtClean="0"/>
              <a:t>.a</a:t>
            </a:r>
            <a:r>
              <a:rPr lang="en-PH" sz="1200" b="0" i="0" kern="1200" dirty="0" smtClean="0">
                <a:solidFill>
                  <a:schemeClr val="tx1"/>
                </a:solidFill>
                <a:latin typeface="+mn-lt"/>
                <a:ea typeface="+mn-ea"/>
                <a:cs typeface="+mn-cs"/>
              </a:rPr>
              <a:t> compiled files.</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Brief History of SCM and Git</a:t>
            </a:r>
          </a:p>
          <a:p>
            <a:r>
              <a:rPr lang="en-PH" dirty="0" smtClean="0"/>
              <a:t>Three Categories of SCM</a:t>
            </a:r>
          </a:p>
          <a:p>
            <a:r>
              <a:rPr lang="en-PH" dirty="0" smtClean="0"/>
              <a:t>Hands-on</a:t>
            </a:r>
          </a:p>
          <a:p>
            <a:r>
              <a:rPr lang="en-PH" dirty="0" smtClean="0"/>
              <a:t>Under the Hood</a:t>
            </a:r>
          </a:p>
          <a:p>
            <a:r>
              <a:rPr lang="en-PH" dirty="0" smtClean="0"/>
              <a:t>Contribute to Open-Source Projects</a:t>
            </a:r>
            <a:endParaRPr lang="en-US" dirty="0" smtClean="0"/>
          </a:p>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http://git-scm.com/book/en/Git-Basics-Viewing-the-Commit-History</a:t>
            </a:r>
          </a:p>
          <a:p>
            <a:endParaRPr lang="en-PH" dirty="0" smtClean="0"/>
          </a:p>
          <a:p>
            <a:r>
              <a:rPr lang="en-PH" dirty="0" smtClean="0"/>
              <a:t>Steps:</a:t>
            </a:r>
          </a:p>
          <a:p>
            <a:r>
              <a:rPr lang="en-PH" dirty="0" smtClean="0"/>
              <a:t>Create</a:t>
            </a:r>
            <a:r>
              <a:rPr lang="en-PH" baseline="0" dirty="0" smtClean="0"/>
              <a:t> branch</a:t>
            </a:r>
          </a:p>
          <a:p>
            <a:r>
              <a:rPr lang="en-PH" baseline="0" dirty="0" smtClean="0"/>
              <a:t>Commit to branch</a:t>
            </a:r>
          </a:p>
          <a:p>
            <a:r>
              <a:rPr lang="en-PH" baseline="0" dirty="0" smtClean="0"/>
              <a:t>Checkout master</a:t>
            </a:r>
          </a:p>
          <a:p>
            <a:r>
              <a:rPr lang="en-PH" baseline="0" dirty="0" smtClean="0"/>
              <a:t>Commit to master</a:t>
            </a:r>
          </a:p>
          <a:p>
            <a:r>
              <a:rPr lang="en-PH" baseline="0" dirty="0" smtClean="0"/>
              <a:t>Merge branch</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Create</a:t>
            </a:r>
            <a:r>
              <a:rPr lang="en-PH" baseline="0" dirty="0" smtClean="0"/>
              <a:t> branch</a:t>
            </a:r>
          </a:p>
          <a:p>
            <a:r>
              <a:rPr lang="en-PH" baseline="0" dirty="0" smtClean="0"/>
              <a:t>Commit to branch</a:t>
            </a:r>
          </a:p>
          <a:p>
            <a:r>
              <a:rPr lang="en-PH" baseline="0" dirty="0" smtClean="0"/>
              <a:t>Checkout master</a:t>
            </a:r>
          </a:p>
          <a:p>
            <a:r>
              <a:rPr lang="en-PH" baseline="0" dirty="0" smtClean="0"/>
              <a:t>Commit to master</a:t>
            </a:r>
          </a:p>
          <a:p>
            <a:r>
              <a:rPr lang="en-PH" baseline="0" dirty="0" smtClean="0"/>
              <a:t>Merge branch</a:t>
            </a:r>
            <a:endParaRPr lang="en-US" dirty="0" smtClean="0"/>
          </a:p>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Changing Your Last Commit</a:t>
            </a:r>
          </a:p>
          <a:p>
            <a:pPr lvl="1"/>
            <a:r>
              <a:rPr lang="en-US" dirty="0" smtClean="0"/>
              <a:t>$ </a:t>
            </a:r>
            <a:r>
              <a:rPr lang="en-US" dirty="0" err="1" smtClean="0"/>
              <a:t>git</a:t>
            </a:r>
            <a:r>
              <a:rPr lang="en-US" dirty="0" smtClean="0"/>
              <a:t> commit --amend</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Unstaging</a:t>
            </a:r>
            <a:r>
              <a:rPr lang="en-US" dirty="0" smtClean="0"/>
              <a:t> a Staged File</a:t>
            </a:r>
          </a:p>
          <a:p>
            <a:pPr lvl="1"/>
            <a:r>
              <a:rPr lang="en-PH" dirty="0" smtClean="0"/>
              <a:t>$ git reset HEAD &lt;file&gt;…</a:t>
            </a:r>
            <a:endParaRPr lang="en-US" dirty="0" smtClean="0"/>
          </a:p>
        </p:txBody>
      </p:sp>
      <p:sp>
        <p:nvSpPr>
          <p:cNvPr id="4" name="Slide Number Placeholder 3"/>
          <p:cNvSpPr>
            <a:spLocks noGrp="1"/>
          </p:cNvSpPr>
          <p:nvPr>
            <p:ph type="sldNum" sz="quarter" idx="10"/>
          </p:nvPr>
        </p:nvSpPr>
        <p:spPr/>
        <p:txBody>
          <a:bodyPr/>
          <a:lstStyle/>
          <a:p>
            <a:fld id="{33EBA4C0-EF5A-4AD6-A4C8-8EBE288E6CDF}"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Unmodifying</a:t>
            </a:r>
            <a:r>
              <a:rPr lang="en-US" dirty="0" smtClean="0"/>
              <a:t> a Modified File</a:t>
            </a:r>
          </a:p>
          <a:p>
            <a:pPr lvl="1"/>
            <a:r>
              <a:rPr lang="en-PH" dirty="0" smtClean="0"/>
              <a:t>$ git checkout -- &lt;file&gt;...</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Showing Your Remotes</a:t>
            </a:r>
          </a:p>
          <a:p>
            <a:r>
              <a:rPr lang="en-US" dirty="0" smtClean="0"/>
              <a:t>Adding Remote Repositories</a:t>
            </a:r>
          </a:p>
          <a:p>
            <a:r>
              <a:rPr lang="en-PH" dirty="0" smtClean="0"/>
              <a:t>Fetching and Pulling from Your Remotes</a:t>
            </a:r>
          </a:p>
          <a:p>
            <a:r>
              <a:rPr lang="en-US" dirty="0" smtClean="0"/>
              <a:t>Pushing to Your Remotes</a:t>
            </a:r>
          </a:p>
          <a:p>
            <a:r>
              <a:rPr lang="en-US" dirty="0" smtClean="0"/>
              <a:t>Inspecting a Remote</a:t>
            </a:r>
          </a:p>
          <a:p>
            <a:r>
              <a:rPr lang="en-US" dirty="0" smtClean="0"/>
              <a:t>Removing and Renaming Remotes</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https://github.com/kolorobot/spring-mvc-quickstart-archetype</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EBA4C0-EF5A-4AD6-A4C8-8EBE288E6CD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b="0" i="0" kern="1200" dirty="0" smtClean="0">
                <a:solidFill>
                  <a:schemeClr val="tx1"/>
                </a:solidFill>
                <a:latin typeface="+mn-lt"/>
                <a:ea typeface="+mn-ea"/>
                <a:cs typeface="+mn-cs"/>
              </a:rPr>
              <a:t>Linux kernel</a:t>
            </a:r>
          </a:p>
          <a:p>
            <a:r>
              <a:rPr lang="en-PH" sz="1200" b="0" i="0" kern="1200" dirty="0" smtClean="0">
                <a:solidFill>
                  <a:schemeClr val="tx1"/>
                </a:solidFill>
                <a:latin typeface="+mn-lt"/>
                <a:ea typeface="+mn-ea"/>
                <a:cs typeface="+mn-cs"/>
              </a:rPr>
              <a:t>1991-2002: changes to the software were passed around as patches and archived files</a:t>
            </a:r>
          </a:p>
          <a:p>
            <a:r>
              <a:rPr lang="en-PH" sz="1200" b="0" i="0" kern="1200" dirty="0" smtClean="0">
                <a:solidFill>
                  <a:schemeClr val="tx1"/>
                </a:solidFill>
                <a:latin typeface="+mn-lt"/>
                <a:ea typeface="+mn-ea"/>
                <a:cs typeface="+mn-cs"/>
              </a:rPr>
              <a:t>2002: the Linux kernel project began using a proprietary DVCS system called </a:t>
            </a:r>
            <a:r>
              <a:rPr lang="en-PH" sz="1200" b="0" i="0" kern="1200" dirty="0" err="1" smtClean="0">
                <a:solidFill>
                  <a:schemeClr val="tx1"/>
                </a:solidFill>
                <a:latin typeface="+mn-lt"/>
                <a:ea typeface="+mn-ea"/>
                <a:cs typeface="+mn-cs"/>
              </a:rPr>
              <a:t>BitKeeper</a:t>
            </a:r>
            <a:endParaRPr lang="en-PH" sz="1200" b="0" i="0" kern="1200" dirty="0" smtClean="0">
              <a:solidFill>
                <a:schemeClr val="tx1"/>
              </a:solidFill>
              <a:latin typeface="+mn-lt"/>
              <a:ea typeface="+mn-ea"/>
              <a:cs typeface="+mn-cs"/>
            </a:endParaRPr>
          </a:p>
          <a:p>
            <a:r>
              <a:rPr lang="en-PH" sz="1200" b="0" i="0" kern="1200" dirty="0" smtClean="0">
                <a:solidFill>
                  <a:schemeClr val="tx1"/>
                </a:solidFill>
                <a:latin typeface="+mn-lt"/>
                <a:ea typeface="+mn-ea"/>
                <a:cs typeface="+mn-cs"/>
              </a:rPr>
              <a:t>2005: the relationship between the community that developed the Linux kernel and the commercial company that developed </a:t>
            </a:r>
            <a:r>
              <a:rPr lang="en-PH" sz="1200" b="0" i="0" kern="1200" dirty="0" err="1" smtClean="0">
                <a:solidFill>
                  <a:schemeClr val="tx1"/>
                </a:solidFill>
                <a:latin typeface="+mn-lt"/>
                <a:ea typeface="+mn-ea"/>
                <a:cs typeface="+mn-cs"/>
              </a:rPr>
              <a:t>BitKeeper</a:t>
            </a:r>
            <a:r>
              <a:rPr lang="en-PH" sz="1200" b="0" i="0" kern="1200" dirty="0" smtClean="0">
                <a:solidFill>
                  <a:schemeClr val="tx1"/>
                </a:solidFill>
                <a:latin typeface="+mn-lt"/>
                <a:ea typeface="+mn-ea"/>
                <a:cs typeface="+mn-cs"/>
              </a:rPr>
              <a:t> broke down, and the tool’s free-of-charge status was revoked.</a:t>
            </a:r>
          </a:p>
          <a:p>
            <a:pPr>
              <a:buFont typeface="Arial" pitchFamily="34" charset="0"/>
              <a:buNone/>
            </a:pPr>
            <a:endParaRPr lang="en-PH" dirty="0" smtClean="0"/>
          </a:p>
          <a:p>
            <a:pPr>
              <a:buFont typeface="Arial" pitchFamily="34" charset="0"/>
              <a:buChar char="•"/>
            </a:pPr>
            <a:r>
              <a:rPr lang="en-PH" dirty="0" smtClean="0"/>
              <a:t>Meaning of Git:</a:t>
            </a:r>
          </a:p>
          <a:p>
            <a:pPr lvl="1">
              <a:buFont typeface="Arial" pitchFamily="34" charset="0"/>
              <a:buChar char="•"/>
            </a:pPr>
            <a:r>
              <a:rPr lang="en-PH" dirty="0" err="1" smtClean="0"/>
              <a:t>Torvalds</a:t>
            </a:r>
            <a:r>
              <a:rPr lang="en-PH" dirty="0" smtClean="0"/>
              <a:t> said: "I'm an egotistical bastard, and I name all my projects after myself. First 'Linux', now 'git'.“</a:t>
            </a:r>
          </a:p>
          <a:p>
            <a:pPr lvl="1">
              <a:buFont typeface="Arial" pitchFamily="34" charset="0"/>
              <a:buChar char="•"/>
            </a:pPr>
            <a:r>
              <a:rPr lang="en-PH" dirty="0" smtClean="0"/>
              <a:t>The man page describes git as "the stupid content tracker“</a:t>
            </a:r>
          </a:p>
          <a:p>
            <a:pPr lvl="0">
              <a:buFont typeface="Arial" pitchFamily="34" charset="0"/>
              <a:buChar char="•"/>
            </a:pPr>
            <a:r>
              <a:rPr lang="en-PH" dirty="0" smtClean="0"/>
              <a:t>replacement for the proprietary </a:t>
            </a:r>
            <a:r>
              <a:rPr lang="en-PH" dirty="0" err="1" smtClean="0"/>
              <a:t>BitKeeper</a:t>
            </a:r>
            <a:endParaRPr lang="en-PH" dirty="0" smtClean="0"/>
          </a:p>
          <a:p>
            <a:pPr lvl="1">
              <a:buFont typeface="Arial" pitchFamily="34" charset="0"/>
              <a:buChar char="•"/>
            </a:pPr>
            <a:r>
              <a:rPr lang="en-PH" dirty="0" smtClean="0"/>
              <a:t>The copyright holder of </a:t>
            </a:r>
            <a:r>
              <a:rPr lang="en-PH" dirty="0" err="1" smtClean="0"/>
              <a:t>BitKeeper</a:t>
            </a:r>
            <a:r>
              <a:rPr lang="en-PH" dirty="0" smtClean="0"/>
              <a:t>, Larry </a:t>
            </a:r>
            <a:r>
              <a:rPr lang="en-PH" dirty="0" err="1" smtClean="0"/>
              <a:t>McVoy</a:t>
            </a:r>
            <a:r>
              <a:rPr lang="en-PH" dirty="0" smtClean="0"/>
              <a:t>, had withdrawn free use of the product after claiming that Andrew </a:t>
            </a:r>
            <a:r>
              <a:rPr lang="en-PH" dirty="0" err="1" smtClean="0"/>
              <a:t>Tridgell</a:t>
            </a:r>
            <a:r>
              <a:rPr lang="en-PH" dirty="0" smtClean="0"/>
              <a:t> had reverse-engineered the </a:t>
            </a:r>
            <a:r>
              <a:rPr lang="en-PH" dirty="0" err="1" smtClean="0"/>
              <a:t>BitKeeper</a:t>
            </a:r>
            <a:r>
              <a:rPr lang="en-PH" dirty="0" smtClean="0"/>
              <a:t> protocols.</a:t>
            </a:r>
          </a:p>
          <a:p>
            <a:endParaRPr lang="en-US" dirty="0" smtClean="0"/>
          </a:p>
          <a:p>
            <a:r>
              <a:rPr lang="en-US" dirty="0" smtClean="0"/>
              <a:t>http://www.plasticscm.com/version-control-history.html</a:t>
            </a:r>
          </a:p>
          <a:p>
            <a:r>
              <a:rPr lang="en-US" dirty="0" smtClean="0"/>
              <a:t>http://codicesoftware.blogspot.com/2010/11/version-control-timeline.html</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http://www.plasticscm.com/version-control-history.html</a:t>
            </a:r>
          </a:p>
          <a:p>
            <a:r>
              <a:rPr lang="en-US" dirty="0" smtClean="0"/>
              <a:t>http://codicesoftware.blogspot.com/2010/11/version-control-timeline.html</a:t>
            </a:r>
          </a:p>
          <a:p>
            <a:endParaRPr lang="en-PH" dirty="0" smtClean="0"/>
          </a:p>
          <a:p>
            <a:r>
              <a:rPr lang="en-PH" dirty="0" smtClean="0"/>
              <a:t>Logos:</a:t>
            </a:r>
          </a:p>
          <a:p>
            <a:r>
              <a:rPr lang="en-US" dirty="0" smtClean="0"/>
              <a:t>https://www.openhub.net/p/cvs</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PH" dirty="0" smtClean="0"/>
              <a:t> Local</a:t>
            </a:r>
          </a:p>
          <a:p>
            <a:pPr lvl="1">
              <a:buFont typeface="Arial" pitchFamily="34" charset="0"/>
              <a:buChar char="•"/>
            </a:pPr>
            <a:r>
              <a:rPr lang="en-PH" dirty="0" smtClean="0"/>
              <a:t>copy files into another directory (perhaps a time-stamped directory, if they’re clever)</a:t>
            </a:r>
          </a:p>
        </p:txBody>
      </p:sp>
      <p:sp>
        <p:nvSpPr>
          <p:cNvPr id="4" name="Slide Number Placeholder 3"/>
          <p:cNvSpPr>
            <a:spLocks noGrp="1"/>
          </p:cNvSpPr>
          <p:nvPr>
            <p:ph type="sldNum" sz="quarter" idx="10"/>
          </p:nvPr>
        </p:nvSpPr>
        <p:spPr/>
        <p:txBody>
          <a:bodyPr/>
          <a:lstStyle/>
          <a:p>
            <a:fld id="{33EBA4C0-EF5A-4AD6-A4C8-8EBE288E6CD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PH" dirty="0" smtClean="0"/>
              <a:t>Centralized</a:t>
            </a:r>
          </a:p>
          <a:p>
            <a:pPr lvl="1">
              <a:buFont typeface="Arial" pitchFamily="34" charset="0"/>
              <a:buChar char="•"/>
            </a:pPr>
            <a:r>
              <a:rPr lang="en-PH" dirty="0" smtClean="0"/>
              <a:t>PRO</a:t>
            </a:r>
          </a:p>
          <a:p>
            <a:pPr lvl="2">
              <a:buFont typeface="Arial" pitchFamily="34" charset="0"/>
              <a:buChar char="•"/>
            </a:pPr>
            <a:r>
              <a:rPr lang="en-PH" dirty="0" smtClean="0"/>
              <a:t> </a:t>
            </a:r>
            <a:r>
              <a:rPr lang="en-PH" sz="1200" b="0" i="0" kern="1200" dirty="0" smtClean="0">
                <a:solidFill>
                  <a:schemeClr val="tx1"/>
                </a:solidFill>
                <a:latin typeface="+mn-lt"/>
                <a:ea typeface="+mn-ea"/>
                <a:cs typeface="+mn-cs"/>
              </a:rPr>
              <a:t>collaborate with developers on other systems</a:t>
            </a:r>
          </a:p>
          <a:p>
            <a:pPr lvl="2">
              <a:buFont typeface="Arial" pitchFamily="34" charset="0"/>
              <a:buChar char="•"/>
            </a:pPr>
            <a:r>
              <a:rPr lang="en-PH" sz="1200" b="0" i="0" kern="1200" dirty="0" smtClean="0">
                <a:solidFill>
                  <a:schemeClr val="tx1"/>
                </a:solidFill>
                <a:latin typeface="+mn-lt"/>
                <a:ea typeface="+mn-ea"/>
                <a:cs typeface="+mn-cs"/>
              </a:rPr>
              <a:t> this has been the standard for version control for many years</a:t>
            </a:r>
          </a:p>
          <a:p>
            <a:pPr lvl="1">
              <a:buFont typeface="Arial" pitchFamily="34" charset="0"/>
              <a:buChar char="•"/>
            </a:pPr>
            <a:r>
              <a:rPr lang="en-PH" sz="1200" b="0" i="0" kern="1200" dirty="0" smtClean="0">
                <a:solidFill>
                  <a:schemeClr val="tx1"/>
                </a:solidFill>
                <a:latin typeface="+mn-lt"/>
                <a:ea typeface="+mn-ea"/>
                <a:cs typeface="+mn-cs"/>
              </a:rPr>
              <a:t> CON</a:t>
            </a:r>
          </a:p>
          <a:p>
            <a:pPr lvl="2">
              <a:buFont typeface="Arial" pitchFamily="34" charset="0"/>
              <a:buChar char="•"/>
            </a:pPr>
            <a:r>
              <a:rPr lang="en-PH" b="0" i="0" kern="1200" dirty="0" smtClean="0">
                <a:solidFill>
                  <a:schemeClr val="tx1"/>
                </a:solidFill>
                <a:latin typeface="+mn-lt"/>
                <a:ea typeface="+mn-ea"/>
                <a:cs typeface="+mn-cs"/>
              </a:rPr>
              <a:t> the </a:t>
            </a:r>
            <a:r>
              <a:rPr lang="en-PH" b="1" i="0" kern="1200" dirty="0" smtClean="0">
                <a:solidFill>
                  <a:schemeClr val="tx1"/>
                </a:solidFill>
                <a:latin typeface="+mn-lt"/>
                <a:ea typeface="+mn-ea"/>
                <a:cs typeface="+mn-cs"/>
              </a:rPr>
              <a:t>single point of failure</a:t>
            </a:r>
            <a:r>
              <a:rPr lang="en-PH" b="0" i="0" kern="1200" dirty="0" smtClean="0">
                <a:solidFill>
                  <a:schemeClr val="tx1"/>
                </a:solidFill>
                <a:latin typeface="+mn-lt"/>
                <a:ea typeface="+mn-ea"/>
                <a:cs typeface="+mn-cs"/>
              </a:rPr>
              <a:t> that the centralized server represents</a:t>
            </a:r>
          </a:p>
          <a:p>
            <a:endParaRPr lang="en-US" dirty="0" smtClean="0"/>
          </a:p>
          <a:p>
            <a:r>
              <a:rPr lang="en-US" dirty="0" smtClean="0"/>
              <a:t>http://git-scm.com/book/en/Getting-Started-About-Version-Control</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PH" dirty="0" smtClean="0"/>
              <a:t>Distributed – (Distributed Version Control Systems (DVCSs))</a:t>
            </a:r>
          </a:p>
          <a:p>
            <a:pPr lvl="1">
              <a:buFont typeface="Arial" pitchFamily="34" charset="0"/>
              <a:buChar char="•"/>
            </a:pPr>
            <a:r>
              <a:rPr lang="en-PH" sz="1200" b="0" i="0" kern="1200" baseline="0" dirty="0" smtClean="0">
                <a:solidFill>
                  <a:schemeClr val="tx1"/>
                </a:solidFill>
                <a:latin typeface="+mn-lt"/>
                <a:ea typeface="+mn-ea"/>
                <a:cs typeface="+mn-cs"/>
              </a:rPr>
              <a:t> </a:t>
            </a:r>
            <a:r>
              <a:rPr lang="en-PH" sz="1200" b="0" i="0" kern="1200" dirty="0" smtClean="0">
                <a:solidFill>
                  <a:schemeClr val="tx1"/>
                </a:solidFill>
                <a:latin typeface="+mn-lt"/>
                <a:ea typeface="+mn-ea"/>
                <a:cs typeface="+mn-cs"/>
              </a:rPr>
              <a:t>clients don’t just check out the latest snapshot of the files: they fully mirror the repository</a:t>
            </a:r>
            <a:endParaRPr lang="en-US" dirty="0" smtClean="0"/>
          </a:p>
          <a:p>
            <a:endParaRPr lang="en-US" dirty="0" smtClean="0"/>
          </a:p>
          <a:p>
            <a:r>
              <a:rPr lang="en-US" dirty="0" smtClean="0"/>
              <a:t>http://git-scm.com/book/en/Getting-Started-About-Version-Control</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PH" dirty="0" smtClean="0"/>
              <a:t> Local</a:t>
            </a:r>
          </a:p>
          <a:p>
            <a:pPr lvl="1">
              <a:buFont typeface="Arial" pitchFamily="34" charset="0"/>
              <a:buChar char="•"/>
            </a:pPr>
            <a:r>
              <a:rPr lang="en-PH" dirty="0" smtClean="0"/>
              <a:t>copy files into another directory (perhaps a time-stamped directory, if they’re clever)</a:t>
            </a:r>
          </a:p>
          <a:p>
            <a:pPr lvl="0">
              <a:buFont typeface="Arial" pitchFamily="34" charset="0"/>
              <a:buChar char="•"/>
            </a:pPr>
            <a:r>
              <a:rPr lang="en-PH" dirty="0" smtClean="0"/>
              <a:t>Centralized</a:t>
            </a:r>
          </a:p>
          <a:p>
            <a:pPr lvl="1">
              <a:buFont typeface="Arial" pitchFamily="34" charset="0"/>
              <a:buChar char="•"/>
            </a:pPr>
            <a:r>
              <a:rPr lang="en-PH" dirty="0" smtClean="0"/>
              <a:t>PRO</a:t>
            </a:r>
          </a:p>
          <a:p>
            <a:pPr lvl="2">
              <a:buFont typeface="Arial" pitchFamily="34" charset="0"/>
              <a:buChar char="•"/>
            </a:pPr>
            <a:r>
              <a:rPr lang="en-PH" dirty="0" smtClean="0"/>
              <a:t> </a:t>
            </a:r>
            <a:r>
              <a:rPr lang="en-PH" sz="1200" b="0" i="0" kern="1200" dirty="0" smtClean="0">
                <a:solidFill>
                  <a:schemeClr val="tx1"/>
                </a:solidFill>
                <a:latin typeface="+mn-lt"/>
                <a:ea typeface="+mn-ea"/>
                <a:cs typeface="+mn-cs"/>
              </a:rPr>
              <a:t>collaborate with developers on other systems</a:t>
            </a:r>
          </a:p>
          <a:p>
            <a:pPr lvl="2">
              <a:buFont typeface="Arial" pitchFamily="34" charset="0"/>
              <a:buChar char="•"/>
            </a:pPr>
            <a:r>
              <a:rPr lang="en-PH" sz="1200" b="0" i="0" kern="1200" dirty="0" smtClean="0">
                <a:solidFill>
                  <a:schemeClr val="tx1"/>
                </a:solidFill>
                <a:latin typeface="+mn-lt"/>
                <a:ea typeface="+mn-ea"/>
                <a:cs typeface="+mn-cs"/>
              </a:rPr>
              <a:t> this has been the standard for version control for many years</a:t>
            </a:r>
          </a:p>
          <a:p>
            <a:pPr lvl="1">
              <a:buFont typeface="Arial" pitchFamily="34" charset="0"/>
              <a:buChar char="•"/>
            </a:pPr>
            <a:r>
              <a:rPr lang="en-PH" sz="1200" b="0" i="0" kern="1200" dirty="0" smtClean="0">
                <a:solidFill>
                  <a:schemeClr val="tx1"/>
                </a:solidFill>
                <a:latin typeface="+mn-lt"/>
                <a:ea typeface="+mn-ea"/>
                <a:cs typeface="+mn-cs"/>
              </a:rPr>
              <a:t> CON</a:t>
            </a:r>
          </a:p>
          <a:p>
            <a:pPr lvl="2">
              <a:buFont typeface="Arial" pitchFamily="34" charset="0"/>
              <a:buChar char="•"/>
            </a:pPr>
            <a:r>
              <a:rPr lang="en-PH" b="0" i="0" kern="1200" dirty="0" smtClean="0">
                <a:solidFill>
                  <a:schemeClr val="tx1"/>
                </a:solidFill>
                <a:latin typeface="+mn-lt"/>
                <a:ea typeface="+mn-ea"/>
                <a:cs typeface="+mn-cs"/>
              </a:rPr>
              <a:t> the </a:t>
            </a:r>
            <a:r>
              <a:rPr lang="en-PH" b="1" i="0" kern="1200" dirty="0" smtClean="0">
                <a:solidFill>
                  <a:schemeClr val="tx1"/>
                </a:solidFill>
                <a:latin typeface="+mn-lt"/>
                <a:ea typeface="+mn-ea"/>
                <a:cs typeface="+mn-cs"/>
              </a:rPr>
              <a:t>single point of failure</a:t>
            </a:r>
            <a:r>
              <a:rPr lang="en-PH" b="0" i="0" kern="1200" dirty="0" smtClean="0">
                <a:solidFill>
                  <a:schemeClr val="tx1"/>
                </a:solidFill>
                <a:latin typeface="+mn-lt"/>
                <a:ea typeface="+mn-ea"/>
                <a:cs typeface="+mn-cs"/>
              </a:rPr>
              <a:t> that the centralized server represents</a:t>
            </a:r>
          </a:p>
          <a:p>
            <a:pPr lvl="0">
              <a:buFont typeface="Arial" pitchFamily="34" charset="0"/>
              <a:buChar char="•"/>
            </a:pPr>
            <a:r>
              <a:rPr lang="en-PH" b="0" i="0" kern="1200" baseline="0" dirty="0" smtClean="0">
                <a:solidFill>
                  <a:schemeClr val="tx1"/>
                </a:solidFill>
                <a:latin typeface="+mn-lt"/>
                <a:ea typeface="+mn-ea"/>
                <a:cs typeface="+mn-cs"/>
              </a:rPr>
              <a:t> </a:t>
            </a:r>
            <a:r>
              <a:rPr lang="en-PH" dirty="0" smtClean="0"/>
              <a:t>Distributed – (Distributed Version Control Systems (DVCSs))</a:t>
            </a:r>
          </a:p>
          <a:p>
            <a:pPr lvl="1">
              <a:buFont typeface="Arial" pitchFamily="34" charset="0"/>
              <a:buChar char="•"/>
            </a:pPr>
            <a:r>
              <a:rPr lang="en-PH" sz="1200" b="0" i="0" kern="1200" baseline="0" dirty="0" smtClean="0">
                <a:solidFill>
                  <a:schemeClr val="tx1"/>
                </a:solidFill>
                <a:latin typeface="+mn-lt"/>
                <a:ea typeface="+mn-ea"/>
                <a:cs typeface="+mn-cs"/>
              </a:rPr>
              <a:t> </a:t>
            </a:r>
            <a:r>
              <a:rPr lang="en-PH" sz="1200" b="0" i="0" kern="1200" dirty="0" smtClean="0">
                <a:solidFill>
                  <a:schemeClr val="tx1"/>
                </a:solidFill>
                <a:latin typeface="+mn-lt"/>
                <a:ea typeface="+mn-ea"/>
                <a:cs typeface="+mn-cs"/>
              </a:rPr>
              <a:t>clients don’t just check out the latest snapshot of the files: they fully mirror the repository</a:t>
            </a:r>
            <a:endParaRPr lang="en-US" dirty="0" smtClean="0"/>
          </a:p>
          <a:p>
            <a:endParaRPr lang="en-US" dirty="0" smtClean="0"/>
          </a:p>
          <a:p>
            <a:r>
              <a:rPr lang="en-US" dirty="0" smtClean="0"/>
              <a:t>http://git-scm.com/book/en/Getting-Started-About-Version-Control</a:t>
            </a:r>
            <a:endParaRPr lang="en-US" dirty="0"/>
          </a:p>
        </p:txBody>
      </p:sp>
      <p:sp>
        <p:nvSpPr>
          <p:cNvPr id="4" name="Slide Number Placeholder 3"/>
          <p:cNvSpPr>
            <a:spLocks noGrp="1"/>
          </p:cNvSpPr>
          <p:nvPr>
            <p:ph type="sldNum" sz="quarter" idx="10"/>
          </p:nvPr>
        </p:nvSpPr>
        <p:spPr/>
        <p:txBody>
          <a:bodyPr/>
          <a:lstStyle/>
          <a:p>
            <a:fld id="{33EBA4C0-EF5A-4AD6-A4C8-8EBE288E6CD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E765A-D9F7-45C4-8550-2286134743E8}"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765A-D9F7-45C4-8550-2286134743E8}"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765A-D9F7-45C4-8550-2286134743E8}"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765A-D9F7-45C4-8550-2286134743E8}"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765A-D9F7-45C4-8550-2286134743E8}"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765A-D9F7-45C4-8550-2286134743E8}"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E765A-D9F7-45C4-8550-2286134743E8}"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667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BDE765A-D9F7-45C4-8550-2286134743E8}"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CCDE1-2188-4506-85AE-1BB58233D17C}" type="slidenum">
              <a:rPr lang="en-US" smtClean="0"/>
              <a:pPr/>
              <a:t>‹#›</a:t>
            </a:fld>
            <a:endParaRPr lang="en-US"/>
          </a:p>
        </p:txBody>
      </p:sp>
      <p:sp>
        <p:nvSpPr>
          <p:cNvPr id="12" name="Content Placeholder 2"/>
          <p:cNvSpPr>
            <a:spLocks noGrp="1"/>
          </p:cNvSpPr>
          <p:nvPr>
            <p:ph sz="half" idx="13"/>
          </p:nvPr>
        </p:nvSpPr>
        <p:spPr>
          <a:xfrm>
            <a:off x="3200400" y="1600200"/>
            <a:ext cx="2667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sz="half" idx="14"/>
          </p:nvPr>
        </p:nvSpPr>
        <p:spPr>
          <a:xfrm>
            <a:off x="5943600" y="1600200"/>
            <a:ext cx="2667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E765A-D9F7-45C4-8550-2286134743E8}" type="datetimeFigureOut">
              <a:rPr lang="en-US" smtClean="0"/>
              <a:pPr/>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 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1524000"/>
            <a:ext cx="4040188"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524000"/>
            <a:ext cx="4041775"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2BDE765A-D9F7-45C4-8550-2286134743E8}" type="datetimeFigureOut">
              <a:rPr lang="en-US" smtClean="0"/>
              <a:pPr/>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26700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26700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2BDE765A-D9F7-45C4-8550-2286134743E8}" type="datetimeFigureOut">
              <a:rPr lang="en-US" smtClean="0"/>
              <a:pPr/>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CCDE1-2188-4506-85AE-1BB58233D17C}" type="slidenum">
              <a:rPr lang="en-US" smtClean="0"/>
              <a:pPr/>
              <a:t>‹#›</a:t>
            </a:fld>
            <a:endParaRPr lang="en-US"/>
          </a:p>
        </p:txBody>
      </p:sp>
      <p:sp>
        <p:nvSpPr>
          <p:cNvPr id="10" name="Text Placeholder 2"/>
          <p:cNvSpPr>
            <a:spLocks noGrp="1"/>
          </p:cNvSpPr>
          <p:nvPr>
            <p:ph type="body" idx="13"/>
          </p:nvPr>
        </p:nvSpPr>
        <p:spPr>
          <a:xfrm>
            <a:off x="3200400" y="1524000"/>
            <a:ext cx="26700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14"/>
          </p:nvPr>
        </p:nvSpPr>
        <p:spPr>
          <a:xfrm>
            <a:off x="3200400" y="2163762"/>
            <a:ext cx="26700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idx="15"/>
          </p:nvPr>
        </p:nvSpPr>
        <p:spPr>
          <a:xfrm>
            <a:off x="5943600" y="1524000"/>
            <a:ext cx="26700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16"/>
          </p:nvPr>
        </p:nvSpPr>
        <p:spPr>
          <a:xfrm>
            <a:off x="5943600" y="2163762"/>
            <a:ext cx="26700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E765A-D9F7-45C4-8550-2286134743E8}" type="datetimeFigureOut">
              <a:rPr lang="en-US" smtClean="0"/>
              <a:pPr/>
              <a:t>9/10/2014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765A-D9F7-45C4-8550-2286134743E8}" type="datetimeFigureOut">
              <a:rPr lang="en-US" smtClean="0"/>
              <a:pPr/>
              <a:t>9/10/2014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CCDE1-2188-4506-85AE-1BB58233D1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765A-D9F7-45C4-8550-2286134743E8}" type="datetimeFigureOut">
              <a:rPr lang="en-US" smtClean="0"/>
              <a:pPr/>
              <a:t>9/10/2014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CCDE1-2188-4506-85AE-1BB58233D1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0"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hyperlink" Target="http://git-scm.com/downloads" TargetMode="Externa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diagramDrawing" Target="../diagrams/drawing8.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7.xml"/><Relationship Id="rId11" Type="http://schemas.openxmlformats.org/officeDocument/2006/relationships/diagramQuickStyle" Target="../diagrams/quickStyle8.xml"/><Relationship Id="rId5" Type="http://schemas.openxmlformats.org/officeDocument/2006/relationships/diagramQuickStyle" Target="../diagrams/quickStyle7.xml"/><Relationship Id="rId10" Type="http://schemas.openxmlformats.org/officeDocument/2006/relationships/diagramLayout" Target="../diagrams/layout8.xml"/><Relationship Id="rId4" Type="http://schemas.openxmlformats.org/officeDocument/2006/relationships/diagramLayout" Target="../diagrams/layout7.xml"/><Relationship Id="rId9"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openxmlformats.org/officeDocument/2006/relationships/hyperlink" Target="mailto:jdelacruz@example.com" TargetMode="External"/><Relationship Id="rId13" Type="http://schemas.microsoft.com/office/2007/relationships/diagramDrawing" Target="../diagrams/drawing10.xml"/><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diagramColors" Target="../diagrams/colors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QuickStyle" Target="../diagrams/quickStyle10.xml"/><Relationship Id="rId5" Type="http://schemas.openxmlformats.org/officeDocument/2006/relationships/diagramQuickStyle" Target="../diagrams/quickStyle9.xml"/><Relationship Id="rId10" Type="http://schemas.openxmlformats.org/officeDocument/2006/relationships/diagramLayout" Target="../diagrams/layout10.xml"/><Relationship Id="rId4" Type="http://schemas.openxmlformats.org/officeDocument/2006/relationships/diagramLayout" Target="../diagrams/layout9.xml"/><Relationship Id="rId9"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1" Type="http://schemas.openxmlformats.org/officeDocument/2006/relationships/slideLayout" Target="../slideLayouts/slideLayout9.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19" Type="http://schemas.openxmlformats.org/officeDocument/2006/relationships/diagramQuickStyle" Target="../diagrams/quickStyle14.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diagramData" Target="../diagrams/data17.xml"/><Relationship Id="rId18" Type="http://schemas.openxmlformats.org/officeDocument/2006/relationships/diagramData" Target="../diagrams/data18.xml"/><Relationship Id="rId3" Type="http://schemas.openxmlformats.org/officeDocument/2006/relationships/diagramData" Target="../diagrams/data15.xml"/><Relationship Id="rId21" Type="http://schemas.openxmlformats.org/officeDocument/2006/relationships/diagramColors" Target="../diagrams/colors18.xml"/><Relationship Id="rId7" Type="http://schemas.microsoft.com/office/2007/relationships/diagramDrawing" Target="../diagrams/drawing15.xml"/><Relationship Id="rId12" Type="http://schemas.microsoft.com/office/2007/relationships/diagramDrawing" Target="../diagrams/drawing16.xml"/><Relationship Id="rId17" Type="http://schemas.microsoft.com/office/2007/relationships/diagramDrawing" Target="../diagrams/drawing17.xml"/><Relationship Id="rId2" Type="http://schemas.openxmlformats.org/officeDocument/2006/relationships/notesSlide" Target="../notesSlides/notesSlide13.xml"/><Relationship Id="rId16" Type="http://schemas.openxmlformats.org/officeDocument/2006/relationships/diagramColors" Target="../diagrams/colors17.xml"/><Relationship Id="rId20" Type="http://schemas.openxmlformats.org/officeDocument/2006/relationships/diagramQuickStyle" Target="../diagrams/quickStyle18.xml"/><Relationship Id="rId1" Type="http://schemas.openxmlformats.org/officeDocument/2006/relationships/slideLayout" Target="../slideLayouts/slideLayout9.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5" Type="http://schemas.openxmlformats.org/officeDocument/2006/relationships/diagramQuickStyle" Target="../diagrams/quickStyle17.xml"/><Relationship Id="rId10" Type="http://schemas.openxmlformats.org/officeDocument/2006/relationships/diagramQuickStyle" Target="../diagrams/quickStyle16.xml"/><Relationship Id="rId19" Type="http://schemas.openxmlformats.org/officeDocument/2006/relationships/diagramLayout" Target="../diagrams/layout18.xml"/><Relationship Id="rId4" Type="http://schemas.openxmlformats.org/officeDocument/2006/relationships/diagramLayout" Target="../diagrams/layout15.xml"/><Relationship Id="rId9" Type="http://schemas.openxmlformats.org/officeDocument/2006/relationships/diagramLayout" Target="../diagrams/layout16.xml"/><Relationship Id="rId14" Type="http://schemas.openxmlformats.org/officeDocument/2006/relationships/diagramLayout" Target="../diagrams/layout17.xml"/><Relationship Id="rId22" Type="http://schemas.microsoft.com/office/2007/relationships/diagramDrawing" Target="../diagrams/drawing18.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18" Type="http://schemas.openxmlformats.org/officeDocument/2006/relationships/diagramData" Target="../diagrams/data22.xml"/><Relationship Id="rId3" Type="http://schemas.openxmlformats.org/officeDocument/2006/relationships/diagramData" Target="../diagrams/data19.xml"/><Relationship Id="rId21" Type="http://schemas.openxmlformats.org/officeDocument/2006/relationships/diagramColors" Target="../diagrams/colors22.xml"/><Relationship Id="rId7" Type="http://schemas.microsoft.com/office/2007/relationships/diagramDrawing" Target="../diagrams/drawing19.xml"/><Relationship Id="rId12" Type="http://schemas.microsoft.com/office/2007/relationships/diagramDrawing" Target="../diagrams/drawing20.xml"/><Relationship Id="rId17" Type="http://schemas.microsoft.com/office/2007/relationships/diagramDrawing" Target="../diagrams/drawing21.xml"/><Relationship Id="rId2" Type="http://schemas.openxmlformats.org/officeDocument/2006/relationships/notesSlide" Target="../notesSlides/notesSlide14.xml"/><Relationship Id="rId16" Type="http://schemas.openxmlformats.org/officeDocument/2006/relationships/diagramColors" Target="../diagrams/colors21.xml"/><Relationship Id="rId20" Type="http://schemas.openxmlformats.org/officeDocument/2006/relationships/diagramQuickStyle" Target="../diagrams/quickStyle22.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5" Type="http://schemas.openxmlformats.org/officeDocument/2006/relationships/diagramQuickStyle" Target="../diagrams/quickStyle21.xml"/><Relationship Id="rId10" Type="http://schemas.openxmlformats.org/officeDocument/2006/relationships/diagramQuickStyle" Target="../diagrams/quickStyle20.xml"/><Relationship Id="rId19" Type="http://schemas.openxmlformats.org/officeDocument/2006/relationships/diagramLayout" Target="../diagrams/layout22.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diagramLayout" Target="../diagrams/layout21.xml"/><Relationship Id="rId22" Type="http://schemas.microsoft.com/office/2007/relationships/diagramDrawing" Target="../diagrams/drawing2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10.jpe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5.xml"/><Relationship Id="rId13" Type="http://schemas.openxmlformats.org/officeDocument/2006/relationships/diagramData" Target="../diagrams/data26.xml"/><Relationship Id="rId18" Type="http://schemas.openxmlformats.org/officeDocument/2006/relationships/diagramData" Target="../diagrams/data27.xml"/><Relationship Id="rId3" Type="http://schemas.openxmlformats.org/officeDocument/2006/relationships/diagramData" Target="../diagrams/data24.xml"/><Relationship Id="rId21" Type="http://schemas.openxmlformats.org/officeDocument/2006/relationships/diagramColors" Target="../diagrams/colors27.xml"/><Relationship Id="rId7" Type="http://schemas.microsoft.com/office/2007/relationships/diagramDrawing" Target="../diagrams/drawing24.xml"/><Relationship Id="rId12" Type="http://schemas.microsoft.com/office/2007/relationships/diagramDrawing" Target="../diagrams/drawing25.xml"/><Relationship Id="rId17" Type="http://schemas.microsoft.com/office/2007/relationships/diagramDrawing" Target="../diagrams/drawing26.xml"/><Relationship Id="rId2" Type="http://schemas.openxmlformats.org/officeDocument/2006/relationships/notesSlide" Target="../notesSlides/notesSlide16.xml"/><Relationship Id="rId16" Type="http://schemas.openxmlformats.org/officeDocument/2006/relationships/diagramColors" Target="../diagrams/colors26.xml"/><Relationship Id="rId20" Type="http://schemas.openxmlformats.org/officeDocument/2006/relationships/diagramQuickStyle" Target="../diagrams/quickStyle27.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5" Type="http://schemas.openxmlformats.org/officeDocument/2006/relationships/diagramQuickStyle" Target="../diagrams/quickStyle26.xml"/><Relationship Id="rId10" Type="http://schemas.openxmlformats.org/officeDocument/2006/relationships/diagramQuickStyle" Target="../diagrams/quickStyle25.xml"/><Relationship Id="rId19" Type="http://schemas.openxmlformats.org/officeDocument/2006/relationships/diagramLayout" Target="../diagrams/layout27.xml"/><Relationship Id="rId4" Type="http://schemas.openxmlformats.org/officeDocument/2006/relationships/diagramLayout" Target="../diagrams/layout24.xml"/><Relationship Id="rId9" Type="http://schemas.openxmlformats.org/officeDocument/2006/relationships/diagramLayout" Target="../diagrams/layout25.xml"/><Relationship Id="rId14" Type="http://schemas.openxmlformats.org/officeDocument/2006/relationships/diagramLayout" Target="../diagrams/layout26.xml"/><Relationship Id="rId22" Type="http://schemas.microsoft.com/office/2007/relationships/diagramDrawing" Target="../diagrams/drawing2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9.xml"/><Relationship Id="rId13" Type="http://schemas.openxmlformats.org/officeDocument/2006/relationships/image" Target="../media/image18.wmf"/><Relationship Id="rId3" Type="http://schemas.openxmlformats.org/officeDocument/2006/relationships/diagramData" Target="../diagrams/data28.xml"/><Relationship Id="rId7" Type="http://schemas.microsoft.com/office/2007/relationships/diagramDrawing" Target="../diagrams/drawing28.xml"/><Relationship Id="rId12" Type="http://schemas.microsoft.com/office/2007/relationships/diagramDrawing" Target="../diagrams/drawing2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8.xml"/><Relationship Id="rId11" Type="http://schemas.openxmlformats.org/officeDocument/2006/relationships/diagramColors" Target="../diagrams/colors29.xml"/><Relationship Id="rId5" Type="http://schemas.openxmlformats.org/officeDocument/2006/relationships/diagramQuickStyle" Target="../diagrams/quickStyle28.xml"/><Relationship Id="rId10" Type="http://schemas.openxmlformats.org/officeDocument/2006/relationships/diagramQuickStyle" Target="../diagrams/quickStyle29.xml"/><Relationship Id="rId4" Type="http://schemas.openxmlformats.org/officeDocument/2006/relationships/diagramLayout" Target="../diagrams/layout28.xml"/><Relationship Id="rId9" Type="http://schemas.openxmlformats.org/officeDocument/2006/relationships/diagramLayout" Target="../diagrams/layout29.xml"/><Relationship Id="rId14" Type="http://schemas.openxmlformats.org/officeDocument/2006/relationships/image" Target="../media/image19.wmf"/></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31.xml"/><Relationship Id="rId3" Type="http://schemas.openxmlformats.org/officeDocument/2006/relationships/diagramData" Target="../diagrams/data30.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33.xml"/><Relationship Id="rId3" Type="http://schemas.openxmlformats.org/officeDocument/2006/relationships/diagramData" Target="../diagrams/data32.xml"/><Relationship Id="rId7" Type="http://schemas.microsoft.com/office/2007/relationships/diagramDrawing" Target="../diagrams/drawing32.xml"/><Relationship Id="rId12" Type="http://schemas.microsoft.com/office/2007/relationships/diagramDrawing" Target="../diagrams/drawing3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2.xml"/><Relationship Id="rId11" Type="http://schemas.openxmlformats.org/officeDocument/2006/relationships/diagramColors" Target="../diagrams/colors33.xml"/><Relationship Id="rId5" Type="http://schemas.openxmlformats.org/officeDocument/2006/relationships/diagramQuickStyle" Target="../diagrams/quickStyle32.xml"/><Relationship Id="rId10" Type="http://schemas.openxmlformats.org/officeDocument/2006/relationships/diagramQuickStyle" Target="../diagrams/quickStyle33.xml"/><Relationship Id="rId4" Type="http://schemas.openxmlformats.org/officeDocument/2006/relationships/diagramLayout" Target="../diagrams/layout32.xml"/><Relationship Id="rId9" Type="http://schemas.openxmlformats.org/officeDocument/2006/relationships/diagramLayout" Target="../diagrams/layout33.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Data" Target="../diagrams/data37.xml"/><Relationship Id="rId3" Type="http://schemas.openxmlformats.org/officeDocument/2006/relationships/diagramData" Target="../diagrams/data35.xml"/><Relationship Id="rId7" Type="http://schemas.microsoft.com/office/2007/relationships/diagramDrawing" Target="../diagrams/drawing35.xml"/><Relationship Id="rId12" Type="http://schemas.microsoft.com/office/2007/relationships/diagramDrawing" Target="../diagrams/drawing36.xml"/><Relationship Id="rId17" Type="http://schemas.microsoft.com/office/2007/relationships/diagramDrawing" Target="../diagrams/drawing37.xml"/><Relationship Id="rId2" Type="http://schemas.openxmlformats.org/officeDocument/2006/relationships/notesSlide" Target="../notesSlides/notesSlide22.xml"/><Relationship Id="rId16" Type="http://schemas.openxmlformats.org/officeDocument/2006/relationships/diagramColors" Target="../diagrams/colors37.xml"/><Relationship Id="rId1" Type="http://schemas.openxmlformats.org/officeDocument/2006/relationships/slideLayout" Target="../slideLayouts/slideLayout6.xml"/><Relationship Id="rId6" Type="http://schemas.openxmlformats.org/officeDocument/2006/relationships/diagramColors" Target="../diagrams/colors35.xml"/><Relationship Id="rId11" Type="http://schemas.openxmlformats.org/officeDocument/2006/relationships/diagramColors" Target="../diagrams/colors36.xml"/><Relationship Id="rId5" Type="http://schemas.openxmlformats.org/officeDocument/2006/relationships/diagramQuickStyle" Target="../diagrams/quickStyle35.xml"/><Relationship Id="rId15" Type="http://schemas.openxmlformats.org/officeDocument/2006/relationships/diagramQuickStyle" Target="../diagrams/quickStyle37.xml"/><Relationship Id="rId10" Type="http://schemas.openxmlformats.org/officeDocument/2006/relationships/diagramQuickStyle" Target="../diagrams/quickStyle36.xml"/><Relationship Id="rId4" Type="http://schemas.openxmlformats.org/officeDocument/2006/relationships/diagramLayout" Target="../diagrams/layout35.xml"/><Relationship Id="rId9" Type="http://schemas.openxmlformats.org/officeDocument/2006/relationships/diagramLayout" Target="../diagrams/layout36.xml"/><Relationship Id="rId14" Type="http://schemas.openxmlformats.org/officeDocument/2006/relationships/diagramLayout" Target="../diagrams/layout37.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9.xml"/><Relationship Id="rId13" Type="http://schemas.openxmlformats.org/officeDocument/2006/relationships/diagramData" Target="../diagrams/data40.xml"/><Relationship Id="rId3" Type="http://schemas.openxmlformats.org/officeDocument/2006/relationships/diagramData" Target="../diagrams/data38.xml"/><Relationship Id="rId7" Type="http://schemas.microsoft.com/office/2007/relationships/diagramDrawing" Target="../diagrams/drawing38.xml"/><Relationship Id="rId12" Type="http://schemas.microsoft.com/office/2007/relationships/diagramDrawing" Target="../diagrams/drawing39.xml"/><Relationship Id="rId17" Type="http://schemas.microsoft.com/office/2007/relationships/diagramDrawing" Target="../diagrams/drawing40.xml"/><Relationship Id="rId2" Type="http://schemas.openxmlformats.org/officeDocument/2006/relationships/notesSlide" Target="../notesSlides/notesSlide23.xml"/><Relationship Id="rId16" Type="http://schemas.openxmlformats.org/officeDocument/2006/relationships/diagramColors" Target="../diagrams/colors40.xml"/><Relationship Id="rId1" Type="http://schemas.openxmlformats.org/officeDocument/2006/relationships/slideLayout" Target="../slideLayouts/slideLayout6.xml"/><Relationship Id="rId6" Type="http://schemas.openxmlformats.org/officeDocument/2006/relationships/diagramColors" Target="../diagrams/colors38.xml"/><Relationship Id="rId11" Type="http://schemas.openxmlformats.org/officeDocument/2006/relationships/diagramColors" Target="../diagrams/colors39.xml"/><Relationship Id="rId5" Type="http://schemas.openxmlformats.org/officeDocument/2006/relationships/diagramQuickStyle" Target="../diagrams/quickStyle38.xml"/><Relationship Id="rId15" Type="http://schemas.openxmlformats.org/officeDocument/2006/relationships/diagramQuickStyle" Target="../diagrams/quickStyle40.xml"/><Relationship Id="rId10" Type="http://schemas.openxmlformats.org/officeDocument/2006/relationships/diagramQuickStyle" Target="../diagrams/quickStyle39.xml"/><Relationship Id="rId4" Type="http://schemas.openxmlformats.org/officeDocument/2006/relationships/diagramLayout" Target="../diagrams/layout38.xml"/><Relationship Id="rId9" Type="http://schemas.openxmlformats.org/officeDocument/2006/relationships/diagramLayout" Target="../diagrams/layout39.xml"/><Relationship Id="rId14" Type="http://schemas.openxmlformats.org/officeDocument/2006/relationships/diagramLayout" Target="../diagrams/layout40.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42.xml"/><Relationship Id="rId13" Type="http://schemas.openxmlformats.org/officeDocument/2006/relationships/diagramData" Target="../diagrams/data43.xml"/><Relationship Id="rId3" Type="http://schemas.openxmlformats.org/officeDocument/2006/relationships/diagramData" Target="../diagrams/data41.xml"/><Relationship Id="rId7" Type="http://schemas.microsoft.com/office/2007/relationships/diagramDrawing" Target="../diagrams/drawing41.xml"/><Relationship Id="rId12" Type="http://schemas.microsoft.com/office/2007/relationships/diagramDrawing" Target="../diagrams/drawing42.xml"/><Relationship Id="rId17" Type="http://schemas.microsoft.com/office/2007/relationships/diagramDrawing" Target="../diagrams/drawing43.xml"/><Relationship Id="rId2" Type="http://schemas.openxmlformats.org/officeDocument/2006/relationships/notesSlide" Target="../notesSlides/notesSlide24.xml"/><Relationship Id="rId16" Type="http://schemas.openxmlformats.org/officeDocument/2006/relationships/diagramColors" Target="../diagrams/colors43.xml"/><Relationship Id="rId1" Type="http://schemas.openxmlformats.org/officeDocument/2006/relationships/slideLayout" Target="../slideLayouts/slideLayout6.xml"/><Relationship Id="rId6" Type="http://schemas.openxmlformats.org/officeDocument/2006/relationships/diagramColors" Target="../diagrams/colors41.xml"/><Relationship Id="rId11" Type="http://schemas.openxmlformats.org/officeDocument/2006/relationships/diagramColors" Target="../diagrams/colors42.xml"/><Relationship Id="rId5" Type="http://schemas.openxmlformats.org/officeDocument/2006/relationships/diagramQuickStyle" Target="../diagrams/quickStyle41.xml"/><Relationship Id="rId15" Type="http://schemas.openxmlformats.org/officeDocument/2006/relationships/diagramQuickStyle" Target="../diagrams/quickStyle43.xml"/><Relationship Id="rId10" Type="http://schemas.openxmlformats.org/officeDocument/2006/relationships/diagramQuickStyle" Target="../diagrams/quickStyle42.xml"/><Relationship Id="rId4" Type="http://schemas.openxmlformats.org/officeDocument/2006/relationships/diagramLayout" Target="../diagrams/layout41.xml"/><Relationship Id="rId9" Type="http://schemas.openxmlformats.org/officeDocument/2006/relationships/diagramLayout" Target="../diagrams/layout42.xml"/><Relationship Id="rId14" Type="http://schemas.openxmlformats.org/officeDocument/2006/relationships/diagramLayout" Target="../diagrams/layout4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45.xml"/><Relationship Id="rId13" Type="http://schemas.openxmlformats.org/officeDocument/2006/relationships/diagramData" Target="../diagrams/data46.xml"/><Relationship Id="rId3" Type="http://schemas.openxmlformats.org/officeDocument/2006/relationships/diagramData" Target="../diagrams/data44.xml"/><Relationship Id="rId7" Type="http://schemas.microsoft.com/office/2007/relationships/diagramDrawing" Target="../diagrams/drawing44.xml"/><Relationship Id="rId12" Type="http://schemas.microsoft.com/office/2007/relationships/diagramDrawing" Target="../diagrams/drawing45.xml"/><Relationship Id="rId17" Type="http://schemas.microsoft.com/office/2007/relationships/diagramDrawing" Target="../diagrams/drawing46.xml"/><Relationship Id="rId2" Type="http://schemas.openxmlformats.org/officeDocument/2006/relationships/notesSlide" Target="../notesSlides/notesSlide25.xml"/><Relationship Id="rId16" Type="http://schemas.openxmlformats.org/officeDocument/2006/relationships/diagramColors" Target="../diagrams/colors46.xml"/><Relationship Id="rId1" Type="http://schemas.openxmlformats.org/officeDocument/2006/relationships/slideLayout" Target="../slideLayouts/slideLayout6.xml"/><Relationship Id="rId6" Type="http://schemas.openxmlformats.org/officeDocument/2006/relationships/diagramColors" Target="../diagrams/colors44.xml"/><Relationship Id="rId11" Type="http://schemas.openxmlformats.org/officeDocument/2006/relationships/diagramColors" Target="../diagrams/colors45.xml"/><Relationship Id="rId5" Type="http://schemas.openxmlformats.org/officeDocument/2006/relationships/diagramQuickStyle" Target="../diagrams/quickStyle44.xml"/><Relationship Id="rId15" Type="http://schemas.openxmlformats.org/officeDocument/2006/relationships/diagramQuickStyle" Target="../diagrams/quickStyle46.xml"/><Relationship Id="rId10" Type="http://schemas.openxmlformats.org/officeDocument/2006/relationships/diagramQuickStyle" Target="../diagrams/quickStyle45.xml"/><Relationship Id="rId4" Type="http://schemas.openxmlformats.org/officeDocument/2006/relationships/diagramLayout" Target="../diagrams/layout44.xml"/><Relationship Id="rId9" Type="http://schemas.openxmlformats.org/officeDocument/2006/relationships/diagramLayout" Target="../diagrams/layout45.xml"/><Relationship Id="rId14" Type="http://schemas.openxmlformats.org/officeDocument/2006/relationships/diagramLayout" Target="../diagrams/layout4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3.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3.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Introduction to Git</a:t>
            </a:r>
            <a:endParaRPr lang="en-US" dirty="0"/>
          </a:p>
        </p:txBody>
      </p:sp>
      <p:sp>
        <p:nvSpPr>
          <p:cNvPr id="3" name="Subtitle 2"/>
          <p:cNvSpPr>
            <a:spLocks noGrp="1"/>
          </p:cNvSpPr>
          <p:nvPr>
            <p:ph type="subTitle" idx="1"/>
          </p:nvPr>
        </p:nvSpPr>
        <p:spPr/>
        <p:txBody>
          <a:bodyPr/>
          <a:lstStyle/>
          <a:p>
            <a:r>
              <a:rPr lang="en-PH" dirty="0" smtClean="0"/>
              <a:t>By Jonathan Salatan</a:t>
            </a:r>
          </a:p>
          <a:p>
            <a:r>
              <a:rPr lang="en-PH" dirty="0" smtClean="0"/>
              <a:t>Senior Consultant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PH" dirty="0" smtClean="0"/>
              <a:t>Local </a:t>
            </a:r>
            <a:r>
              <a:rPr lang="en-PH" dirty="0" err="1" smtClean="0"/>
              <a:t>vs</a:t>
            </a:r>
            <a:r>
              <a:rPr lang="en-PH" dirty="0" smtClean="0"/>
              <a:t> Client-Server </a:t>
            </a:r>
            <a:r>
              <a:rPr lang="en-PH" dirty="0" err="1" smtClean="0"/>
              <a:t>vs</a:t>
            </a:r>
            <a:r>
              <a:rPr lang="en-PH" dirty="0" smtClean="0"/>
              <a:t> Distributed</a:t>
            </a:r>
            <a:endParaRPr lang="en-US" dirty="0"/>
          </a:p>
        </p:txBody>
      </p:sp>
      <p:sp>
        <p:nvSpPr>
          <p:cNvPr id="14" name="Text Placeholder 13"/>
          <p:cNvSpPr>
            <a:spLocks noGrp="1"/>
          </p:cNvSpPr>
          <p:nvPr>
            <p:ph type="body" idx="1"/>
          </p:nvPr>
        </p:nvSpPr>
        <p:spPr/>
        <p:txBody>
          <a:bodyPr/>
          <a:lstStyle/>
          <a:p>
            <a:pPr algn="ctr"/>
            <a:r>
              <a:rPr lang="en-PH" dirty="0" smtClean="0"/>
              <a:t>Local</a:t>
            </a:r>
            <a:endParaRPr lang="en-US" dirty="0"/>
          </a:p>
        </p:txBody>
      </p:sp>
      <p:pic>
        <p:nvPicPr>
          <p:cNvPr id="1026" name="Picture 2" descr="\\PH-MNL-FIL01\Userdata$\jsalatan\My Documents\Internal Training\Git\local.png"/>
          <p:cNvPicPr>
            <a:picLocks noGrp="1" noChangeAspect="1" noChangeArrowheads="1"/>
          </p:cNvPicPr>
          <p:nvPr>
            <p:ph sz="half" idx="2"/>
          </p:nvPr>
        </p:nvPicPr>
        <p:blipFill>
          <a:blip r:embed="rId3" cstate="print"/>
          <a:stretch>
            <a:fillRect/>
          </a:stretch>
        </p:blipFill>
        <p:spPr bwMode="auto">
          <a:xfrm>
            <a:off x="457200" y="3029045"/>
            <a:ext cx="2670175" cy="2242947"/>
          </a:xfrm>
          <a:prstGeom prst="rect">
            <a:avLst/>
          </a:prstGeom>
          <a:noFill/>
        </p:spPr>
      </p:pic>
      <p:sp>
        <p:nvSpPr>
          <p:cNvPr id="15" name="Text Placeholder 14"/>
          <p:cNvSpPr>
            <a:spLocks noGrp="1"/>
          </p:cNvSpPr>
          <p:nvPr>
            <p:ph type="body" idx="13"/>
          </p:nvPr>
        </p:nvSpPr>
        <p:spPr/>
        <p:txBody>
          <a:bodyPr/>
          <a:lstStyle/>
          <a:p>
            <a:pPr algn="ctr"/>
            <a:r>
              <a:rPr lang="en-PH" dirty="0" smtClean="0"/>
              <a:t>Centralized</a:t>
            </a:r>
            <a:endParaRPr lang="en-US" dirty="0"/>
          </a:p>
        </p:txBody>
      </p:sp>
      <p:pic>
        <p:nvPicPr>
          <p:cNvPr id="1028" name="Picture 4" descr="\\PH-MNL-FIL01\Userdata$\jsalatan\My Documents\Internal Training\Git\client-server.png"/>
          <p:cNvPicPr>
            <a:picLocks noGrp="1" noChangeAspect="1" noChangeArrowheads="1"/>
          </p:cNvPicPr>
          <p:nvPr>
            <p:ph sz="half" idx="14"/>
          </p:nvPr>
        </p:nvPicPr>
        <p:blipFill>
          <a:blip r:embed="rId4" cstate="print"/>
          <a:stretch>
            <a:fillRect/>
          </a:stretch>
        </p:blipFill>
        <p:spPr bwMode="auto">
          <a:xfrm>
            <a:off x="3200400" y="3092698"/>
            <a:ext cx="2670175" cy="2093417"/>
          </a:xfrm>
          <a:prstGeom prst="rect">
            <a:avLst/>
          </a:prstGeom>
          <a:noFill/>
        </p:spPr>
      </p:pic>
      <p:sp>
        <p:nvSpPr>
          <p:cNvPr id="16" name="Text Placeholder 15"/>
          <p:cNvSpPr>
            <a:spLocks noGrp="1"/>
          </p:cNvSpPr>
          <p:nvPr>
            <p:ph type="body" idx="15"/>
          </p:nvPr>
        </p:nvSpPr>
        <p:spPr/>
        <p:txBody>
          <a:bodyPr/>
          <a:lstStyle/>
          <a:p>
            <a:pPr algn="ctr"/>
            <a:r>
              <a:rPr lang="en-PH" dirty="0" smtClean="0"/>
              <a:t>Distributed</a:t>
            </a:r>
            <a:endParaRPr lang="en-US" dirty="0"/>
          </a:p>
        </p:txBody>
      </p:sp>
      <p:pic>
        <p:nvPicPr>
          <p:cNvPr id="1029" name="Picture 5" descr="\\PH-MNL-FIL01\Userdata$\jsalatan\My Documents\Internal Training\Git\distributed.png"/>
          <p:cNvPicPr>
            <a:picLocks noGrp="1" noChangeAspect="1" noChangeArrowheads="1"/>
          </p:cNvPicPr>
          <p:nvPr>
            <p:ph sz="half" idx="16"/>
          </p:nvPr>
        </p:nvPicPr>
        <p:blipFill>
          <a:blip r:embed="rId5" cstate="print"/>
          <a:stretch>
            <a:fillRect/>
          </a:stretch>
        </p:blipFill>
        <p:spPr bwMode="auto">
          <a:xfrm>
            <a:off x="5943600" y="2636098"/>
            <a:ext cx="2670175" cy="3006617"/>
          </a:xfrm>
          <a:prstGeom prst="rect">
            <a:avLst/>
          </a:prstGeom>
          <a:noFill/>
        </p:spPr>
      </p:pic>
      <p:sp>
        <p:nvSpPr>
          <p:cNvPr id="9" name="TextBox 8"/>
          <p:cNvSpPr txBox="1"/>
          <p:nvPr/>
        </p:nvSpPr>
        <p:spPr>
          <a:xfrm>
            <a:off x="457200" y="5715000"/>
            <a:ext cx="2667000" cy="646331"/>
          </a:xfrm>
          <a:prstGeom prst="rect">
            <a:avLst/>
          </a:prstGeom>
          <a:noFill/>
        </p:spPr>
        <p:txBody>
          <a:bodyPr wrap="square" rtlCol="0">
            <a:spAutoFit/>
          </a:bodyPr>
          <a:lstStyle/>
          <a:p>
            <a:r>
              <a:rPr lang="en-PH" dirty="0" smtClean="0"/>
              <a:t>(e.g., Time-stamped file/folder, RCS)</a:t>
            </a:r>
            <a:endParaRPr lang="en-US" dirty="0"/>
          </a:p>
        </p:txBody>
      </p:sp>
      <p:sp>
        <p:nvSpPr>
          <p:cNvPr id="10" name="TextBox 9"/>
          <p:cNvSpPr txBox="1"/>
          <p:nvPr/>
        </p:nvSpPr>
        <p:spPr>
          <a:xfrm>
            <a:off x="3200400" y="5715000"/>
            <a:ext cx="2667000" cy="646331"/>
          </a:xfrm>
          <a:prstGeom prst="rect">
            <a:avLst/>
          </a:prstGeom>
          <a:noFill/>
        </p:spPr>
        <p:txBody>
          <a:bodyPr wrap="square" rtlCol="0">
            <a:spAutoFit/>
          </a:bodyPr>
          <a:lstStyle/>
          <a:p>
            <a:r>
              <a:rPr lang="en-PH" dirty="0" smtClean="0"/>
              <a:t>(e.g., CVS, SVN, Visual SourceSafe, </a:t>
            </a:r>
            <a:r>
              <a:rPr lang="en-PH" dirty="0" err="1" smtClean="0"/>
              <a:t>ClearCase</a:t>
            </a:r>
            <a:r>
              <a:rPr lang="en-PH" dirty="0" smtClean="0"/>
              <a:t>)</a:t>
            </a:r>
            <a:endParaRPr lang="en-US" dirty="0"/>
          </a:p>
        </p:txBody>
      </p:sp>
      <p:sp>
        <p:nvSpPr>
          <p:cNvPr id="11" name="TextBox 10"/>
          <p:cNvSpPr txBox="1"/>
          <p:nvPr/>
        </p:nvSpPr>
        <p:spPr>
          <a:xfrm>
            <a:off x="5943600" y="5715000"/>
            <a:ext cx="2667000" cy="646331"/>
          </a:xfrm>
          <a:prstGeom prst="rect">
            <a:avLst/>
          </a:prstGeom>
          <a:noFill/>
        </p:spPr>
        <p:txBody>
          <a:bodyPr wrap="square" rtlCol="0">
            <a:spAutoFit/>
          </a:bodyPr>
          <a:lstStyle/>
          <a:p>
            <a:r>
              <a:rPr lang="en-PH" dirty="0" smtClean="0"/>
              <a:t>(e.g., git, Mercurial, </a:t>
            </a:r>
            <a:r>
              <a:rPr lang="en-PH" dirty="0" err="1" smtClean="0"/>
              <a:t>BitKeeper</a:t>
            </a:r>
            <a:r>
              <a:rPr lang="en-PH"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BasicS</a:t>
            </a:r>
            <a:endParaRPr lang="en-US" dirty="0"/>
          </a:p>
        </p:txBody>
      </p:sp>
      <p:sp>
        <p:nvSpPr>
          <p:cNvPr id="3" name="Content Placeholder 2"/>
          <p:cNvSpPr>
            <a:spLocks noGrp="1"/>
          </p:cNvSpPr>
          <p:nvPr>
            <p:ph type="body" idx="1"/>
          </p:nvPr>
        </p:nvSpPr>
        <p:spPr>
          <a:xfrm>
            <a:off x="722313" y="2514600"/>
            <a:ext cx="7772400" cy="1892301"/>
          </a:xfrm>
        </p:spPr>
        <p:txBody>
          <a:bodyPr>
            <a:normAutofit/>
          </a:bodyPr>
          <a:lstStyle/>
          <a:p>
            <a:pPr>
              <a:spcBef>
                <a:spcPts val="0"/>
              </a:spcBef>
            </a:pPr>
            <a:r>
              <a:rPr lang="en-PH" dirty="0" smtClean="0"/>
              <a:t>“If you can read only one chapter to get going with Git, this is it.</a:t>
            </a:r>
          </a:p>
          <a:p>
            <a:pPr>
              <a:spcBef>
                <a:spcPts val="0"/>
              </a:spcBef>
            </a:pPr>
            <a:r>
              <a:rPr lang="en-PH" dirty="0" smtClean="0"/>
              <a:t> This chapter covers every basic command you need to do the vast majority of the things you’ll eventually spend your time doing with Git. </a:t>
            </a:r>
            <a:r>
              <a:rPr lang="en-PH" dirty="0" smtClean="0"/>
              <a:t>” </a:t>
            </a:r>
            <a:r>
              <a:rPr lang="en-PH" dirty="0" smtClean="0"/>
              <a:t>– Scott Chacon, Pro </a:t>
            </a:r>
            <a:r>
              <a:rPr lang="en-PH" dirty="0" smtClean="0"/>
              <a:t>Git (Git-Basics chapter)</a:t>
            </a:r>
            <a:endParaRPr lang="en-PH" dirty="0" smtClean="0"/>
          </a:p>
        </p:txBody>
      </p:sp>
      <p:sp>
        <p:nvSpPr>
          <p:cNvPr id="5" name="Slide Number Placeholder 4"/>
          <p:cNvSpPr>
            <a:spLocks noGrp="1"/>
          </p:cNvSpPr>
          <p:nvPr>
            <p:ph type="sldNum" sz="quarter" idx="12"/>
          </p:nvPr>
        </p:nvSpPr>
        <p:spPr/>
        <p:txBody>
          <a:bodyPr/>
          <a:lstStyle/>
          <a:p>
            <a:fld id="{E9BBFE13-5613-47F1-9E72-172207684A85}" type="slidenum">
              <a:rPr lang="en-US" smtClean="0"/>
              <a:pPr/>
              <a:t>11</a:t>
            </a:fld>
            <a:endParaRPr lang="en-US"/>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Diagram 25"/>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Content Placeholder 7" descr="Download.PNG"/>
          <p:cNvPicPr>
            <a:picLocks noGrp="1" noChangeAspect="1"/>
          </p:cNvPicPr>
          <p:nvPr>
            <p:ph idx="1"/>
          </p:nvPr>
        </p:nvPicPr>
        <p:blipFill>
          <a:blip r:embed="rId12" cstate="print"/>
          <a:stretch>
            <a:fillRect/>
          </a:stretch>
        </p:blipFill>
        <p:spPr>
          <a:xfrm>
            <a:off x="1166337" y="2467574"/>
            <a:ext cx="6811326" cy="2791215"/>
          </a:xfrm>
        </p:spPr>
      </p:pic>
      <p:sp>
        <p:nvSpPr>
          <p:cNvPr id="18" name="TextBox 17"/>
          <p:cNvSpPr txBox="1"/>
          <p:nvPr/>
        </p:nvSpPr>
        <p:spPr>
          <a:xfrm>
            <a:off x="1143000" y="5638800"/>
            <a:ext cx="6858000" cy="369332"/>
          </a:xfrm>
          <a:prstGeom prst="rect">
            <a:avLst/>
          </a:prstGeom>
          <a:noFill/>
        </p:spPr>
        <p:txBody>
          <a:bodyPr wrap="square" rtlCol="0">
            <a:spAutoFit/>
          </a:bodyPr>
          <a:lstStyle/>
          <a:p>
            <a:pPr marL="0" lvl="1"/>
            <a:r>
              <a:rPr lang="en-US" dirty="0" smtClean="0">
                <a:hlinkClick r:id="rId13"/>
              </a:rPr>
              <a:t>http://git-scm.com/downloads</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Content Placeholder 17" descr="logo@2x.png"/>
          <p:cNvPicPr>
            <a:picLocks noGrp="1" noChangeAspect="1"/>
          </p:cNvPicPr>
          <p:nvPr>
            <p:ph sz="half" idx="4294967295"/>
          </p:nvPr>
        </p:nvPicPr>
        <p:blipFill>
          <a:blip r:embed="rId8" cstate="print"/>
          <a:stretch>
            <a:fillRect/>
          </a:stretch>
        </p:blipFill>
        <p:spPr>
          <a:xfrm>
            <a:off x="304800" y="3386138"/>
            <a:ext cx="2095500" cy="876300"/>
          </a:xfrm>
        </p:spPr>
      </p:pic>
      <p:graphicFrame>
        <p:nvGraphicFramePr>
          <p:cNvPr id="13" name="Diagram 12"/>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3796" name="File"/>
          <p:cNvSpPr>
            <a:spLocks noEditPoints="1" noChangeArrowheads="1"/>
          </p:cNvSpPr>
          <p:nvPr/>
        </p:nvSpPr>
        <p:spPr bwMode="auto">
          <a:xfrm>
            <a:off x="3963988" y="1981200"/>
            <a:ext cx="1217612" cy="7953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PH" dirty="0" smtClean="0"/>
              <a:t>system</a:t>
            </a:r>
            <a:endParaRPr lang="en-US" dirty="0"/>
          </a:p>
        </p:txBody>
      </p:sp>
      <p:sp>
        <p:nvSpPr>
          <p:cNvPr id="20" name="File"/>
          <p:cNvSpPr>
            <a:spLocks noEditPoints="1" noChangeArrowheads="1"/>
          </p:cNvSpPr>
          <p:nvPr/>
        </p:nvSpPr>
        <p:spPr bwMode="auto">
          <a:xfrm>
            <a:off x="3962400" y="3810000"/>
            <a:ext cx="1219200" cy="7953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PH" dirty="0" smtClean="0"/>
              <a:t>global</a:t>
            </a:r>
            <a:endParaRPr lang="en-US" dirty="0"/>
          </a:p>
        </p:txBody>
      </p:sp>
      <p:sp>
        <p:nvSpPr>
          <p:cNvPr id="21" name="File"/>
          <p:cNvSpPr>
            <a:spLocks noEditPoints="1" noChangeArrowheads="1"/>
          </p:cNvSpPr>
          <p:nvPr/>
        </p:nvSpPr>
        <p:spPr bwMode="auto">
          <a:xfrm>
            <a:off x="3962400" y="5105400"/>
            <a:ext cx="1219200" cy="7953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PH" smtClean="0"/>
              <a:t>project-specific</a:t>
            </a:r>
            <a:endParaRPr lang="en-US" dirty="0"/>
          </a:p>
        </p:txBody>
      </p:sp>
      <p:sp>
        <p:nvSpPr>
          <p:cNvPr id="23" name="TextBox 22"/>
          <p:cNvSpPr txBox="1"/>
          <p:nvPr/>
        </p:nvSpPr>
        <p:spPr>
          <a:xfrm>
            <a:off x="5334000" y="2057400"/>
            <a:ext cx="3581400" cy="1477328"/>
          </a:xfrm>
          <a:prstGeom prst="rect">
            <a:avLst/>
          </a:prstGeom>
          <a:noFill/>
        </p:spPr>
        <p:txBody>
          <a:bodyPr wrap="square" rtlCol="0">
            <a:spAutoFit/>
          </a:bodyPr>
          <a:lstStyle/>
          <a:p>
            <a:r>
              <a:rPr lang="en-US" b="1" dirty="0" smtClean="0"/>
              <a:t>Linux: </a:t>
            </a:r>
          </a:p>
          <a:p>
            <a:r>
              <a:rPr lang="en-US" dirty="0" smtClean="0"/>
              <a:t>/etc/</a:t>
            </a:r>
            <a:r>
              <a:rPr lang="en-US" dirty="0" err="1" smtClean="0"/>
              <a:t>gitconfig</a:t>
            </a:r>
            <a:endParaRPr lang="en-US" dirty="0" smtClean="0"/>
          </a:p>
          <a:p>
            <a:r>
              <a:rPr lang="en-US" b="1" dirty="0" smtClean="0"/>
              <a:t>Windows: </a:t>
            </a:r>
            <a:r>
              <a:rPr lang="en-US" dirty="0" smtClean="0"/>
              <a:t>D:\Users\</a:t>
            </a:r>
            <a:r>
              <a:rPr lang="en-PH" i="1" dirty="0" smtClean="0"/>
              <a:t>$USER</a:t>
            </a:r>
            <a:r>
              <a:rPr lang="en-US" dirty="0" smtClean="0"/>
              <a:t>\</a:t>
            </a:r>
            <a:r>
              <a:rPr lang="en-US" dirty="0" err="1" smtClean="0"/>
              <a:t>AppData</a:t>
            </a:r>
            <a:r>
              <a:rPr lang="en-US" dirty="0" smtClean="0"/>
              <a:t>\Local\Programs\</a:t>
            </a:r>
            <a:r>
              <a:rPr lang="en-US" dirty="0" err="1" smtClean="0"/>
              <a:t>Git</a:t>
            </a:r>
            <a:r>
              <a:rPr lang="en-US" dirty="0" smtClean="0"/>
              <a:t>\etc</a:t>
            </a:r>
            <a:endParaRPr lang="en-US" dirty="0"/>
          </a:p>
        </p:txBody>
      </p:sp>
      <p:sp>
        <p:nvSpPr>
          <p:cNvPr id="24" name="TextBox 23"/>
          <p:cNvSpPr txBox="1"/>
          <p:nvPr/>
        </p:nvSpPr>
        <p:spPr>
          <a:xfrm>
            <a:off x="5410200" y="3657600"/>
            <a:ext cx="3505200" cy="1200329"/>
          </a:xfrm>
          <a:prstGeom prst="rect">
            <a:avLst/>
          </a:prstGeom>
          <a:noFill/>
        </p:spPr>
        <p:txBody>
          <a:bodyPr wrap="square" rtlCol="0">
            <a:spAutoFit/>
          </a:bodyPr>
          <a:lstStyle/>
          <a:p>
            <a:r>
              <a:rPr lang="en-US" b="1" dirty="0" smtClean="0"/>
              <a:t>Linux: </a:t>
            </a:r>
          </a:p>
          <a:p>
            <a:r>
              <a:rPr lang="en-US" dirty="0" smtClean="0"/>
              <a:t>~/.</a:t>
            </a:r>
            <a:r>
              <a:rPr lang="en-US" dirty="0" err="1" smtClean="0"/>
              <a:t>gitconfig</a:t>
            </a:r>
            <a:endParaRPr lang="en-US" dirty="0" smtClean="0"/>
          </a:p>
          <a:p>
            <a:r>
              <a:rPr lang="en-PH" b="1" dirty="0" smtClean="0"/>
              <a:t>Windows: </a:t>
            </a:r>
          </a:p>
          <a:p>
            <a:r>
              <a:rPr lang="en-PH" dirty="0" smtClean="0"/>
              <a:t>D:\Users\</a:t>
            </a:r>
            <a:r>
              <a:rPr lang="en-PH" i="1" dirty="0" smtClean="0"/>
              <a:t>$USER</a:t>
            </a:r>
            <a:r>
              <a:rPr lang="en-PH" dirty="0" smtClean="0"/>
              <a:t>\.gitconfig</a:t>
            </a:r>
          </a:p>
        </p:txBody>
      </p:sp>
      <p:sp>
        <p:nvSpPr>
          <p:cNvPr id="25" name="TextBox 24"/>
          <p:cNvSpPr txBox="1"/>
          <p:nvPr/>
        </p:nvSpPr>
        <p:spPr>
          <a:xfrm>
            <a:off x="5410200" y="4876800"/>
            <a:ext cx="3429000" cy="1477328"/>
          </a:xfrm>
          <a:prstGeom prst="rect">
            <a:avLst/>
          </a:prstGeom>
          <a:noFill/>
        </p:spPr>
        <p:txBody>
          <a:bodyPr wrap="square" rtlCol="0">
            <a:spAutoFit/>
          </a:bodyPr>
          <a:lstStyle/>
          <a:p>
            <a:r>
              <a:rPr lang="en-US" b="1" dirty="0" smtClean="0"/>
              <a:t>Linux:</a:t>
            </a:r>
          </a:p>
          <a:p>
            <a:r>
              <a:rPr lang="en-US" dirty="0" smtClean="0"/>
              <a:t>.</a:t>
            </a:r>
            <a:r>
              <a:rPr lang="en-US" dirty="0" err="1" smtClean="0"/>
              <a:t>git</a:t>
            </a:r>
            <a:r>
              <a:rPr lang="en-US" dirty="0" smtClean="0"/>
              <a:t>/</a:t>
            </a:r>
            <a:r>
              <a:rPr lang="en-US" dirty="0" err="1" smtClean="0"/>
              <a:t>config</a:t>
            </a:r>
            <a:endParaRPr lang="en-US" dirty="0" smtClean="0"/>
          </a:p>
          <a:p>
            <a:r>
              <a:rPr lang="en-PH" b="1" dirty="0" smtClean="0"/>
              <a:t>Windows:</a:t>
            </a:r>
          </a:p>
          <a:p>
            <a:r>
              <a:rPr lang="en-PH" dirty="0" smtClean="0"/>
              <a:t>D:\</a:t>
            </a:r>
            <a:r>
              <a:rPr lang="en-PH" i="1" dirty="0" smtClean="0"/>
              <a:t>$PROJECT_DIR</a:t>
            </a:r>
            <a:r>
              <a:rPr lang="en-PH" dirty="0" smtClean="0"/>
              <a:t>\.git\config</a:t>
            </a:r>
            <a:endParaRPr lang="en-PH" b="1" dirty="0" smtClean="0"/>
          </a:p>
          <a:p>
            <a:endParaRPr lang="en-US" dirty="0" smtClean="0"/>
          </a:p>
        </p:txBody>
      </p:sp>
      <p:sp>
        <p:nvSpPr>
          <p:cNvPr id="26" name="Right Arrow 25"/>
          <p:cNvSpPr/>
          <p:nvPr/>
        </p:nvSpPr>
        <p:spPr>
          <a:xfrm rot="20072198">
            <a:off x="2339078" y="2869462"/>
            <a:ext cx="146666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900000">
            <a:off x="2462718" y="3764709"/>
            <a:ext cx="1466662"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2700000">
            <a:off x="2240002" y="4603019"/>
            <a:ext cx="175423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PH" dirty="0" smtClean="0"/>
          </a:p>
          <a:p>
            <a:r>
              <a:rPr lang="en-PH" dirty="0" smtClean="0"/>
              <a:t>Your Identity (user name and email)</a:t>
            </a:r>
          </a:p>
          <a:p>
            <a:pPr lvl="2"/>
            <a:r>
              <a:rPr lang="en-PH" dirty="0" smtClean="0"/>
              <a:t>$ git </a:t>
            </a:r>
            <a:r>
              <a:rPr lang="en-PH" dirty="0" err="1" smtClean="0"/>
              <a:t>config</a:t>
            </a:r>
            <a:r>
              <a:rPr lang="en-PH" dirty="0" smtClean="0"/>
              <a:t> --global user.name “Juan </a:t>
            </a:r>
            <a:r>
              <a:rPr lang="en-PH" dirty="0" err="1" smtClean="0"/>
              <a:t>Dela</a:t>
            </a:r>
            <a:r>
              <a:rPr lang="en-PH" dirty="0" smtClean="0"/>
              <a:t> Cruz“</a:t>
            </a:r>
          </a:p>
          <a:p>
            <a:pPr lvl="2"/>
            <a:r>
              <a:rPr lang="en-US" dirty="0" smtClean="0"/>
              <a:t>$ </a:t>
            </a:r>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a:t>
            </a:r>
            <a:r>
              <a:rPr lang="en-US" dirty="0" smtClean="0">
                <a:hlinkClick r:id="rId8"/>
              </a:rPr>
              <a:t>jdelacruz@example.com</a:t>
            </a:r>
            <a:endParaRPr lang="en-US" dirty="0" smtClean="0"/>
          </a:p>
          <a:p>
            <a:r>
              <a:rPr lang="en-PH" dirty="0" smtClean="0"/>
              <a:t>List all </a:t>
            </a:r>
            <a:r>
              <a:rPr lang="en-PH" dirty="0" err="1" smtClean="0"/>
              <a:t>config</a:t>
            </a:r>
            <a:r>
              <a:rPr lang="en-PH" dirty="0" smtClean="0"/>
              <a:t> values</a:t>
            </a:r>
          </a:p>
          <a:p>
            <a:pPr lvl="2"/>
            <a:r>
              <a:rPr lang="en-PH" dirty="0" smtClean="0"/>
              <a:t>$ git </a:t>
            </a:r>
            <a:r>
              <a:rPr lang="en-PH" dirty="0" err="1" smtClean="0"/>
              <a:t>config</a:t>
            </a:r>
            <a:r>
              <a:rPr lang="en-PH" dirty="0" smtClean="0"/>
              <a:t> --list</a:t>
            </a:r>
            <a:endParaRPr lang="en-US" dirty="0" smtClean="0"/>
          </a:p>
        </p:txBody>
      </p:sp>
      <p:graphicFrame>
        <p:nvGraphicFramePr>
          <p:cNvPr id="7" name="Diagram 6"/>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p:cNvSpPr/>
          <p:nvPr/>
        </p:nvSpPr>
        <p:spPr>
          <a:xfrm>
            <a:off x="533400" y="1752600"/>
            <a:ext cx="82296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21864" y="1905000"/>
            <a:ext cx="54315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LOCAL</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5" name="Diagram 4"/>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4818" name="File"/>
          <p:cNvSpPr>
            <a:spLocks noEditPoints="1" noChangeArrowheads="1"/>
          </p:cNvSpPr>
          <p:nvPr/>
        </p:nvSpPr>
        <p:spPr bwMode="auto">
          <a:xfrm>
            <a:off x="733425" y="26670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9" name="File"/>
          <p:cNvSpPr>
            <a:spLocks noEditPoints="1" noChangeArrowheads="1"/>
          </p:cNvSpPr>
          <p:nvPr/>
        </p:nvSpPr>
        <p:spPr bwMode="auto">
          <a:xfrm>
            <a:off x="5257800" y="25908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aphicFrame>
        <p:nvGraphicFramePr>
          <p:cNvPr id="10" name="Diagram 9"/>
          <p:cNvGraphicFramePr/>
          <p:nvPr/>
        </p:nvGraphicFramePr>
        <p:xfrm>
          <a:off x="533400" y="2667000"/>
          <a:ext cx="3505200" cy="2336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 name="Diagram 10"/>
          <p:cNvGraphicFramePr/>
          <p:nvPr/>
        </p:nvGraphicFramePr>
        <p:xfrm>
          <a:off x="4952999" y="2590800"/>
          <a:ext cx="3894667" cy="3048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2" name="Right Arrow 11"/>
          <p:cNvSpPr/>
          <p:nvPr/>
        </p:nvSpPr>
        <p:spPr>
          <a:xfrm>
            <a:off x="3962400" y="3429000"/>
            <a:ext cx="11430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p:cNvSpPr txBox="1"/>
          <p:nvPr/>
        </p:nvSpPr>
        <p:spPr>
          <a:xfrm>
            <a:off x="3657600" y="2819400"/>
            <a:ext cx="167640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PH" sz="3200" dirty="0" smtClean="0"/>
              <a:t>$ git init</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4953000" y="1752600"/>
            <a:ext cx="38100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p:cNvSpPr/>
          <p:nvPr/>
        </p:nvSpPr>
        <p:spPr>
          <a:xfrm>
            <a:off x="457200" y="1447800"/>
            <a:ext cx="3124200" cy="472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4818" name="File"/>
          <p:cNvSpPr>
            <a:spLocks noEditPoints="1" noChangeArrowheads="1"/>
          </p:cNvSpPr>
          <p:nvPr/>
        </p:nvSpPr>
        <p:spPr bwMode="auto">
          <a:xfrm>
            <a:off x="733425" y="26670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9" name="File"/>
          <p:cNvSpPr>
            <a:spLocks noEditPoints="1" noChangeArrowheads="1"/>
          </p:cNvSpPr>
          <p:nvPr/>
        </p:nvSpPr>
        <p:spPr bwMode="auto">
          <a:xfrm>
            <a:off x="5257800" y="25146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aphicFrame>
        <p:nvGraphicFramePr>
          <p:cNvPr id="10" name="Diagram 9"/>
          <p:cNvGraphicFramePr/>
          <p:nvPr/>
        </p:nvGraphicFramePr>
        <p:xfrm>
          <a:off x="533400" y="2667000"/>
          <a:ext cx="3505200" cy="2336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Diagram 10"/>
          <p:cNvGraphicFramePr/>
          <p:nvPr/>
        </p:nvGraphicFramePr>
        <p:xfrm>
          <a:off x="4952999" y="2514600"/>
          <a:ext cx="3894667" cy="3048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2" name="Right Arrow 11"/>
          <p:cNvSpPr/>
          <p:nvPr/>
        </p:nvSpPr>
        <p:spPr>
          <a:xfrm>
            <a:off x="3962400" y="3429000"/>
            <a:ext cx="11430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p:cNvSpPr txBox="1"/>
          <p:nvPr/>
        </p:nvSpPr>
        <p:spPr>
          <a:xfrm>
            <a:off x="914400" y="1905000"/>
            <a:ext cx="2514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Intranet, </a:t>
            </a:r>
            <a:r>
              <a:rPr lang="en-PH"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GitLab</a:t>
            </a: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PH"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GitHub</a:t>
            </a: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etc.</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3" name="TextBox 12"/>
          <p:cNvSpPr txBox="1"/>
          <p:nvPr/>
        </p:nvSpPr>
        <p:spPr>
          <a:xfrm>
            <a:off x="3657600" y="2819400"/>
            <a:ext cx="16764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PH" sz="2800" dirty="0" smtClean="0"/>
              <a:t>$ git clone</a:t>
            </a:r>
            <a:endParaRPr lang="en-US" sz="2800" dirty="0"/>
          </a:p>
        </p:txBody>
      </p:sp>
      <p:sp>
        <p:nvSpPr>
          <p:cNvPr id="17" name="TextBox 16"/>
          <p:cNvSpPr txBox="1"/>
          <p:nvPr/>
        </p:nvSpPr>
        <p:spPr>
          <a:xfrm>
            <a:off x="5638800" y="1905000"/>
            <a:ext cx="2514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LOCAL</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8" name="TextBox 17"/>
          <p:cNvSpPr txBox="1"/>
          <p:nvPr/>
        </p:nvSpPr>
        <p:spPr>
          <a:xfrm>
            <a:off x="3505200" y="4419600"/>
            <a:ext cx="22860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PH" dirty="0" smtClean="0"/>
              <a:t>Common Protocols:</a:t>
            </a:r>
          </a:p>
          <a:p>
            <a:pPr>
              <a:buFont typeface="Arial" pitchFamily="34" charset="0"/>
              <a:buChar char="•"/>
            </a:pPr>
            <a:r>
              <a:rPr lang="en-US" dirty="0" smtClean="0"/>
              <a:t> </a:t>
            </a:r>
            <a:r>
              <a:rPr lang="en-US" dirty="0" err="1" smtClean="0"/>
              <a:t>git</a:t>
            </a:r>
            <a:r>
              <a:rPr lang="en-US" dirty="0" smtClean="0"/>
              <a:t>://</a:t>
            </a:r>
          </a:p>
          <a:p>
            <a:pPr>
              <a:buFont typeface="Arial" pitchFamily="34" charset="0"/>
              <a:buChar char="•"/>
            </a:pPr>
            <a:r>
              <a:rPr lang="en-PH" dirty="0" smtClean="0"/>
              <a:t> </a:t>
            </a:r>
            <a:r>
              <a:rPr lang="en-US" dirty="0" smtClean="0"/>
              <a:t>http(s)://</a:t>
            </a:r>
          </a:p>
          <a:p>
            <a:pPr>
              <a:buFont typeface="Arial" pitchFamily="34" charset="0"/>
              <a:buChar char="•"/>
            </a:pPr>
            <a:r>
              <a:rPr lang="en-PH" dirty="0" smtClean="0"/>
              <a:t> </a:t>
            </a:r>
            <a:r>
              <a:rPr lang="en-PH" dirty="0" err="1" smtClean="0"/>
              <a:t>ssh</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endParaRPr lang="en-US"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Content Placeholder 8"/>
          <p:cNvGraphicFramePr>
            <a:graphicFrameLocks noGrp="1"/>
          </p:cNvGraphicFramePr>
          <p:nvPr>
            <p:ph idx="1"/>
          </p:nvPr>
        </p:nvGraphicFramePr>
        <p:xfrm>
          <a:off x="1676400" y="2057400"/>
          <a:ext cx="3200400" cy="4191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Rectangle 4"/>
          <p:cNvSpPr/>
          <p:nvPr/>
        </p:nvSpPr>
        <p:spPr>
          <a:xfrm>
            <a:off x="4953000" y="1752600"/>
            <a:ext cx="38100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ile"/>
          <p:cNvSpPr>
            <a:spLocks noEditPoints="1" noChangeArrowheads="1"/>
          </p:cNvSpPr>
          <p:nvPr/>
        </p:nvSpPr>
        <p:spPr bwMode="auto">
          <a:xfrm>
            <a:off x="5257800" y="25146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aphicFrame>
        <p:nvGraphicFramePr>
          <p:cNvPr id="7" name="Diagram 6"/>
          <p:cNvGraphicFramePr/>
          <p:nvPr/>
        </p:nvGraphicFramePr>
        <p:xfrm>
          <a:off x="4952999" y="2514600"/>
          <a:ext cx="3894667" cy="3048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8" name="TextBox 7"/>
          <p:cNvSpPr txBox="1"/>
          <p:nvPr/>
        </p:nvSpPr>
        <p:spPr>
          <a:xfrm>
            <a:off x="5638800" y="1905000"/>
            <a:ext cx="2514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LOCAL</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Rectangle 10"/>
          <p:cNvSpPr/>
          <p:nvPr/>
        </p:nvSpPr>
        <p:spPr>
          <a:xfrm>
            <a:off x="228600" y="1676400"/>
            <a:ext cx="1219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Check </a:t>
            </a:r>
            <a:r>
              <a:rPr lang="en-PH" dirty="0" smtClean="0"/>
              <a:t>status</a:t>
            </a:r>
          </a:p>
          <a:p>
            <a:pPr algn="ctr"/>
            <a:r>
              <a:rPr lang="en-PH" dirty="0" smtClean="0"/>
              <a:t>$ git status</a:t>
            </a:r>
            <a:endParaRPr lang="en-US" dirty="0"/>
          </a:p>
        </p:txBody>
      </p:sp>
      <p:sp>
        <p:nvSpPr>
          <p:cNvPr id="12" name="Right Arrow 11"/>
          <p:cNvSpPr/>
          <p:nvPr/>
        </p:nvSpPr>
        <p:spPr>
          <a:xfrm>
            <a:off x="1600200" y="32004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600200" y="48006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600200" y="17526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600200" y="64008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Under the Hood</a:t>
            </a:r>
            <a:endParaRPr lang="en-US" dirty="0"/>
          </a:p>
        </p:txBody>
      </p:sp>
      <p:graphicFrame>
        <p:nvGraphicFramePr>
          <p:cNvPr id="14" name="Diagram 13"/>
          <p:cNvGraphicFramePr/>
          <p:nvPr/>
        </p:nvGraphicFramePr>
        <p:xfrm>
          <a:off x="457200" y="0"/>
          <a:ext cx="2438400" cy="162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2" descr="D:\Users\jsalatan\AppData\Local\Microsoft\Windows\Temporary Internet Files\Content.IE5\RM489I3T\MP900409753[1].jpg"/>
          <p:cNvPicPr>
            <a:picLocks noGrp="1" noChangeAspect="1" noChangeArrowheads="1"/>
          </p:cNvPicPr>
          <p:nvPr>
            <p:ph idx="1"/>
          </p:nvPr>
        </p:nvPicPr>
        <p:blipFill>
          <a:blip r:embed="rId7" cstate="print"/>
          <a:srcRect/>
          <a:stretch>
            <a:fillRect/>
          </a:stretch>
        </p:blipFill>
        <p:spPr bwMode="auto">
          <a:xfrm>
            <a:off x="2563162" y="1600200"/>
            <a:ext cx="4017676" cy="45259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Operation Locations</a:t>
            </a:r>
            <a:endParaRPr lang="en-US" dirty="0"/>
          </a:p>
        </p:txBody>
      </p:sp>
      <p:pic>
        <p:nvPicPr>
          <p:cNvPr id="4" name="Content Placeholder 3" descr="03 Fig 1-6 - The Three States.png"/>
          <p:cNvPicPr>
            <a:picLocks noGrp="1" noChangeAspect="1"/>
          </p:cNvPicPr>
          <p:nvPr>
            <p:ph idx="1"/>
          </p:nvPr>
        </p:nvPicPr>
        <p:blipFill>
          <a:blip r:embed="rId3" cstate="print"/>
          <a:stretch>
            <a:fillRect/>
          </a:stretch>
        </p:blipFill>
        <p:spPr>
          <a:xfrm>
            <a:off x="2190750" y="1981199"/>
            <a:ext cx="4762500" cy="4072731"/>
          </a:xfrm>
        </p:spPr>
      </p:pic>
      <p:sp>
        <p:nvSpPr>
          <p:cNvPr id="5" name="Rectangular Callout 4"/>
          <p:cNvSpPr/>
          <p:nvPr/>
        </p:nvSpPr>
        <p:spPr>
          <a:xfrm>
            <a:off x="5943600" y="1295400"/>
            <a:ext cx="2209800" cy="762000"/>
          </a:xfrm>
          <a:prstGeom prst="wedgeRectCallout">
            <a:avLst>
              <a:gd name="adj1" fmla="val -86417"/>
              <a:gd name="adj2" fmla="val 120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is a simple file; sometimes referred to as the index</a:t>
            </a:r>
            <a:endParaRPr lang="en-US" dirty="0"/>
          </a:p>
        </p:txBody>
      </p:sp>
      <p:pic>
        <p:nvPicPr>
          <p:cNvPr id="2050" name="Picture 2" descr="\\PH-MNL-FIL01\Userdata$\jsalatan\My Documents\Internal Training\Git\moe-howard.jpg"/>
          <p:cNvPicPr>
            <a:picLocks noChangeAspect="1" noChangeArrowheads="1"/>
          </p:cNvPicPr>
          <p:nvPr/>
        </p:nvPicPr>
        <p:blipFill>
          <a:blip r:embed="rId4" cstate="print"/>
          <a:srcRect/>
          <a:stretch>
            <a:fillRect/>
          </a:stretch>
        </p:blipFill>
        <p:spPr bwMode="auto">
          <a:xfrm>
            <a:off x="1143000" y="3581400"/>
            <a:ext cx="991340" cy="1276350"/>
          </a:xfrm>
          <a:prstGeom prst="rect">
            <a:avLst/>
          </a:prstGeom>
          <a:noFill/>
        </p:spPr>
      </p:pic>
      <p:pic>
        <p:nvPicPr>
          <p:cNvPr id="2051" name="Picture 3" descr="\\PH-MNL-FIL01\Userdata$\jsalatan\My Documents\Internal Training\Git\Larrydisorder.jpg"/>
          <p:cNvPicPr>
            <a:picLocks noChangeAspect="1" noChangeArrowheads="1"/>
          </p:cNvPicPr>
          <p:nvPr/>
        </p:nvPicPr>
        <p:blipFill>
          <a:blip r:embed="rId5" cstate="print"/>
          <a:srcRect/>
          <a:stretch>
            <a:fillRect/>
          </a:stretch>
        </p:blipFill>
        <p:spPr bwMode="auto">
          <a:xfrm>
            <a:off x="4800600" y="3886200"/>
            <a:ext cx="1271016" cy="851060"/>
          </a:xfrm>
          <a:prstGeom prst="rect">
            <a:avLst/>
          </a:prstGeom>
          <a:noFill/>
        </p:spPr>
      </p:pic>
      <p:pic>
        <p:nvPicPr>
          <p:cNvPr id="2052" name="Picture 4" descr="\\PH-MNL-FIL01\Userdata$\jsalatan\My Documents\Internal Training\Git\Curlyhoward.jpg"/>
          <p:cNvPicPr>
            <a:picLocks noChangeAspect="1" noChangeArrowheads="1"/>
          </p:cNvPicPr>
          <p:nvPr/>
        </p:nvPicPr>
        <p:blipFill>
          <a:blip r:embed="rId6" cstate="print"/>
          <a:srcRect/>
          <a:stretch>
            <a:fillRect/>
          </a:stretch>
        </p:blipFill>
        <p:spPr bwMode="auto">
          <a:xfrm>
            <a:off x="7086600" y="4876800"/>
            <a:ext cx="1041400" cy="1374648"/>
          </a:xfrm>
          <a:prstGeom prst="rect">
            <a:avLst/>
          </a:prstGeom>
          <a:noFill/>
        </p:spPr>
      </p:pic>
      <p:sp>
        <p:nvSpPr>
          <p:cNvPr id="12" name="Rounded Rectangle 11"/>
          <p:cNvSpPr/>
          <p:nvPr/>
        </p:nvSpPr>
        <p:spPr>
          <a:xfrm>
            <a:off x="2209800" y="40386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modified</a:t>
            </a:r>
            <a:endParaRPr lang="en-US" dirty="0"/>
          </a:p>
        </p:txBody>
      </p:sp>
      <p:sp>
        <p:nvSpPr>
          <p:cNvPr id="13" name="Flowchart: Connector 12"/>
          <p:cNvSpPr/>
          <p:nvPr/>
        </p:nvSpPr>
        <p:spPr>
          <a:xfrm>
            <a:off x="3429000" y="3962400"/>
            <a:ext cx="228600" cy="228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ounded Rectangle 15"/>
          <p:cNvSpPr/>
          <p:nvPr/>
        </p:nvSpPr>
        <p:spPr>
          <a:xfrm>
            <a:off x="5562600" y="59436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committed</a:t>
            </a:r>
            <a:endParaRPr lang="en-US" dirty="0"/>
          </a:p>
        </p:txBody>
      </p:sp>
      <p:sp>
        <p:nvSpPr>
          <p:cNvPr id="17" name="Flowchart: Connector 16"/>
          <p:cNvSpPr/>
          <p:nvPr/>
        </p:nvSpPr>
        <p:spPr>
          <a:xfrm>
            <a:off x="6781800" y="5867400"/>
            <a:ext cx="228600" cy="228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8" name="Picture 2" descr="C:\Program Files (x86)\Microsoft Office\MEDIA\CAGCAT10\j0293236.wmf"/>
          <p:cNvPicPr>
            <a:picLocks noChangeAspect="1" noChangeArrowheads="1"/>
          </p:cNvPicPr>
          <p:nvPr/>
        </p:nvPicPr>
        <p:blipFill>
          <a:blip r:embed="rId7" cstate="print"/>
          <a:srcRect/>
          <a:stretch>
            <a:fillRect/>
          </a:stretch>
        </p:blipFill>
        <p:spPr bwMode="auto">
          <a:xfrm>
            <a:off x="487363" y="376238"/>
            <a:ext cx="1493837" cy="1101439"/>
          </a:xfrm>
          <a:prstGeom prst="rect">
            <a:avLst/>
          </a:prstGeom>
          <a:noFill/>
        </p:spPr>
      </p:pic>
      <p:sp>
        <p:nvSpPr>
          <p:cNvPr id="19" name="Rectangular Callout 18"/>
          <p:cNvSpPr/>
          <p:nvPr/>
        </p:nvSpPr>
        <p:spPr>
          <a:xfrm>
            <a:off x="609600" y="2667000"/>
            <a:ext cx="1524000" cy="685800"/>
          </a:xfrm>
          <a:prstGeom prst="wedgeRectCallout">
            <a:avLst>
              <a:gd name="adj1" fmla="val 92500"/>
              <a:gd name="adj2" fmla="val 12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modify, add, delete</a:t>
            </a:r>
            <a:endParaRPr lang="en-US" dirty="0"/>
          </a:p>
        </p:txBody>
      </p:sp>
      <p:sp>
        <p:nvSpPr>
          <p:cNvPr id="20" name="Rectangular Callout 19"/>
          <p:cNvSpPr/>
          <p:nvPr/>
        </p:nvSpPr>
        <p:spPr>
          <a:xfrm>
            <a:off x="1676400" y="5562600"/>
            <a:ext cx="2438400" cy="1066800"/>
          </a:xfrm>
          <a:prstGeom prst="wedgeRectCallout">
            <a:avLst>
              <a:gd name="adj1" fmla="val 66076"/>
              <a:gd name="adj2" fmla="val -104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Command git to include what goes into your next commit</a:t>
            </a:r>
            <a:endParaRPr lang="en-US" dirty="0"/>
          </a:p>
        </p:txBody>
      </p:sp>
      <p:sp>
        <p:nvSpPr>
          <p:cNvPr id="14" name="Rounded Rectangle 13"/>
          <p:cNvSpPr/>
          <p:nvPr/>
        </p:nvSpPr>
        <p:spPr>
          <a:xfrm>
            <a:off x="3962400" y="48768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staged</a:t>
            </a:r>
            <a:endParaRPr lang="en-US" dirty="0"/>
          </a:p>
        </p:txBody>
      </p:sp>
      <p:sp>
        <p:nvSpPr>
          <p:cNvPr id="15" name="Flowchart: Connector 14"/>
          <p:cNvSpPr/>
          <p:nvPr/>
        </p:nvSpPr>
        <p:spPr>
          <a:xfrm>
            <a:off x="5181600" y="4800600"/>
            <a:ext cx="228600" cy="228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p:cNvSpPr/>
          <p:nvPr/>
        </p:nvSpPr>
        <p:spPr>
          <a:xfrm>
            <a:off x="2209800" y="2362200"/>
            <a:ext cx="12954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886200" y="2362200"/>
            <a:ext cx="12954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486400" y="2362200"/>
            <a:ext cx="15240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300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strVal val="#ppt_h"/>
                                          </p:val>
                                        </p:tav>
                                        <p:tav tm="100000">
                                          <p:val>
                                            <p:strVal val="#ppt_h"/>
                                          </p:val>
                                        </p:tav>
                                      </p:tavLst>
                                    </p:anim>
                                  </p:childTnLst>
                                </p:cTn>
                              </p:par>
                            </p:childTnLst>
                          </p:cTn>
                        </p:par>
                        <p:par>
                          <p:cTn id="9" fill="hold">
                            <p:stCondLst>
                              <p:cond delay="3500"/>
                            </p:stCondLst>
                            <p:childTnLst>
                              <p:par>
                                <p:cTn id="10" presetID="18" presetClass="exit" presetSubtype="12" fill="hold" grpId="1" nodeType="afterEffect">
                                  <p:stCondLst>
                                    <p:cond delay="3000"/>
                                  </p:stCondLst>
                                  <p:childTnLst>
                                    <p:animEffect transition="out" filter="strips(downLeft)">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par>
                          <p:cTn id="13" fill="hold">
                            <p:stCondLst>
                              <p:cond delay="7000"/>
                            </p:stCondLst>
                            <p:childTnLst>
                              <p:par>
                                <p:cTn id="14" presetID="17" presetClass="entr" presetSubtype="10" fill="hold" grpId="0" nodeType="afterEffect">
                                  <p:stCondLst>
                                    <p:cond delay="30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strVal val="#ppt_h"/>
                                          </p:val>
                                        </p:tav>
                                        <p:tav tm="100000">
                                          <p:val>
                                            <p:strVal val="#ppt_h"/>
                                          </p:val>
                                        </p:tav>
                                      </p:tavLst>
                                    </p:anim>
                                  </p:childTnLst>
                                </p:cTn>
                              </p:par>
                            </p:childTnLst>
                          </p:cTn>
                        </p:par>
                        <p:par>
                          <p:cTn id="18" fill="hold">
                            <p:stCondLst>
                              <p:cond delay="10500"/>
                            </p:stCondLst>
                            <p:childTnLst>
                              <p:par>
                                <p:cTn id="19" presetID="18" presetClass="exit" presetSubtype="12" fill="hold" grpId="1" nodeType="afterEffect">
                                  <p:stCondLst>
                                    <p:cond delay="3000"/>
                                  </p:stCondLst>
                                  <p:childTnLst>
                                    <p:animEffect transition="out" filter="strips(downLeft)">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p:stCondLst>
                              <p:cond delay="14000"/>
                            </p:stCondLst>
                            <p:childTnLst>
                              <p:par>
                                <p:cTn id="23" presetID="17" presetClass="entr" presetSubtype="10" fill="hold" grpId="0" nodeType="afterEffect">
                                  <p:stCondLst>
                                    <p:cond delay="30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strVal val="#ppt_h"/>
                                          </p:val>
                                        </p:tav>
                                        <p:tav tm="100000">
                                          <p:val>
                                            <p:strVal val="#ppt_h"/>
                                          </p:val>
                                        </p:tav>
                                      </p:tavLst>
                                    </p:anim>
                                  </p:childTnLst>
                                </p:cTn>
                              </p:par>
                            </p:childTnLst>
                          </p:cTn>
                        </p:par>
                        <p:par>
                          <p:cTn id="27" fill="hold">
                            <p:stCondLst>
                              <p:cond delay="17500"/>
                            </p:stCondLst>
                            <p:childTnLst>
                              <p:par>
                                <p:cTn id="28" presetID="18" presetClass="exit" presetSubtype="12" fill="hold" grpId="1" nodeType="afterEffect">
                                  <p:stCondLst>
                                    <p:cond delay="3000"/>
                                  </p:stCondLst>
                                  <p:childTnLst>
                                    <p:animEffect transition="out" filter="strips(downLeft)">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childTnLst>
                          </p:cTn>
                        </p:par>
                        <p:par>
                          <p:cTn id="31" fill="hold">
                            <p:stCondLst>
                              <p:cond delay="21000"/>
                            </p:stCondLst>
                            <p:childTnLst>
                              <p:par>
                                <p:cTn id="32" presetID="1" presetClass="entr" presetSubtype="0" fill="hold" grpId="0" nodeType="afterEffect">
                                  <p:stCondLst>
                                    <p:cond delay="300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24000"/>
                            </p:stCondLst>
                            <p:childTnLst>
                              <p:par>
                                <p:cTn id="35" presetID="1" presetClass="entr" presetSubtype="0" fill="hold" grpId="0" nodeType="afterEffect">
                                  <p:stCondLst>
                                    <p:cond delay="3000"/>
                                  </p:stCondLst>
                                  <p:childTnLst>
                                    <p:set>
                                      <p:cBhvr>
                                        <p:cTn id="36" dur="1" fill="hold">
                                          <p:stCondLst>
                                            <p:cond delay="0"/>
                                          </p:stCondLst>
                                        </p:cTn>
                                        <p:tgtEl>
                                          <p:spTgt spid="19"/>
                                        </p:tgtEl>
                                        <p:attrNameLst>
                                          <p:attrName>style.visibility</p:attrName>
                                        </p:attrNameLst>
                                      </p:cBhvr>
                                      <p:to>
                                        <p:strVal val="visible"/>
                                      </p:to>
                                    </p:set>
                                  </p:childTnLst>
                                </p:cTn>
                              </p:par>
                            </p:childTnLst>
                          </p:cTn>
                        </p:par>
                        <p:par>
                          <p:cTn id="37" fill="hold">
                            <p:stCondLst>
                              <p:cond delay="27000"/>
                            </p:stCondLst>
                            <p:childTnLst>
                              <p:par>
                                <p:cTn id="38" presetID="1" presetClass="entr" presetSubtype="0" fill="hold" grpId="0" nodeType="afterEffect">
                                  <p:stCondLst>
                                    <p:cond delay="300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grpId="0" nodeType="withEffect">
                                  <p:stCondLst>
                                    <p:cond delay="3000"/>
                                  </p:stCondLst>
                                  <p:childTnLst>
                                    <p:set>
                                      <p:cBhvr>
                                        <p:cTn id="41" dur="1" fill="hold">
                                          <p:stCondLst>
                                            <p:cond delay="0"/>
                                          </p:stCondLst>
                                        </p:cTn>
                                        <p:tgtEl>
                                          <p:spTgt spid="13"/>
                                        </p:tgtEl>
                                        <p:attrNameLst>
                                          <p:attrName>style.visibility</p:attrName>
                                        </p:attrNameLst>
                                      </p:cBhvr>
                                      <p:to>
                                        <p:strVal val="visible"/>
                                      </p:to>
                                    </p:set>
                                  </p:childTnLst>
                                </p:cTn>
                              </p:par>
                            </p:childTnLst>
                          </p:cTn>
                        </p:par>
                        <p:par>
                          <p:cTn id="42" fill="hold">
                            <p:stCondLst>
                              <p:cond delay="30000"/>
                            </p:stCondLst>
                            <p:childTnLst>
                              <p:par>
                                <p:cTn id="43" presetID="1" presetClass="entr" presetSubtype="0" fill="hold" nodeType="afterEffect">
                                  <p:stCondLst>
                                    <p:cond delay="0"/>
                                  </p:stCondLst>
                                  <p:childTnLst>
                                    <p:set>
                                      <p:cBhvr>
                                        <p:cTn id="44" dur="1" fill="hold">
                                          <p:stCondLst>
                                            <p:cond delay="0"/>
                                          </p:stCondLst>
                                        </p:cTn>
                                        <p:tgtEl>
                                          <p:spTgt spid="2050"/>
                                        </p:tgtEl>
                                        <p:attrNameLst>
                                          <p:attrName>style.visibility</p:attrName>
                                        </p:attrNameLst>
                                      </p:cBhvr>
                                      <p:to>
                                        <p:strVal val="visible"/>
                                      </p:to>
                                    </p:set>
                                  </p:childTnLst>
                                </p:cTn>
                              </p:par>
                            </p:childTnLst>
                          </p:cTn>
                        </p:par>
                        <p:par>
                          <p:cTn id="45" fill="hold">
                            <p:stCondLst>
                              <p:cond delay="30000"/>
                            </p:stCondLst>
                            <p:childTnLst>
                              <p:par>
                                <p:cTn id="46" presetID="1" presetClass="entr" presetSubtype="0" fill="hold" grpId="0" nodeType="afterEffect">
                                  <p:stCondLst>
                                    <p:cond delay="300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33000"/>
                            </p:stCondLst>
                            <p:childTnLst>
                              <p:par>
                                <p:cTn id="49" presetID="1" presetClass="entr" presetSubtype="0" fill="hold" grpId="0" nodeType="afterEffect">
                                  <p:stCondLst>
                                    <p:cond delay="300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3000"/>
                                  </p:stCondLst>
                                  <p:childTnLst>
                                    <p:set>
                                      <p:cBhvr>
                                        <p:cTn id="52" dur="1" fill="hold">
                                          <p:stCondLst>
                                            <p:cond delay="0"/>
                                          </p:stCondLst>
                                        </p:cTn>
                                        <p:tgtEl>
                                          <p:spTgt spid="15"/>
                                        </p:tgtEl>
                                        <p:attrNameLst>
                                          <p:attrName>style.visibility</p:attrName>
                                        </p:attrNameLst>
                                      </p:cBhvr>
                                      <p:to>
                                        <p:strVal val="visible"/>
                                      </p:to>
                                    </p:set>
                                  </p:childTnLst>
                                </p:cTn>
                              </p:par>
                            </p:childTnLst>
                          </p:cTn>
                        </p:par>
                        <p:par>
                          <p:cTn id="53" fill="hold">
                            <p:stCondLst>
                              <p:cond delay="36000"/>
                            </p:stCondLst>
                            <p:childTnLst>
                              <p:par>
                                <p:cTn id="54" presetID="1" presetClass="entr" presetSubtype="0" fill="hold" nodeType="afterEffect">
                                  <p:stCondLst>
                                    <p:cond delay="0"/>
                                  </p:stCondLst>
                                  <p:childTnLst>
                                    <p:set>
                                      <p:cBhvr>
                                        <p:cTn id="55" dur="1" fill="hold">
                                          <p:stCondLst>
                                            <p:cond delay="0"/>
                                          </p:stCondLst>
                                        </p:cTn>
                                        <p:tgtEl>
                                          <p:spTgt spid="2051"/>
                                        </p:tgtEl>
                                        <p:attrNameLst>
                                          <p:attrName>style.visibility</p:attrName>
                                        </p:attrNameLst>
                                      </p:cBhvr>
                                      <p:to>
                                        <p:strVal val="visible"/>
                                      </p:to>
                                    </p:set>
                                  </p:childTnLst>
                                </p:cTn>
                              </p:par>
                            </p:childTnLst>
                          </p:cTn>
                        </p:par>
                        <p:par>
                          <p:cTn id="56" fill="hold">
                            <p:stCondLst>
                              <p:cond delay="36000"/>
                            </p:stCondLst>
                            <p:childTnLst>
                              <p:par>
                                <p:cTn id="57" presetID="1" presetClass="entr" presetSubtype="0" fill="hold" grpId="0" nodeType="afterEffect">
                                  <p:stCondLst>
                                    <p:cond delay="300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300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39000"/>
                            </p:stCondLst>
                            <p:childTnLst>
                              <p:par>
                                <p:cTn id="62" presetID="1" presetClass="entr" presetSubtype="0" fill="hold" nodeType="afterEffect">
                                  <p:stCondLst>
                                    <p:cond delay="0"/>
                                  </p:stCondLst>
                                  <p:childTnLst>
                                    <p:set>
                                      <p:cBhvr>
                                        <p:cTn id="63"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9" grpId="0" animBg="1"/>
      <p:bldP spid="20" grpId="0" animBg="1"/>
      <p:bldP spid="14" grpId="0" animBg="1"/>
      <p:bldP spid="21" grpId="0" animBg="1"/>
      <p:bldP spid="21" grpId="1" animBg="1"/>
      <p:bldP spid="22" grpId="0" animBg="1"/>
      <p:bldP spid="22" grpId="1" animBg="1"/>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mtClean="0"/>
              <a:t>In a glance</a:t>
            </a:r>
            <a:endParaRPr lang="en-US" dirty="0"/>
          </a:p>
        </p:txBody>
      </p:sp>
      <p:sp>
        <p:nvSpPr>
          <p:cNvPr id="3" name="Content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2"/>
          </p:nvPr>
        </p:nvSpPr>
        <p:spPr/>
        <p:txBody>
          <a:bodyPr/>
          <a:lstStyle/>
          <a:p>
            <a:fld id="{E9BBFE13-5613-47F1-9E72-172207684A85}" type="slidenum">
              <a:rPr lang="en-US" smtClean="0"/>
              <a:pPr/>
              <a:t>2</a:t>
            </a:fld>
            <a:endParaRPr lang="en-US"/>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4">
                                            <p:graphicEl>
                                              <a:dgm id="{C9B5244F-6758-442E-893D-FABFB44D9911}"/>
                                            </p:graphicEl>
                                          </p:spTgt>
                                        </p:tgtEl>
                                        <p:attrNameLst>
                                          <p:attrName>style.visibility</p:attrName>
                                        </p:attrNameLst>
                                      </p:cBhvr>
                                      <p:to>
                                        <p:strVal val="visible"/>
                                      </p:to>
                                    </p:set>
                                    <p:animEffect transition="in" filter="fade">
                                      <p:cBhvr>
                                        <p:cTn id="7" dur="500"/>
                                        <p:tgtEl>
                                          <p:spTgt spid="4">
                                            <p:graphicEl>
                                              <a:dgm id="{C9B5244F-6758-442E-893D-FABFB44D9911}"/>
                                            </p:graphicEl>
                                          </p:spTgt>
                                        </p:tgtEl>
                                      </p:cBhvr>
                                    </p:animEffect>
                                  </p:childTnLst>
                                </p:cTn>
                              </p:par>
                            </p:childTnLst>
                          </p:cTn>
                        </p:par>
                        <p:par>
                          <p:cTn id="8" fill="hold">
                            <p:stCondLst>
                              <p:cond delay="2500"/>
                            </p:stCondLst>
                            <p:childTnLst>
                              <p:par>
                                <p:cTn id="9" presetID="10" presetClass="entr" presetSubtype="0" fill="hold" grpId="0" nodeType="afterEffect">
                                  <p:stCondLst>
                                    <p:cond delay="2000"/>
                                  </p:stCondLst>
                                  <p:childTnLst>
                                    <p:set>
                                      <p:cBhvr>
                                        <p:cTn id="10" dur="1" fill="hold">
                                          <p:stCondLst>
                                            <p:cond delay="0"/>
                                          </p:stCondLst>
                                        </p:cTn>
                                        <p:tgtEl>
                                          <p:spTgt spid="4">
                                            <p:graphicEl>
                                              <a:dgm id="{25A29C6C-9849-48AE-9EF2-47560D9A9BE4}"/>
                                            </p:graphicEl>
                                          </p:spTgt>
                                        </p:tgtEl>
                                        <p:attrNameLst>
                                          <p:attrName>style.visibility</p:attrName>
                                        </p:attrNameLst>
                                      </p:cBhvr>
                                      <p:to>
                                        <p:strVal val="visible"/>
                                      </p:to>
                                    </p:set>
                                    <p:animEffect transition="in" filter="fade">
                                      <p:cBhvr>
                                        <p:cTn id="11" dur="500"/>
                                        <p:tgtEl>
                                          <p:spTgt spid="4">
                                            <p:graphicEl>
                                              <a:dgm id="{25A29C6C-9849-48AE-9EF2-47560D9A9BE4}"/>
                                            </p:graphicEl>
                                          </p:spTgt>
                                        </p:tgtEl>
                                      </p:cBhvr>
                                    </p:animEffect>
                                  </p:childTnLst>
                                </p:cTn>
                              </p:par>
                            </p:childTnLst>
                          </p:cTn>
                        </p:par>
                        <p:par>
                          <p:cTn id="12" fill="hold">
                            <p:stCondLst>
                              <p:cond delay="5000"/>
                            </p:stCondLst>
                            <p:childTnLst>
                              <p:par>
                                <p:cTn id="13" presetID="10" presetClass="entr" presetSubtype="0" fill="hold" grpId="0" nodeType="afterEffect">
                                  <p:stCondLst>
                                    <p:cond delay="2000"/>
                                  </p:stCondLst>
                                  <p:childTnLst>
                                    <p:set>
                                      <p:cBhvr>
                                        <p:cTn id="14" dur="1" fill="hold">
                                          <p:stCondLst>
                                            <p:cond delay="0"/>
                                          </p:stCondLst>
                                        </p:cTn>
                                        <p:tgtEl>
                                          <p:spTgt spid="4">
                                            <p:graphicEl>
                                              <a:dgm id="{CE2F9F3A-5F8D-406B-9443-8E73E4744A65}"/>
                                            </p:graphicEl>
                                          </p:spTgt>
                                        </p:tgtEl>
                                        <p:attrNameLst>
                                          <p:attrName>style.visibility</p:attrName>
                                        </p:attrNameLst>
                                      </p:cBhvr>
                                      <p:to>
                                        <p:strVal val="visible"/>
                                      </p:to>
                                    </p:set>
                                    <p:animEffect transition="in" filter="fade">
                                      <p:cBhvr>
                                        <p:cTn id="15" dur="500"/>
                                        <p:tgtEl>
                                          <p:spTgt spid="4">
                                            <p:graphicEl>
                                              <a:dgm id="{CE2F9F3A-5F8D-406B-9443-8E73E4744A65}"/>
                                            </p:graphicEl>
                                          </p:spTgt>
                                        </p:tgtEl>
                                      </p:cBhvr>
                                    </p:animEffect>
                                  </p:childTnLst>
                                </p:cTn>
                              </p:par>
                            </p:childTnLst>
                          </p:cTn>
                        </p:par>
                        <p:par>
                          <p:cTn id="16" fill="hold">
                            <p:stCondLst>
                              <p:cond delay="7500"/>
                            </p:stCondLst>
                            <p:childTnLst>
                              <p:par>
                                <p:cTn id="17" presetID="10" presetClass="entr" presetSubtype="0" fill="hold" grpId="0" nodeType="afterEffect">
                                  <p:stCondLst>
                                    <p:cond delay="2000"/>
                                  </p:stCondLst>
                                  <p:childTnLst>
                                    <p:set>
                                      <p:cBhvr>
                                        <p:cTn id="18" dur="1" fill="hold">
                                          <p:stCondLst>
                                            <p:cond delay="0"/>
                                          </p:stCondLst>
                                        </p:cTn>
                                        <p:tgtEl>
                                          <p:spTgt spid="4">
                                            <p:graphicEl>
                                              <a:dgm id="{D7881209-B164-4F66-8DCA-45A13AD391FA}"/>
                                            </p:graphicEl>
                                          </p:spTgt>
                                        </p:tgtEl>
                                        <p:attrNameLst>
                                          <p:attrName>style.visibility</p:attrName>
                                        </p:attrNameLst>
                                      </p:cBhvr>
                                      <p:to>
                                        <p:strVal val="visible"/>
                                      </p:to>
                                    </p:set>
                                    <p:animEffect transition="in" filter="fade">
                                      <p:cBhvr>
                                        <p:cTn id="19" dur="500"/>
                                        <p:tgtEl>
                                          <p:spTgt spid="4">
                                            <p:graphicEl>
                                              <a:dgm id="{D7881209-B164-4F66-8DCA-45A13AD391F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File Status Lifecycle</a:t>
            </a:r>
            <a:endParaRPr lang="en-US" dirty="0"/>
          </a:p>
        </p:txBody>
      </p:sp>
      <p:pic>
        <p:nvPicPr>
          <p:cNvPr id="4" name="Content Placeholder 3" descr="Fig 2-1 File Status Lifecycle.png"/>
          <p:cNvPicPr>
            <a:picLocks noGrp="1" noChangeAspect="1"/>
          </p:cNvPicPr>
          <p:nvPr>
            <p:ph idx="1"/>
          </p:nvPr>
        </p:nvPicPr>
        <p:blipFill>
          <a:blip r:embed="rId2" cstate="print"/>
          <a:stretch>
            <a:fillRect/>
          </a:stretch>
        </p:blipFill>
        <p:spPr>
          <a:xfrm>
            <a:off x="2190750" y="2353469"/>
            <a:ext cx="4762500" cy="301942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endParaRPr lang="en-US"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Content Placeholder 8"/>
          <p:cNvGraphicFramePr>
            <a:graphicFrameLocks noGrp="1"/>
          </p:cNvGraphicFramePr>
          <p:nvPr>
            <p:ph idx="1"/>
          </p:nvPr>
        </p:nvGraphicFramePr>
        <p:xfrm>
          <a:off x="1676400" y="2057400"/>
          <a:ext cx="3200400" cy="4191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Rectangle 4"/>
          <p:cNvSpPr/>
          <p:nvPr/>
        </p:nvSpPr>
        <p:spPr>
          <a:xfrm>
            <a:off x="4953000" y="1752600"/>
            <a:ext cx="38100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ile"/>
          <p:cNvSpPr>
            <a:spLocks noEditPoints="1" noChangeArrowheads="1"/>
          </p:cNvSpPr>
          <p:nvPr/>
        </p:nvSpPr>
        <p:spPr bwMode="auto">
          <a:xfrm>
            <a:off x="5257800" y="25146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aphicFrame>
        <p:nvGraphicFramePr>
          <p:cNvPr id="7" name="Diagram 6"/>
          <p:cNvGraphicFramePr/>
          <p:nvPr/>
        </p:nvGraphicFramePr>
        <p:xfrm>
          <a:off x="4952999" y="2514600"/>
          <a:ext cx="3894667" cy="3048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8" name="TextBox 7"/>
          <p:cNvSpPr txBox="1"/>
          <p:nvPr/>
        </p:nvSpPr>
        <p:spPr>
          <a:xfrm>
            <a:off x="5638800" y="1905000"/>
            <a:ext cx="2514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LOCAL</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6" name="Rectangle 15"/>
          <p:cNvSpPr/>
          <p:nvPr/>
        </p:nvSpPr>
        <p:spPr>
          <a:xfrm>
            <a:off x="228600" y="1676400"/>
            <a:ext cx="1219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Check </a:t>
            </a:r>
            <a:r>
              <a:rPr lang="en-PH" dirty="0" smtClean="0"/>
              <a:t>status</a:t>
            </a:r>
          </a:p>
          <a:p>
            <a:pPr algn="ctr"/>
            <a:r>
              <a:rPr lang="en-PH" dirty="0" smtClean="0"/>
              <a:t>$ git status</a:t>
            </a:r>
            <a:endParaRPr lang="en-US" dirty="0"/>
          </a:p>
        </p:txBody>
      </p:sp>
      <p:sp>
        <p:nvSpPr>
          <p:cNvPr id="18" name="Right Arrow 17"/>
          <p:cNvSpPr/>
          <p:nvPr/>
        </p:nvSpPr>
        <p:spPr>
          <a:xfrm>
            <a:off x="1600200" y="32004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600200" y="48006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1600200" y="17526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1600200" y="64008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Operation Locations</a:t>
            </a:r>
            <a:endParaRPr lang="en-US" dirty="0"/>
          </a:p>
        </p:txBody>
      </p:sp>
      <p:pic>
        <p:nvPicPr>
          <p:cNvPr id="4" name="Content Placeholder 3" descr="03 Fig 1-6 - The Three States.png"/>
          <p:cNvPicPr>
            <a:picLocks noGrp="1" noChangeAspect="1"/>
          </p:cNvPicPr>
          <p:nvPr>
            <p:ph idx="1"/>
          </p:nvPr>
        </p:nvPicPr>
        <p:blipFill>
          <a:blip r:embed="rId3" cstate="print"/>
          <a:stretch>
            <a:fillRect/>
          </a:stretch>
        </p:blipFill>
        <p:spPr>
          <a:xfrm>
            <a:off x="2190750" y="1981199"/>
            <a:ext cx="4762500" cy="4072731"/>
          </a:xfrm>
        </p:spPr>
      </p:pic>
      <p:sp>
        <p:nvSpPr>
          <p:cNvPr id="5" name="Rectangular Callout 4"/>
          <p:cNvSpPr/>
          <p:nvPr/>
        </p:nvSpPr>
        <p:spPr>
          <a:xfrm>
            <a:off x="5943600" y="1295400"/>
            <a:ext cx="2209800" cy="762000"/>
          </a:xfrm>
          <a:prstGeom prst="wedgeRectCallout">
            <a:avLst>
              <a:gd name="adj1" fmla="val -86417"/>
              <a:gd name="adj2" fmla="val 120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is a simple file; sometimes referred to as the index</a:t>
            </a:r>
            <a:endParaRPr lang="en-US" dirty="0"/>
          </a:p>
        </p:txBody>
      </p:sp>
      <p:pic>
        <p:nvPicPr>
          <p:cNvPr id="2050" name="Picture 2" descr="\\PH-MNL-FIL01\Userdata$\jsalatan\My Documents\Internal Training\Git\moe-howard.jpg"/>
          <p:cNvPicPr>
            <a:picLocks noChangeAspect="1" noChangeArrowheads="1"/>
          </p:cNvPicPr>
          <p:nvPr/>
        </p:nvPicPr>
        <p:blipFill>
          <a:blip r:embed="rId4" cstate="print"/>
          <a:srcRect/>
          <a:stretch>
            <a:fillRect/>
          </a:stretch>
        </p:blipFill>
        <p:spPr bwMode="auto">
          <a:xfrm>
            <a:off x="1143000" y="3581400"/>
            <a:ext cx="991340" cy="1276350"/>
          </a:xfrm>
          <a:prstGeom prst="rect">
            <a:avLst/>
          </a:prstGeom>
          <a:noFill/>
        </p:spPr>
      </p:pic>
      <p:pic>
        <p:nvPicPr>
          <p:cNvPr id="2051" name="Picture 3" descr="\\PH-MNL-FIL01\Userdata$\jsalatan\My Documents\Internal Training\Git\Larrydisorder.jpg"/>
          <p:cNvPicPr>
            <a:picLocks noChangeAspect="1" noChangeArrowheads="1"/>
          </p:cNvPicPr>
          <p:nvPr/>
        </p:nvPicPr>
        <p:blipFill>
          <a:blip r:embed="rId5" cstate="print"/>
          <a:srcRect/>
          <a:stretch>
            <a:fillRect/>
          </a:stretch>
        </p:blipFill>
        <p:spPr bwMode="auto">
          <a:xfrm>
            <a:off x="4724400" y="3962400"/>
            <a:ext cx="1271016" cy="851060"/>
          </a:xfrm>
          <a:prstGeom prst="rect">
            <a:avLst/>
          </a:prstGeom>
          <a:noFill/>
        </p:spPr>
      </p:pic>
      <p:pic>
        <p:nvPicPr>
          <p:cNvPr id="2052" name="Picture 4" descr="\\PH-MNL-FIL01\Userdata$\jsalatan\My Documents\Internal Training\Git\Curlyhoward.jpg"/>
          <p:cNvPicPr>
            <a:picLocks noChangeAspect="1" noChangeArrowheads="1"/>
          </p:cNvPicPr>
          <p:nvPr/>
        </p:nvPicPr>
        <p:blipFill>
          <a:blip r:embed="rId6" cstate="print"/>
          <a:srcRect/>
          <a:stretch>
            <a:fillRect/>
          </a:stretch>
        </p:blipFill>
        <p:spPr bwMode="auto">
          <a:xfrm>
            <a:off x="7086600" y="4876800"/>
            <a:ext cx="1041400" cy="1374648"/>
          </a:xfrm>
          <a:prstGeom prst="rect">
            <a:avLst/>
          </a:prstGeom>
          <a:noFill/>
        </p:spPr>
      </p:pic>
      <p:sp>
        <p:nvSpPr>
          <p:cNvPr id="12" name="Rounded Rectangle 11"/>
          <p:cNvSpPr/>
          <p:nvPr/>
        </p:nvSpPr>
        <p:spPr>
          <a:xfrm>
            <a:off x="2209800" y="40386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a:t>
            </a:r>
            <a:endParaRPr lang="en-US" dirty="0"/>
          </a:p>
        </p:txBody>
      </p:sp>
      <p:sp>
        <p:nvSpPr>
          <p:cNvPr id="13" name="Flowchart: Connector 12"/>
          <p:cNvSpPr/>
          <p:nvPr/>
        </p:nvSpPr>
        <p:spPr>
          <a:xfrm>
            <a:off x="3429000" y="3962400"/>
            <a:ext cx="228600" cy="228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ounded Rectangle 13"/>
          <p:cNvSpPr/>
          <p:nvPr/>
        </p:nvSpPr>
        <p:spPr>
          <a:xfrm>
            <a:off x="3962400" y="48768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a:t>
            </a:r>
            <a:endParaRPr lang="en-US" dirty="0"/>
          </a:p>
        </p:txBody>
      </p:sp>
      <p:sp>
        <p:nvSpPr>
          <p:cNvPr id="15" name="Flowchart: Connector 14"/>
          <p:cNvSpPr/>
          <p:nvPr/>
        </p:nvSpPr>
        <p:spPr>
          <a:xfrm>
            <a:off x="5181600" y="4800600"/>
            <a:ext cx="228600" cy="228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ounded Rectangle 15"/>
          <p:cNvSpPr/>
          <p:nvPr/>
        </p:nvSpPr>
        <p:spPr>
          <a:xfrm>
            <a:off x="5562600" y="59436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a:t>
            </a:r>
            <a:endParaRPr lang="en-US" dirty="0"/>
          </a:p>
        </p:txBody>
      </p:sp>
      <p:sp>
        <p:nvSpPr>
          <p:cNvPr id="17" name="Flowchart: Connector 16"/>
          <p:cNvSpPr/>
          <p:nvPr/>
        </p:nvSpPr>
        <p:spPr>
          <a:xfrm>
            <a:off x="6781800" y="5867400"/>
            <a:ext cx="228600" cy="22860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p:cNvSpPr/>
          <p:nvPr/>
        </p:nvSpPr>
        <p:spPr>
          <a:xfrm>
            <a:off x="2438400" y="2590800"/>
            <a:ext cx="762000" cy="381000"/>
          </a:xfrm>
          <a:prstGeom prst="rect">
            <a:avLst/>
          </a:prstGeom>
          <a:solidFill>
            <a:srgbClr val="BE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a:t>
            </a:r>
            <a:endParaRPr lang="en-US" dirty="0">
              <a:solidFill>
                <a:schemeClr val="tx1"/>
              </a:solidFill>
            </a:endParaRPr>
          </a:p>
        </p:txBody>
      </p:sp>
      <p:sp>
        <p:nvSpPr>
          <p:cNvPr id="19" name="Rectangle 18"/>
          <p:cNvSpPr/>
          <p:nvPr/>
        </p:nvSpPr>
        <p:spPr>
          <a:xfrm>
            <a:off x="4114800" y="2590800"/>
            <a:ext cx="762000" cy="381000"/>
          </a:xfrm>
          <a:prstGeom prst="rect">
            <a:avLst/>
          </a:prstGeom>
          <a:solidFill>
            <a:srgbClr val="F1F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a:t>
            </a:r>
            <a:endParaRPr lang="en-US" dirty="0">
              <a:solidFill>
                <a:schemeClr val="tx1"/>
              </a:solidFill>
            </a:endParaRPr>
          </a:p>
        </p:txBody>
      </p:sp>
      <p:sp>
        <p:nvSpPr>
          <p:cNvPr id="20" name="Rectangle 19"/>
          <p:cNvSpPr/>
          <p:nvPr/>
        </p:nvSpPr>
        <p:spPr>
          <a:xfrm>
            <a:off x="5715000" y="2590800"/>
            <a:ext cx="990600" cy="381000"/>
          </a:xfrm>
          <a:prstGeom prst="rect">
            <a:avLst/>
          </a:prstGeom>
          <a:solidFill>
            <a:srgbClr val="82B4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a:t>
            </a:r>
            <a:endParaRPr lang="en-US" dirty="0">
              <a:solidFill>
                <a:schemeClr val="tx1"/>
              </a:solidFill>
            </a:endParaRPr>
          </a:p>
        </p:txBody>
      </p:sp>
      <p:pic>
        <p:nvPicPr>
          <p:cNvPr id="1026" name="Picture 2" descr="D:\Users\jsalatan\AppData\Local\Microsoft\Windows\Temporary Internet Files\Content.IE5\IKB8HUTU\MC900282178[1].wmf"/>
          <p:cNvPicPr>
            <a:picLocks noChangeAspect="1" noChangeArrowheads="1"/>
          </p:cNvPicPr>
          <p:nvPr/>
        </p:nvPicPr>
        <p:blipFill>
          <a:blip r:embed="rId7" cstate="print"/>
          <a:srcRect/>
          <a:stretch>
            <a:fillRect/>
          </a:stretch>
        </p:blipFill>
        <p:spPr bwMode="auto">
          <a:xfrm>
            <a:off x="1447800" y="533400"/>
            <a:ext cx="819150" cy="9429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Exercise</a:t>
            </a:r>
            <a:endParaRPr lang="en-US" dirty="0"/>
          </a:p>
        </p:txBody>
      </p:sp>
      <p:graphicFrame>
        <p:nvGraphicFramePr>
          <p:cNvPr id="9" name="Content Placeholder 8"/>
          <p:cNvGraphicFramePr>
            <a:graphicFrameLocks noGrp="1"/>
          </p:cNvGraphicFramePr>
          <p:nvPr>
            <p:ph idx="1"/>
          </p:nvPr>
        </p:nvGraphicFramePr>
        <p:xfrm>
          <a:off x="1676400" y="2057400"/>
          <a:ext cx="3200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p:cNvGrpSpPr/>
          <p:nvPr/>
        </p:nvGrpSpPr>
        <p:grpSpPr>
          <a:xfrm>
            <a:off x="4952999" y="1752600"/>
            <a:ext cx="3894667" cy="4648200"/>
            <a:chOff x="4952999" y="1752600"/>
            <a:chExt cx="3894667" cy="4648200"/>
          </a:xfrm>
        </p:grpSpPr>
        <p:sp>
          <p:nvSpPr>
            <p:cNvPr id="5" name="Rectangle 4"/>
            <p:cNvSpPr/>
            <p:nvPr/>
          </p:nvSpPr>
          <p:spPr>
            <a:xfrm>
              <a:off x="4953000" y="1752600"/>
              <a:ext cx="38100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ile"/>
            <p:cNvSpPr>
              <a:spLocks noEditPoints="1" noChangeArrowheads="1"/>
            </p:cNvSpPr>
            <p:nvPr/>
          </p:nvSpPr>
          <p:spPr bwMode="auto">
            <a:xfrm>
              <a:off x="5257800" y="2514600"/>
              <a:ext cx="714375" cy="477837"/>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aphicFrame>
          <p:nvGraphicFramePr>
            <p:cNvPr id="7" name="Diagram 6"/>
            <p:cNvGraphicFramePr/>
            <p:nvPr/>
          </p:nvGraphicFramePr>
          <p:xfrm>
            <a:off x="4952999" y="2514600"/>
            <a:ext cx="3894667"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p:cNvSpPr txBox="1"/>
            <p:nvPr/>
          </p:nvSpPr>
          <p:spPr>
            <a:xfrm>
              <a:off x="5638800" y="1905000"/>
              <a:ext cx="2514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PH"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LOCAL</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sp>
        <p:nvSpPr>
          <p:cNvPr id="18" name="Line Callout 2 17"/>
          <p:cNvSpPr/>
          <p:nvPr/>
        </p:nvSpPr>
        <p:spPr>
          <a:xfrm>
            <a:off x="152400" y="3810000"/>
            <a:ext cx="1371600" cy="1447800"/>
          </a:xfrm>
          <a:prstGeom prst="borderCallout2">
            <a:avLst>
              <a:gd name="adj1" fmla="val 113988"/>
              <a:gd name="adj2" fmla="val 52171"/>
              <a:gd name="adj3" fmla="val 155893"/>
              <a:gd name="adj4" fmla="val 53921"/>
              <a:gd name="adj5" fmla="val 147188"/>
              <a:gd name="adj6" fmla="val 1509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Will the updated file be committed?</a:t>
            </a:r>
            <a:endParaRPr lang="en-US" dirty="0"/>
          </a:p>
        </p:txBody>
      </p:sp>
      <p:pic>
        <p:nvPicPr>
          <p:cNvPr id="1028" name="Picture 4" descr="D:\Users\jsalatan\AppData\Local\Microsoft\Windows\Temporary Internet Files\Content.IE5\F8TA8QKX\MC900318802[1].wmf"/>
          <p:cNvPicPr>
            <a:picLocks noChangeAspect="1" noChangeArrowheads="1"/>
          </p:cNvPicPr>
          <p:nvPr/>
        </p:nvPicPr>
        <p:blipFill>
          <a:blip r:embed="rId13" cstate="print"/>
          <a:srcRect/>
          <a:stretch>
            <a:fillRect/>
          </a:stretch>
        </p:blipFill>
        <p:spPr bwMode="auto">
          <a:xfrm>
            <a:off x="1558925" y="136525"/>
            <a:ext cx="1809750" cy="1809750"/>
          </a:xfrm>
          <a:prstGeom prst="rect">
            <a:avLst/>
          </a:prstGeom>
          <a:noFill/>
        </p:spPr>
      </p:pic>
      <p:pic>
        <p:nvPicPr>
          <p:cNvPr id="2050" name="Picture 2" descr="D:\Users\jsalatan\AppData\Local\Microsoft\Windows\Temporary Internet Files\Content.IE5\QUMOUGV2\MC900441902[1].wmf"/>
          <p:cNvPicPr>
            <a:picLocks noChangeAspect="1" noChangeArrowheads="1"/>
          </p:cNvPicPr>
          <p:nvPr/>
        </p:nvPicPr>
        <p:blipFill>
          <a:blip r:embed="rId14" cstate="print"/>
          <a:srcRect/>
          <a:stretch>
            <a:fillRect/>
          </a:stretch>
        </p:blipFill>
        <p:spPr bwMode="auto">
          <a:xfrm>
            <a:off x="304800" y="2133600"/>
            <a:ext cx="1276311" cy="15081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endParaRPr lang="en-US"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dirty="0" smtClean="0"/>
              <a:t>Ignoring Files</a:t>
            </a:r>
          </a:p>
          <a:p>
            <a:pPr lvl="1">
              <a:buFont typeface="Arial" pitchFamily="34" charset="0"/>
              <a:buChar char="•"/>
            </a:pPr>
            <a:r>
              <a:rPr lang="en-PH" dirty="0" smtClean="0"/>
              <a:t>Modify .</a:t>
            </a:r>
            <a:r>
              <a:rPr lang="en-PH" dirty="0" err="1" smtClean="0"/>
              <a:t>gitignore</a:t>
            </a:r>
            <a:endParaRPr lang="en-US" dirty="0" smtClean="0"/>
          </a:p>
          <a:p>
            <a:pPr>
              <a:buFont typeface="Wingdings" pitchFamily="2" charset="2"/>
              <a:buChar char="q"/>
            </a:pPr>
            <a:r>
              <a:rPr lang="en-US" dirty="0" smtClean="0"/>
              <a:t>Skipping the Staging Area</a:t>
            </a:r>
          </a:p>
          <a:p>
            <a:pPr lvl="1">
              <a:buFont typeface="Arial" pitchFamily="34" charset="0"/>
              <a:buChar char="•"/>
            </a:pPr>
            <a:r>
              <a:rPr lang="en-PH" dirty="0" smtClean="0"/>
              <a:t>$ git commit –a –m &lt;comment&gt;</a:t>
            </a:r>
            <a:endParaRPr lang="en-US" dirty="0" smtClean="0"/>
          </a:p>
          <a:p>
            <a:pPr>
              <a:buFont typeface="Wingdings" pitchFamily="2" charset="2"/>
              <a:buChar char="q"/>
            </a:pPr>
            <a:r>
              <a:rPr lang="en-US" dirty="0" smtClean="0"/>
              <a:t>Removing Files</a:t>
            </a:r>
          </a:p>
          <a:p>
            <a:pPr lvl="1">
              <a:buFont typeface="Arial" pitchFamily="34" charset="0"/>
              <a:buChar char="•"/>
            </a:pPr>
            <a:r>
              <a:rPr lang="en-PH" dirty="0" smtClean="0"/>
              <a:t>$ git </a:t>
            </a:r>
            <a:r>
              <a:rPr lang="en-PH" dirty="0" err="1" smtClean="0"/>
              <a:t>rm</a:t>
            </a:r>
            <a:endParaRPr lang="en-PH" dirty="0" smtClean="0"/>
          </a:p>
          <a:p>
            <a:pPr lvl="1">
              <a:buFont typeface="Arial" pitchFamily="34" charset="0"/>
              <a:buChar char="•"/>
            </a:pPr>
            <a:r>
              <a:rPr lang="en-PH" dirty="0" smtClean="0"/>
              <a:t>$ git </a:t>
            </a:r>
            <a:r>
              <a:rPr lang="en-PH" dirty="0" err="1" smtClean="0"/>
              <a:t>rm</a:t>
            </a:r>
            <a:r>
              <a:rPr lang="en-PH" dirty="0" smtClean="0"/>
              <a:t> --cached &lt;file&gt;</a:t>
            </a:r>
            <a:endParaRPr lang="en-US" dirty="0" smtClean="0"/>
          </a:p>
          <a:p>
            <a:pPr>
              <a:buFont typeface="Wingdings" pitchFamily="2" charset="2"/>
              <a:buChar char="q"/>
            </a:pPr>
            <a:r>
              <a:rPr lang="en-US" dirty="0" smtClean="0"/>
              <a:t>Moving Files</a:t>
            </a:r>
          </a:p>
          <a:p>
            <a:pPr lvl="1">
              <a:buFont typeface="Arial" pitchFamily="34" charset="0"/>
              <a:buChar char="•"/>
            </a:pPr>
            <a:r>
              <a:rPr lang="en-PH" dirty="0" smtClean="0"/>
              <a:t>$ git </a:t>
            </a:r>
            <a:r>
              <a:rPr lang="en-PH" dirty="0" err="1" smtClean="0"/>
              <a:t>mv</a:t>
            </a:r>
            <a:endParaRPr lang="en-PH" dirty="0" smtClean="0"/>
          </a:p>
        </p:txBody>
      </p:sp>
      <p:sp>
        <p:nvSpPr>
          <p:cNvPr id="11" name="Line Callout 1 10"/>
          <p:cNvSpPr/>
          <p:nvPr/>
        </p:nvSpPr>
        <p:spPr>
          <a:xfrm>
            <a:off x="5791200" y="3276600"/>
            <a:ext cx="2438400" cy="1295400"/>
          </a:xfrm>
          <a:prstGeom prst="borderCallout1">
            <a:avLst>
              <a:gd name="adj1" fmla="val 18750"/>
              <a:gd name="adj2" fmla="val -8333"/>
              <a:gd name="adj3" fmla="val 101529"/>
              <a:gd name="adj4" fmla="val -54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if you forgot to add something to your </a:t>
            </a:r>
            <a:r>
              <a:rPr lang="en-PH" dirty="0" smtClean="0"/>
              <a:t>.</a:t>
            </a:r>
            <a:r>
              <a:rPr lang="en-PH" dirty="0" err="1" smtClean="0"/>
              <a:t>gitignore</a:t>
            </a:r>
            <a:r>
              <a:rPr lang="en-PH" dirty="0" smtClean="0">
                <a:solidFill>
                  <a:schemeClr val="tx1"/>
                </a:solidFill>
              </a:rPr>
              <a:t> file and accidentally staged it</a:t>
            </a:r>
            <a:endParaRPr lang="en-US" dirty="0" smtClean="0"/>
          </a:p>
        </p:txBody>
      </p:sp>
      <p:sp>
        <p:nvSpPr>
          <p:cNvPr id="12" name="Line Callout 1 11"/>
          <p:cNvSpPr/>
          <p:nvPr/>
        </p:nvSpPr>
        <p:spPr>
          <a:xfrm>
            <a:off x="5486400" y="4953000"/>
            <a:ext cx="2667000" cy="1295400"/>
          </a:xfrm>
          <a:prstGeom prst="borderCallout1">
            <a:avLst>
              <a:gd name="adj1" fmla="val 18750"/>
              <a:gd name="adj2" fmla="val -8333"/>
              <a:gd name="adj3" fmla="val 47607"/>
              <a:gd name="adj4" fmla="val -112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Convenience function for:</a:t>
            </a:r>
          </a:p>
          <a:p>
            <a:r>
              <a:rPr lang="en-US" dirty="0" smtClean="0"/>
              <a:t>$ </a:t>
            </a:r>
            <a:r>
              <a:rPr lang="en-US" dirty="0" err="1" smtClean="0"/>
              <a:t>mv</a:t>
            </a:r>
            <a:r>
              <a:rPr lang="en-US" dirty="0" smtClean="0"/>
              <a:t> README README.txt</a:t>
            </a:r>
          </a:p>
          <a:p>
            <a:r>
              <a:rPr lang="en-US" dirty="0" smtClean="0"/>
              <a:t>$ </a:t>
            </a:r>
            <a:r>
              <a:rPr lang="en-US" dirty="0" err="1" smtClean="0"/>
              <a:t>git</a:t>
            </a:r>
            <a:r>
              <a:rPr lang="en-US" dirty="0" smtClean="0"/>
              <a:t> </a:t>
            </a:r>
            <a:r>
              <a:rPr lang="en-US" dirty="0" err="1" smtClean="0"/>
              <a:t>rm</a:t>
            </a:r>
            <a:r>
              <a:rPr lang="en-US" dirty="0" smtClean="0"/>
              <a:t> README</a:t>
            </a:r>
          </a:p>
          <a:p>
            <a:r>
              <a:rPr lang="en-US" dirty="0" smtClean="0"/>
              <a:t>$ </a:t>
            </a:r>
            <a:r>
              <a:rPr lang="en-US" dirty="0" err="1" smtClean="0"/>
              <a:t>git</a:t>
            </a:r>
            <a:r>
              <a:rPr lang="en-US" dirty="0" smtClean="0"/>
              <a:t> add README.txt</a:t>
            </a:r>
          </a:p>
          <a:p>
            <a:pPr algn="ct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PH" b="1" dirty="0" smtClean="0"/>
              <a:t>$ git log</a:t>
            </a:r>
          </a:p>
          <a:p>
            <a:pPr lvl="1">
              <a:buNone/>
            </a:pPr>
            <a:r>
              <a:rPr lang="en-PH" dirty="0" smtClean="0"/>
              <a:t>--stat</a:t>
            </a:r>
          </a:p>
          <a:p>
            <a:pPr lvl="1">
              <a:buNone/>
            </a:pPr>
            <a:r>
              <a:rPr lang="en-PH" dirty="0" smtClean="0"/>
              <a:t>--pretty</a:t>
            </a:r>
          </a:p>
          <a:p>
            <a:pPr lvl="2"/>
            <a:r>
              <a:rPr lang="en-PH" dirty="0" smtClean="0"/>
              <a:t>format</a:t>
            </a:r>
          </a:p>
          <a:p>
            <a:pPr lvl="1">
              <a:buNone/>
            </a:pPr>
            <a:r>
              <a:rPr lang="en-PH" dirty="0" smtClean="0"/>
              <a:t>--graph</a:t>
            </a:r>
          </a:p>
          <a:p>
            <a:pPr lvl="1">
              <a:buNone/>
            </a:pPr>
            <a:r>
              <a:rPr lang="en-PH" dirty="0" smtClean="0"/>
              <a:t>$ git log --pretty=format:"%h %s" --graph</a:t>
            </a:r>
          </a:p>
          <a:p>
            <a:pPr lvl="1">
              <a:buNone/>
            </a:pPr>
            <a:r>
              <a:rPr lang="en-PH" dirty="0" smtClean="0"/>
              <a:t>$ git log --pretty=</a:t>
            </a:r>
            <a:r>
              <a:rPr lang="en-PH" dirty="0" err="1" smtClean="0"/>
              <a:t>oneline</a:t>
            </a:r>
            <a:r>
              <a:rPr lang="en-PH" dirty="0" smtClean="0"/>
              <a:t> --graph</a:t>
            </a:r>
          </a:p>
          <a:p>
            <a:r>
              <a:rPr lang="en-PH" b="1" dirty="0" smtClean="0"/>
              <a:t>$ </a:t>
            </a:r>
            <a:r>
              <a:rPr lang="en-PH" b="1" dirty="0" err="1" smtClean="0"/>
              <a:t>gitk</a:t>
            </a:r>
            <a:endParaRPr lang="en-US" b="1"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mtClean="0"/>
              <a:t>Activity</a:t>
            </a:r>
            <a:endParaRPr lang="en-US" dirty="0"/>
          </a:p>
        </p:txBody>
      </p:sp>
      <p:graphicFrame>
        <p:nvGraphicFramePr>
          <p:cNvPr id="4" name="Content Placeholder 3"/>
          <p:cNvGraphicFramePr>
            <a:graphicFrameLocks noGrp="1"/>
          </p:cNvGraphicFramePr>
          <p:nvPr>
            <p:ph sz="half" idx="2"/>
          </p:nvPr>
        </p:nvGraphicFramePr>
        <p:xfrm>
          <a:off x="457200" y="1524000"/>
          <a:ext cx="4040188" cy="460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Content Placeholder 20"/>
          <p:cNvSpPr>
            <a:spLocks noGrp="1"/>
          </p:cNvSpPr>
          <p:nvPr>
            <p:ph sz="quarter" idx="4"/>
          </p:nvPr>
        </p:nvSpPr>
        <p:spPr/>
        <p:txBody>
          <a:bodyPr>
            <a:normAutofit/>
          </a:bodyPr>
          <a:lstStyle/>
          <a:p>
            <a:pPr>
              <a:buNone/>
            </a:pPr>
            <a:endParaRPr lang="en-US" sz="1400" dirty="0"/>
          </a:p>
        </p:txBody>
      </p:sp>
      <p:pic>
        <p:nvPicPr>
          <p:cNvPr id="79875" name="Picture 3"/>
          <p:cNvPicPr>
            <a:picLocks noChangeAspect="1" noChangeArrowheads="1"/>
          </p:cNvPicPr>
          <p:nvPr/>
        </p:nvPicPr>
        <p:blipFill>
          <a:blip r:embed="rId8" cstate="print"/>
          <a:srcRect/>
          <a:stretch>
            <a:fillRect/>
          </a:stretch>
        </p:blipFill>
        <p:spPr bwMode="auto">
          <a:xfrm>
            <a:off x="4495800" y="3581400"/>
            <a:ext cx="4267200" cy="2152650"/>
          </a:xfrm>
          <a:prstGeom prst="rect">
            <a:avLst/>
          </a:prstGeom>
          <a:noFill/>
          <a:ln w="9525">
            <a:noFill/>
            <a:miter lim="800000"/>
            <a:headEnd/>
            <a:tailEnd/>
          </a:ln>
        </p:spPr>
      </p:pic>
      <p:pic>
        <p:nvPicPr>
          <p:cNvPr id="79877" name="Picture 5"/>
          <p:cNvPicPr>
            <a:picLocks noChangeAspect="1" noChangeArrowheads="1"/>
          </p:cNvPicPr>
          <p:nvPr/>
        </p:nvPicPr>
        <p:blipFill>
          <a:blip r:embed="rId9" cstate="print"/>
          <a:srcRect/>
          <a:stretch>
            <a:fillRect/>
          </a:stretch>
        </p:blipFill>
        <p:spPr bwMode="auto">
          <a:xfrm>
            <a:off x="4572000" y="1600200"/>
            <a:ext cx="4267200" cy="1762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US"/>
          </a:p>
        </p:txBody>
      </p:sp>
      <p:graphicFrame>
        <p:nvGraphicFramePr>
          <p:cNvPr id="20" name="Content Placeholder 19"/>
          <p:cNvGraphicFramePr>
            <a:graphicFrameLocks noGrp="1"/>
          </p:cNvGraphicFramePr>
          <p:nvPr>
            <p:ph sz="quarter" idx="4"/>
          </p:nvPr>
        </p:nvGraphicFramePr>
        <p:xfrm>
          <a:off x="4645025" y="1524000"/>
          <a:ext cx="4041775" cy="460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9" name="Content Placeholder 18"/>
          <p:cNvSpPr>
            <a:spLocks noGrp="1"/>
          </p:cNvSpPr>
          <p:nvPr>
            <p:ph sz="half" idx="2"/>
          </p:nvPr>
        </p:nvSpPr>
        <p:spPr/>
        <p:txBody>
          <a:bodyPr/>
          <a:lstStyle/>
          <a:p>
            <a:r>
              <a:rPr lang="en-PH" dirty="0" smtClean="0"/>
              <a:t>Changing last commit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US"/>
          </a:p>
        </p:txBody>
      </p:sp>
      <p:graphicFrame>
        <p:nvGraphicFramePr>
          <p:cNvPr id="20" name="Content Placeholder 19"/>
          <p:cNvGraphicFramePr>
            <a:graphicFrameLocks noGrp="1"/>
          </p:cNvGraphicFramePr>
          <p:nvPr>
            <p:ph sz="quarter" idx="4"/>
          </p:nvPr>
        </p:nvGraphicFramePr>
        <p:xfrm>
          <a:off x="4645025" y="1524000"/>
          <a:ext cx="4041775" cy="460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9" name="Content Placeholder 18"/>
          <p:cNvSpPr>
            <a:spLocks noGrp="1"/>
          </p:cNvSpPr>
          <p:nvPr>
            <p:ph sz="half" idx="2"/>
          </p:nvPr>
        </p:nvSpPr>
        <p:spPr/>
        <p:txBody>
          <a:bodyPr/>
          <a:lstStyle/>
          <a:p>
            <a:r>
              <a:rPr lang="en-PH" dirty="0" err="1" smtClean="0"/>
              <a:t>Unstaging</a:t>
            </a:r>
            <a:r>
              <a:rPr lang="en-PH" dirty="0" smtClean="0"/>
              <a:t> a Staged File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US"/>
          </a:p>
        </p:txBody>
      </p:sp>
      <p:graphicFrame>
        <p:nvGraphicFramePr>
          <p:cNvPr id="20" name="Content Placeholder 19"/>
          <p:cNvGraphicFramePr>
            <a:graphicFrameLocks noGrp="1"/>
          </p:cNvGraphicFramePr>
          <p:nvPr>
            <p:ph sz="quarter" idx="4"/>
          </p:nvPr>
        </p:nvGraphicFramePr>
        <p:xfrm>
          <a:off x="4645025" y="1524000"/>
          <a:ext cx="4041775" cy="460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9" name="Content Placeholder 18"/>
          <p:cNvSpPr>
            <a:spLocks noGrp="1"/>
          </p:cNvSpPr>
          <p:nvPr>
            <p:ph sz="half" idx="2"/>
          </p:nvPr>
        </p:nvSpPr>
        <p:spPr/>
        <p:txBody>
          <a:bodyPr/>
          <a:lstStyle/>
          <a:p>
            <a:r>
              <a:rPr lang="en-PH" dirty="0" err="1" smtClean="0"/>
              <a:t>Unmodifying</a:t>
            </a:r>
            <a:r>
              <a:rPr lang="en-PH" dirty="0" smtClean="0"/>
              <a:t> a Modified File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History</a:t>
            </a:r>
            <a:endParaRPr lang="en-US" dirty="0"/>
          </a:p>
        </p:txBody>
      </p:sp>
      <p:sp>
        <p:nvSpPr>
          <p:cNvPr id="3" name="Content Placeholder 2"/>
          <p:cNvSpPr>
            <a:spLocks noGrp="1"/>
          </p:cNvSpPr>
          <p:nvPr>
            <p:ph type="body" idx="1"/>
          </p:nvPr>
        </p:nvSpPr>
        <p:spPr/>
        <p:txBody>
          <a:bodyPr>
            <a:normAutofit/>
          </a:bodyPr>
          <a:lstStyle/>
          <a:p>
            <a:r>
              <a:rPr lang="en-PH" dirty="0" smtClean="0"/>
              <a:t>“As with many great things in life, Git began with a bit of creative destruction and fiery controversy.” – Scott Chacon, Pro Git</a:t>
            </a:r>
            <a:endParaRPr lang="en-US" dirty="0"/>
          </a:p>
        </p:txBody>
      </p:sp>
      <p:sp>
        <p:nvSpPr>
          <p:cNvPr id="5" name="Slide Number Placeholder 4"/>
          <p:cNvSpPr>
            <a:spLocks noGrp="1"/>
          </p:cNvSpPr>
          <p:nvPr>
            <p:ph type="sldNum" sz="quarter" idx="12"/>
          </p:nvPr>
        </p:nvSpPr>
        <p:spPr/>
        <p:txBody>
          <a:bodyPr/>
          <a:lstStyle/>
          <a:p>
            <a:fld id="{E9BBFE13-5613-47F1-9E72-172207684A85}" type="slidenum">
              <a:rPr lang="en-US" smtClean="0"/>
              <a:pPr/>
              <a:t>3</a:t>
            </a:fld>
            <a:endParaRPr lang="en-US"/>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US"/>
          </a:p>
        </p:txBody>
      </p:sp>
      <p:graphicFrame>
        <p:nvGraphicFramePr>
          <p:cNvPr id="20" name="Content Placeholder 19"/>
          <p:cNvGraphicFramePr>
            <a:graphicFrameLocks noGrp="1"/>
          </p:cNvGraphicFramePr>
          <p:nvPr>
            <p:ph sz="quarter" idx="4"/>
          </p:nvPr>
        </p:nvGraphicFramePr>
        <p:xfrm>
          <a:off x="4645025" y="1524000"/>
          <a:ext cx="4041775" cy="4602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762000" y="-177800"/>
          <a:ext cx="8001000" cy="2082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9" name="Content Placeholder 18"/>
          <p:cNvSpPr>
            <a:spLocks noGrp="1"/>
          </p:cNvSpPr>
          <p:nvPr>
            <p:ph sz="half" idx="2"/>
          </p:nvPr>
        </p:nvSpPr>
        <p:spPr/>
        <p:txBody>
          <a:bodyPr/>
          <a:lstStyle/>
          <a:p>
            <a:r>
              <a:rPr lang="en-PH" dirty="0" err="1" smtClean="0"/>
              <a:t>Unmodifying</a:t>
            </a:r>
            <a:r>
              <a:rPr lang="en-PH" dirty="0" smtClean="0"/>
              <a:t> a Staged File</a:t>
            </a:r>
          </a:p>
          <a:p>
            <a:pPr>
              <a:buNone/>
            </a:pPr>
            <a:r>
              <a:rPr lang="en-PH" dirty="0" smtClean="0"/>
              <a:t>(Return to initial state)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p:cNvSpPr>
            <a:spLocks noGrp="1"/>
          </p:cNvSpPr>
          <p:nvPr>
            <p:ph idx="1"/>
          </p:nvPr>
        </p:nvSpPr>
        <p:spPr/>
        <p:txBody>
          <a:bodyPr/>
          <a:lstStyle/>
          <a:p>
            <a:r>
              <a:rPr lang="en-US" dirty="0" smtClean="0"/>
              <a:t>Showing Your Remotes</a:t>
            </a:r>
          </a:p>
          <a:p>
            <a:pPr lvl="1"/>
            <a:r>
              <a:rPr lang="en-PH" dirty="0" smtClean="0"/>
              <a:t>$ git remote</a:t>
            </a:r>
          </a:p>
          <a:p>
            <a:pPr lvl="1"/>
            <a:r>
              <a:rPr lang="en-PH" dirty="0" smtClean="0"/>
              <a:t>$ git remote </a:t>
            </a:r>
            <a:r>
              <a:rPr lang="en-PH" dirty="0" smtClean="0"/>
              <a:t>-v</a:t>
            </a:r>
            <a:endParaRPr lang="en-PH" dirty="0" smtClean="0"/>
          </a:p>
          <a:p>
            <a:r>
              <a:rPr lang="en-PH" dirty="0" smtClean="0"/>
              <a:t>Adding Remote Repositories</a:t>
            </a:r>
          </a:p>
          <a:p>
            <a:pPr lvl="1"/>
            <a:r>
              <a:rPr lang="en-PH" dirty="0" smtClean="0"/>
              <a:t>$ git remote add [</a:t>
            </a:r>
            <a:r>
              <a:rPr lang="en-PH" dirty="0" err="1" smtClean="0"/>
              <a:t>shortname</a:t>
            </a:r>
            <a:r>
              <a:rPr lang="en-PH" dirty="0" smtClean="0"/>
              <a:t>] [</a:t>
            </a:r>
            <a:r>
              <a:rPr lang="en-PH" dirty="0" err="1" smtClean="0"/>
              <a:t>url</a:t>
            </a:r>
            <a:r>
              <a:rPr lang="en-PH" dirty="0" smtClean="0"/>
              <a:t>]</a:t>
            </a:r>
          </a:p>
          <a:p>
            <a:pPr lvl="1"/>
            <a:r>
              <a:rPr lang="en-PH" dirty="0" smtClean="0"/>
              <a:t>$ git fetch</a:t>
            </a:r>
            <a:endParaRPr lang="en-US" dirty="0"/>
          </a:p>
        </p:txBody>
      </p:sp>
      <p:sp>
        <p:nvSpPr>
          <p:cNvPr id="8" name="Line Callout 1 7"/>
          <p:cNvSpPr/>
          <p:nvPr/>
        </p:nvSpPr>
        <p:spPr>
          <a:xfrm>
            <a:off x="4038600" y="4495800"/>
            <a:ext cx="2743200" cy="990600"/>
          </a:xfrm>
          <a:prstGeom prst="borderCallout1">
            <a:avLst>
              <a:gd name="adj1" fmla="val 18750"/>
              <a:gd name="adj2" fmla="val -8333"/>
              <a:gd name="adj3" fmla="val 2363"/>
              <a:gd name="adj4" fmla="val -33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pulls the data to your local repository — it doesn’t automatically merge it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p:cNvSpPr>
            <a:spLocks noGrp="1"/>
          </p:cNvSpPr>
          <p:nvPr>
            <p:ph idx="1"/>
          </p:nvPr>
        </p:nvSpPr>
        <p:spPr/>
        <p:txBody>
          <a:bodyPr/>
          <a:lstStyle/>
          <a:p>
            <a:r>
              <a:rPr lang="en-PH" dirty="0" smtClean="0"/>
              <a:t>Fetching and Pulling from Your Remotes</a:t>
            </a:r>
            <a:endParaRPr lang="en-US" dirty="0" smtClean="0"/>
          </a:p>
          <a:p>
            <a:pPr lvl="1"/>
            <a:r>
              <a:rPr lang="en-PH" dirty="0" smtClean="0"/>
              <a:t>git fetch [remote-name]</a:t>
            </a:r>
          </a:p>
          <a:p>
            <a:pPr lvl="1"/>
            <a:r>
              <a:rPr lang="en-PH" dirty="0" smtClean="0"/>
              <a:t>git pull</a:t>
            </a:r>
          </a:p>
          <a:p>
            <a:r>
              <a:rPr lang="en-PH" dirty="0" smtClean="0"/>
              <a:t>Pushing to Your Remotes</a:t>
            </a:r>
          </a:p>
          <a:p>
            <a:pPr lvl="1"/>
            <a:r>
              <a:rPr lang="en-PH" dirty="0" smtClean="0"/>
              <a:t>git push [remote-name] [branch-name]</a:t>
            </a:r>
          </a:p>
          <a:p>
            <a:pPr lvl="2"/>
            <a:r>
              <a:rPr lang="en-PH" dirty="0" smtClean="0"/>
              <a:t>$ git push origin master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graphicFrame>
        <p:nvGraphicFramePr>
          <p:cNvPr id="4" name="Diagram 3"/>
          <p:cNvGraphicFramePr/>
          <p:nvPr/>
        </p:nvGraphicFramePr>
        <p:xfrm>
          <a:off x="762000" y="1270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p:cNvSpPr>
            <a:spLocks noGrp="1"/>
          </p:cNvSpPr>
          <p:nvPr>
            <p:ph idx="1"/>
          </p:nvPr>
        </p:nvSpPr>
        <p:spPr/>
        <p:txBody>
          <a:bodyPr/>
          <a:lstStyle/>
          <a:p>
            <a:r>
              <a:rPr lang="en-PH" dirty="0" smtClean="0"/>
              <a:t>Inspecting a Remote</a:t>
            </a:r>
            <a:endParaRPr lang="en-US" dirty="0" smtClean="0"/>
          </a:p>
          <a:p>
            <a:pPr lvl="1"/>
            <a:r>
              <a:rPr lang="en-PH" dirty="0" smtClean="0"/>
              <a:t>git remote show</a:t>
            </a:r>
          </a:p>
          <a:p>
            <a:pPr lvl="2"/>
            <a:r>
              <a:rPr lang="en-PH" dirty="0" smtClean="0"/>
              <a:t>$ git remote show origin</a:t>
            </a:r>
          </a:p>
          <a:p>
            <a:r>
              <a:rPr lang="en-PH" dirty="0" smtClean="0"/>
              <a:t>Removing and Renaming Remotes</a:t>
            </a:r>
          </a:p>
          <a:p>
            <a:pPr lvl="1"/>
            <a:r>
              <a:rPr lang="en-PH" dirty="0" smtClean="0"/>
              <a:t>git remote rename</a:t>
            </a:r>
          </a:p>
          <a:p>
            <a:pPr lvl="2"/>
            <a:r>
              <a:rPr lang="fr-FR" dirty="0" smtClean="0"/>
              <a:t>$ git </a:t>
            </a:r>
            <a:r>
              <a:rPr lang="fr-FR" dirty="0" err="1" smtClean="0"/>
              <a:t>remote</a:t>
            </a:r>
            <a:r>
              <a:rPr lang="fr-FR" dirty="0" smtClean="0"/>
              <a:t> </a:t>
            </a:r>
            <a:r>
              <a:rPr lang="fr-FR" dirty="0" err="1" smtClean="0"/>
              <a:t>rename</a:t>
            </a:r>
            <a:r>
              <a:rPr lang="fr-FR" dirty="0" smtClean="0"/>
              <a:t> </a:t>
            </a:r>
            <a:r>
              <a:rPr lang="fr-FR" dirty="0" err="1" smtClean="0"/>
              <a:t>origin</a:t>
            </a:r>
            <a:r>
              <a:rPr lang="fr-FR" dirty="0" smtClean="0"/>
              <a:t> </a:t>
            </a:r>
            <a:r>
              <a:rPr lang="fr-FR" dirty="0" err="1" smtClean="0"/>
              <a:t>orgn</a:t>
            </a:r>
            <a:endParaRPr lang="en-PH" dirty="0" smtClean="0"/>
          </a:p>
          <a:p>
            <a:pPr lvl="1"/>
            <a:r>
              <a:rPr lang="en-PH" dirty="0" smtClean="0"/>
              <a:t>git remote </a:t>
            </a:r>
            <a:r>
              <a:rPr lang="en-PH" dirty="0" err="1" smtClean="0"/>
              <a:t>rm</a:t>
            </a:r>
            <a:endParaRPr lang="en-PH" dirty="0" smtClean="0"/>
          </a:p>
          <a:p>
            <a:pPr lvl="2"/>
            <a:r>
              <a:rPr lang="en-PH" dirty="0" smtClean="0"/>
              <a:t>$ git remote </a:t>
            </a:r>
            <a:r>
              <a:rPr lang="en-PH" dirty="0" err="1" smtClean="0"/>
              <a:t>rm</a:t>
            </a:r>
            <a:r>
              <a:rPr lang="en-PH" dirty="0" smtClean="0"/>
              <a:t> origin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Contributing to open-source</a:t>
            </a:r>
            <a:endParaRPr lang="en-US" dirty="0"/>
          </a:p>
        </p:txBody>
      </p:sp>
      <p:sp>
        <p:nvSpPr>
          <p:cNvPr id="3" name="Content Placeholder 2"/>
          <p:cNvSpPr>
            <a:spLocks noGrp="1"/>
          </p:cNvSpPr>
          <p:nvPr>
            <p:ph type="body" idx="1"/>
          </p:nvPr>
        </p:nvSpPr>
        <p:spPr>
          <a:xfrm>
            <a:off x="722313" y="2514601"/>
            <a:ext cx="7772400" cy="1892300"/>
          </a:xfrm>
        </p:spPr>
        <p:txBody>
          <a:bodyPr>
            <a:normAutofit/>
          </a:bodyPr>
          <a:lstStyle/>
          <a:p>
            <a:r>
              <a:rPr lang="en-PH" dirty="0" smtClean="0">
                <a:solidFill>
                  <a:schemeClr val="bg1"/>
                </a:solidFill>
              </a:rPr>
              <a:t>History</a:t>
            </a:r>
          </a:p>
          <a:p>
            <a:r>
              <a:rPr lang="en-PH" dirty="0" smtClean="0">
                <a:solidFill>
                  <a:schemeClr val="bg1"/>
                </a:solidFill>
              </a:rPr>
              <a:t>Definition</a:t>
            </a:r>
          </a:p>
          <a:p>
            <a:r>
              <a:rPr lang="en-PH" dirty="0" smtClean="0">
                <a:solidFill>
                  <a:schemeClr val="bg1"/>
                </a:solidFill>
              </a:rPr>
              <a:t>Process</a:t>
            </a:r>
          </a:p>
          <a:p>
            <a:r>
              <a:rPr lang="en-PH" dirty="0" smtClean="0">
                <a:solidFill>
                  <a:schemeClr val="bg1"/>
                </a:solidFill>
              </a:rPr>
              <a:t>Benefits</a:t>
            </a:r>
          </a:p>
          <a:p>
            <a:r>
              <a:rPr lang="en-PH" dirty="0" smtClean="0">
                <a:solidFill>
                  <a:schemeClr val="bg1"/>
                </a:solidFill>
              </a:rPr>
              <a:t>Demo</a:t>
            </a:r>
            <a:endParaRPr lang="en-US" dirty="0">
              <a:solidFill>
                <a:schemeClr val="bg1"/>
              </a:solidFill>
            </a:endParaRPr>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9BBFE13-5613-47F1-9E72-172207684A85}"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Famous Git Repos</a:t>
            </a:r>
            <a:endParaRPr lang="en-US" dirty="0"/>
          </a:p>
        </p:txBody>
      </p:sp>
      <p:sp>
        <p:nvSpPr>
          <p:cNvPr id="3" name="Content Placeholder 2"/>
          <p:cNvSpPr>
            <a:spLocks noGrp="1"/>
          </p:cNvSpPr>
          <p:nvPr>
            <p:ph idx="1"/>
          </p:nvPr>
        </p:nvSpPr>
        <p:spPr/>
        <p:txBody>
          <a:bodyPr/>
          <a:lstStyle/>
          <a:p>
            <a:r>
              <a:rPr lang="en-PH" dirty="0" err="1" smtClean="0"/>
              <a:t>Github</a:t>
            </a:r>
            <a:endParaRPr lang="en-PH" dirty="0" smtClean="0"/>
          </a:p>
          <a:p>
            <a:r>
              <a:rPr lang="en-PH" dirty="0" err="1" smtClean="0"/>
              <a:t>Bitbucket</a:t>
            </a:r>
            <a:endParaRPr lang="en-PH" dirty="0" smtClean="0"/>
          </a:p>
          <a:p>
            <a:r>
              <a:rPr lang="en-PH" dirty="0" err="1" smtClean="0"/>
              <a:t>Gitlab</a:t>
            </a:r>
            <a:endParaRPr lang="en-PH" dirty="0" smtClean="0"/>
          </a:p>
          <a:p>
            <a:r>
              <a:rPr lang="en-PH" dirty="0" err="1" smtClean="0"/>
              <a:t>Gitorious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Advanced topics (NOT COVERED)</a:t>
            </a:r>
            <a:endParaRPr lang="en-US" dirty="0"/>
          </a:p>
        </p:txBody>
      </p:sp>
      <p:sp>
        <p:nvSpPr>
          <p:cNvPr id="3" name="Content Placeholder 2"/>
          <p:cNvSpPr>
            <a:spLocks noGrp="1"/>
          </p:cNvSpPr>
          <p:nvPr>
            <p:ph type="body" idx="1"/>
          </p:nvPr>
        </p:nvSpPr>
        <p:spPr>
          <a:xfrm>
            <a:off x="722313" y="1981201"/>
            <a:ext cx="7772400" cy="2425700"/>
          </a:xfrm>
        </p:spPr>
        <p:txBody>
          <a:bodyPr>
            <a:normAutofit fontScale="92500" lnSpcReduction="10000"/>
          </a:bodyPr>
          <a:lstStyle/>
          <a:p>
            <a:r>
              <a:rPr lang="en-PH" dirty="0" smtClean="0"/>
              <a:t>Branching</a:t>
            </a:r>
          </a:p>
          <a:p>
            <a:r>
              <a:rPr lang="en-PH" dirty="0" smtClean="0"/>
              <a:t>Git on the Server</a:t>
            </a:r>
          </a:p>
          <a:p>
            <a:r>
              <a:rPr lang="en-PH" dirty="0" smtClean="0"/>
              <a:t>Distributed Git</a:t>
            </a:r>
          </a:p>
          <a:p>
            <a:r>
              <a:rPr lang="en-PH" dirty="0" smtClean="0"/>
              <a:t>Git Tools</a:t>
            </a:r>
          </a:p>
          <a:p>
            <a:r>
              <a:rPr lang="en-PH" dirty="0" smtClean="0"/>
              <a:t>Customizing Git</a:t>
            </a:r>
          </a:p>
          <a:p>
            <a:r>
              <a:rPr lang="en-PH" dirty="0" smtClean="0"/>
              <a:t>Git and Other Systems</a:t>
            </a:r>
          </a:p>
          <a:p>
            <a:r>
              <a:rPr lang="en-PH" dirty="0" smtClean="0"/>
              <a:t>Git Internals</a:t>
            </a:r>
            <a:endParaRPr lang="en-US" dirty="0"/>
          </a:p>
        </p:txBody>
      </p:sp>
      <p:sp>
        <p:nvSpPr>
          <p:cNvPr id="5" name="Slide Number Placeholder 4"/>
          <p:cNvSpPr>
            <a:spLocks noGrp="1"/>
          </p:cNvSpPr>
          <p:nvPr>
            <p:ph type="sldNum" sz="quarter" idx="12"/>
          </p:nvPr>
        </p:nvSpPr>
        <p:spPr/>
        <p:txBody>
          <a:bodyPr/>
          <a:lstStyle/>
          <a:p>
            <a:fld id="{E9BBFE13-5613-47F1-9E72-172207684A85}" type="slidenum">
              <a:rPr lang="en-US" smtClean="0"/>
              <a:pPr/>
              <a:t>36</a:t>
            </a:fld>
            <a:endParaRPr lang="en-US"/>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Exercise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PH" dirty="0" smtClean="0"/>
              <a:t>Initialize a repo in existing directory</a:t>
            </a:r>
          </a:p>
          <a:p>
            <a:pPr marL="514350" indent="-514350">
              <a:buFont typeface="+mj-lt"/>
              <a:buAutoNum type="arabicPeriod"/>
            </a:pPr>
            <a:r>
              <a:rPr lang="en-PH" dirty="0" smtClean="0"/>
              <a:t>Clone a repo shared thru the intranet</a:t>
            </a:r>
          </a:p>
          <a:p>
            <a:pPr marL="514350" indent="-514350">
              <a:buFont typeface="+mj-lt"/>
              <a:buAutoNum type="arabicPeriod"/>
            </a:pPr>
            <a:r>
              <a:rPr lang="en-PH" dirty="0" smtClean="0"/>
              <a:t>Clone a project from </a:t>
            </a:r>
            <a:r>
              <a:rPr lang="en-PH" dirty="0" err="1" smtClean="0"/>
              <a:t>gitlab</a:t>
            </a:r>
            <a:endParaRPr lang="en-PH" dirty="0" smtClean="0"/>
          </a:p>
          <a:p>
            <a:pPr marL="514350" indent="-514350">
              <a:buFont typeface="+mj-lt"/>
              <a:buAutoNum type="arabicPeriod"/>
            </a:pPr>
            <a:r>
              <a:rPr lang="en-PH" dirty="0" smtClean="0"/>
              <a:t>Creating your own project and uploading to public repo (</a:t>
            </a:r>
            <a:r>
              <a:rPr lang="en-PH" dirty="0" err="1" smtClean="0"/>
              <a:t>Github</a:t>
            </a:r>
            <a:r>
              <a:rPr lang="en-PH" dirty="0" smtClean="0"/>
              <a:t>, </a:t>
            </a:r>
            <a:r>
              <a:rPr lang="en-PH" dirty="0" err="1" smtClean="0"/>
              <a:t>GitLab</a:t>
            </a:r>
            <a:r>
              <a:rPr lang="en-PH" dirty="0" smtClean="0"/>
              <a:t>, etc.)</a:t>
            </a:r>
          </a:p>
          <a:p>
            <a:pPr marL="514350" indent="-514350">
              <a:buFont typeface="+mj-lt"/>
              <a:buAutoNum type="arabicPeriod"/>
            </a:pPr>
            <a:r>
              <a:rPr lang="en-PH" dirty="0" smtClean="0"/>
              <a:t>Branching</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Clone an open-source project from </a:t>
            </a:r>
            <a:r>
              <a:rPr lang="en-PH" dirty="0" err="1" smtClean="0"/>
              <a:t>GitLab</a:t>
            </a:r>
            <a:endParaRPr lang="en-US" dirty="0"/>
          </a:p>
        </p:txBody>
      </p:sp>
      <p:sp>
        <p:nvSpPr>
          <p:cNvPr id="3" name="Content Placeholder 2"/>
          <p:cNvSpPr>
            <a:spLocks noGrp="1"/>
          </p:cNvSpPr>
          <p:nvPr>
            <p:ph idx="1"/>
          </p:nvPr>
        </p:nvSpPr>
        <p:spPr/>
        <p:txBody>
          <a:bodyPr/>
          <a:lstStyle/>
          <a:p>
            <a:r>
              <a:rPr lang="en-PH" dirty="0" smtClean="0"/>
              <a:t>Bypass proxy in Eclipse:</a:t>
            </a:r>
          </a:p>
          <a:p>
            <a:pPr lvl="1"/>
            <a:r>
              <a:rPr lang="en-PH" dirty="0" smtClean="0"/>
              <a:t>Window &gt; Preferences </a:t>
            </a:r>
          </a:p>
          <a:p>
            <a:pPr lvl="1"/>
            <a:r>
              <a:rPr lang="en-PH" dirty="0" smtClean="0"/>
              <a:t>General &gt; Network Connections &gt; Proxy bypass</a:t>
            </a:r>
            <a:endParaRPr lang="en-US" dirty="0"/>
          </a:p>
        </p:txBody>
      </p:sp>
      <p:pic>
        <p:nvPicPr>
          <p:cNvPr id="32771" name="Picture 3"/>
          <p:cNvPicPr>
            <a:picLocks noChangeAspect="1" noChangeArrowheads="1"/>
          </p:cNvPicPr>
          <p:nvPr/>
        </p:nvPicPr>
        <p:blipFill>
          <a:blip r:embed="rId2" cstate="print"/>
          <a:srcRect/>
          <a:stretch>
            <a:fillRect/>
          </a:stretch>
        </p:blipFill>
        <p:spPr bwMode="auto">
          <a:xfrm>
            <a:off x="2667000" y="3276600"/>
            <a:ext cx="3657600" cy="30955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Project-Kudos</a:t>
            </a:r>
            <a:endParaRPr lang="en-US" dirty="0"/>
          </a:p>
        </p:txBody>
      </p:sp>
      <p:sp>
        <p:nvSpPr>
          <p:cNvPr id="5" name="Content Placeholder 4"/>
          <p:cNvSpPr>
            <a:spLocks noGrp="1"/>
          </p:cNvSpPr>
          <p:nvPr>
            <p:ph idx="1"/>
          </p:nvPr>
        </p:nvSpPr>
        <p:spPr/>
        <p:txBody>
          <a:bodyPr/>
          <a:lstStyle/>
          <a:p>
            <a:r>
              <a:rPr lang="en-PH" dirty="0" smtClean="0"/>
              <a:t>Responsive Web Design</a:t>
            </a:r>
          </a:p>
          <a:p>
            <a:r>
              <a:rPr lang="en-PH" dirty="0" smtClean="0"/>
              <a:t>Modules:</a:t>
            </a:r>
          </a:p>
          <a:p>
            <a:pPr lvl="1"/>
            <a:r>
              <a:rPr lang="en-PH" dirty="0" smtClean="0"/>
              <a:t>Login</a:t>
            </a:r>
          </a:p>
          <a:p>
            <a:pPr lvl="1"/>
            <a:r>
              <a:rPr lang="en-PH" dirty="0" smtClean="0"/>
              <a:t>User Registration</a:t>
            </a:r>
          </a:p>
          <a:p>
            <a:pPr lvl="1"/>
            <a:r>
              <a:rPr lang="en-PH" dirty="0" smtClean="0"/>
              <a:t>Member’s Page</a:t>
            </a:r>
          </a:p>
          <a:p>
            <a:r>
              <a:rPr lang="en-PH" dirty="0" smtClean="0"/>
              <a:t>Technologies:</a:t>
            </a:r>
          </a:p>
          <a:p>
            <a:pPr lvl="1"/>
            <a:r>
              <a:rPr lang="en-PH" dirty="0" smtClean="0"/>
              <a:t>Spring, Spring Security, Hibernate, </a:t>
            </a:r>
            <a:r>
              <a:rPr lang="en-PH" dirty="0" err="1" smtClean="0"/>
              <a:t>Thymeleaf</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About SCM &amp; Git</a:t>
            </a:r>
            <a:endParaRPr lang="en-US" dirty="0"/>
          </a:p>
        </p:txBody>
      </p:sp>
      <p:sp>
        <p:nvSpPr>
          <p:cNvPr id="3" name="Content Placeholder 2"/>
          <p:cNvSpPr>
            <a:spLocks noGrp="1"/>
          </p:cNvSpPr>
          <p:nvPr>
            <p:ph idx="1"/>
          </p:nvPr>
        </p:nvSpPr>
        <p:spPr>
          <a:xfrm>
            <a:off x="457200" y="1600200"/>
            <a:ext cx="6248400" cy="4876800"/>
          </a:xfrm>
        </p:spPr>
        <p:txBody>
          <a:bodyPr>
            <a:normAutofit fontScale="62500" lnSpcReduction="20000"/>
          </a:bodyPr>
          <a:lstStyle/>
          <a:p>
            <a:r>
              <a:rPr lang="en-PH" dirty="0" smtClean="0"/>
              <a:t>SCM</a:t>
            </a:r>
          </a:p>
          <a:p>
            <a:pPr lvl="1"/>
            <a:r>
              <a:rPr lang="en-PH" dirty="0" smtClean="0"/>
              <a:t>Earliest record of SCM is 1970s (CMS, SCCS)</a:t>
            </a:r>
          </a:p>
          <a:p>
            <a:pPr lvl="1"/>
            <a:r>
              <a:rPr lang="en-PH" dirty="0" smtClean="0"/>
              <a:t>Other popular SCMs were </a:t>
            </a:r>
          </a:p>
          <a:p>
            <a:pPr lvl="2"/>
            <a:r>
              <a:rPr lang="en-PH" dirty="0" smtClean="0"/>
              <a:t>Client-server: RCS(1982), CVS (1986), </a:t>
            </a:r>
            <a:r>
              <a:rPr lang="en-PH" dirty="0" err="1" smtClean="0"/>
              <a:t>ClearCase</a:t>
            </a:r>
            <a:r>
              <a:rPr lang="en-PH" dirty="0" smtClean="0"/>
              <a:t> (1992), Visual SourceSafe (1994), SVN (2000)</a:t>
            </a:r>
          </a:p>
          <a:p>
            <a:pPr lvl="2"/>
            <a:r>
              <a:rPr lang="en-PH" dirty="0" smtClean="0"/>
              <a:t>Distributed: </a:t>
            </a:r>
            <a:r>
              <a:rPr lang="en-PH" dirty="0" err="1" smtClean="0"/>
              <a:t>BitKeeper</a:t>
            </a:r>
            <a:r>
              <a:rPr lang="en-PH" dirty="0" smtClean="0"/>
              <a:t> (1998), Mercurial (2005)</a:t>
            </a:r>
          </a:p>
          <a:p>
            <a:endParaRPr lang="en-PH" dirty="0" smtClean="0"/>
          </a:p>
          <a:p>
            <a:r>
              <a:rPr lang="en-PH" dirty="0" smtClean="0"/>
              <a:t>.</a:t>
            </a:r>
            <a:endParaRPr lang="en-PH" dirty="0" smtClean="0"/>
          </a:p>
          <a:p>
            <a:pPr lvl="1"/>
            <a:r>
              <a:rPr lang="en-PH" dirty="0" smtClean="0"/>
              <a:t>Created by </a:t>
            </a:r>
            <a:r>
              <a:rPr lang="en-PH" dirty="0" err="1" smtClean="0"/>
              <a:t>Linus</a:t>
            </a:r>
            <a:r>
              <a:rPr lang="en-PH" dirty="0" smtClean="0"/>
              <a:t> </a:t>
            </a:r>
            <a:r>
              <a:rPr lang="en-PH" dirty="0" err="1" smtClean="0"/>
              <a:t>Torvalds</a:t>
            </a:r>
            <a:r>
              <a:rPr lang="en-PH" dirty="0" smtClean="0"/>
              <a:t> in 2005</a:t>
            </a:r>
          </a:p>
          <a:p>
            <a:pPr lvl="1"/>
            <a:r>
              <a:rPr lang="en-PH" dirty="0" smtClean="0"/>
              <a:t>As a replacement for the proprietary </a:t>
            </a:r>
            <a:r>
              <a:rPr lang="en-PH" dirty="0" err="1" smtClean="0"/>
              <a:t>BitKeeper</a:t>
            </a:r>
            <a:endParaRPr lang="en-PH" dirty="0" smtClean="0"/>
          </a:p>
          <a:p>
            <a:pPr lvl="1"/>
            <a:r>
              <a:rPr lang="en-PH" b="1" dirty="0" smtClean="0"/>
              <a:t>Git</a:t>
            </a:r>
            <a:r>
              <a:rPr lang="en-PH" dirty="0" smtClean="0"/>
              <a:t> means British English slang for </a:t>
            </a:r>
            <a:r>
              <a:rPr lang="en-PH" b="1" dirty="0" smtClean="0"/>
              <a:t>unpleasant person</a:t>
            </a:r>
            <a:endParaRPr lang="en-PH" dirty="0" smtClean="0"/>
          </a:p>
          <a:p>
            <a:pPr lvl="1"/>
            <a:r>
              <a:rPr lang="en-PH" dirty="0" smtClean="0"/>
              <a:t>Created based on the ff. design criteria:</a:t>
            </a:r>
          </a:p>
          <a:p>
            <a:pPr lvl="2"/>
            <a:r>
              <a:rPr lang="en-PH" dirty="0" smtClean="0"/>
              <a:t>Speed</a:t>
            </a:r>
          </a:p>
          <a:p>
            <a:pPr lvl="2"/>
            <a:r>
              <a:rPr lang="en-PH" dirty="0" smtClean="0"/>
              <a:t>Simple design</a:t>
            </a:r>
          </a:p>
          <a:p>
            <a:pPr lvl="2"/>
            <a:r>
              <a:rPr lang="en-PH" dirty="0" smtClean="0"/>
              <a:t>Strong support for non-linear development (thousands of parallel branches)</a:t>
            </a:r>
          </a:p>
          <a:p>
            <a:pPr lvl="2"/>
            <a:r>
              <a:rPr lang="en-PH" dirty="0" smtClean="0"/>
              <a:t>Fully distributed</a:t>
            </a:r>
          </a:p>
          <a:p>
            <a:pPr lvl="2"/>
            <a:r>
              <a:rPr lang="en-PH" dirty="0" smtClean="0"/>
              <a:t>Able to handle large projects like the Linux kernel efficiently (speed and data size)</a:t>
            </a:r>
            <a:endParaRPr lang="en-US" dirty="0"/>
          </a:p>
        </p:txBody>
      </p:sp>
      <p:pic>
        <p:nvPicPr>
          <p:cNvPr id="10242" name="Picture 2" descr="Linus Torvalds.jpeg"/>
          <p:cNvPicPr>
            <a:picLocks noChangeAspect="1" noChangeArrowheads="1"/>
          </p:cNvPicPr>
          <p:nvPr/>
        </p:nvPicPr>
        <p:blipFill>
          <a:blip r:embed="rId3" cstate="print"/>
          <a:srcRect/>
          <a:stretch>
            <a:fillRect/>
          </a:stretch>
        </p:blipFill>
        <p:spPr bwMode="auto">
          <a:xfrm>
            <a:off x="6705600" y="3048000"/>
            <a:ext cx="2095500" cy="3209926"/>
          </a:xfrm>
          <a:prstGeom prst="rect">
            <a:avLst/>
          </a:prstGeom>
          <a:noFill/>
        </p:spPr>
      </p:pic>
      <p:pic>
        <p:nvPicPr>
          <p:cNvPr id="7" name="Picture 6" descr="Git-logo.svg"/>
          <p:cNvPicPr>
            <a:picLocks noChangeAspect="1" noChangeArrowheads="1"/>
          </p:cNvPicPr>
          <p:nvPr/>
        </p:nvPicPr>
        <p:blipFill>
          <a:blip r:embed="rId4" cstate="print"/>
          <a:srcRect/>
          <a:stretch>
            <a:fillRect/>
          </a:stretch>
        </p:blipFill>
        <p:spPr bwMode="auto">
          <a:xfrm>
            <a:off x="838200" y="3276600"/>
            <a:ext cx="1143000" cy="477371"/>
          </a:xfrm>
          <a:prstGeom prst="rect">
            <a:avLst/>
          </a:prstGeom>
          <a:noFill/>
        </p:spPr>
      </p:pic>
      <p:pic>
        <p:nvPicPr>
          <p:cNvPr id="8" name="Picture 2" descr="CVS: Concurrent Versions System"/>
          <p:cNvPicPr>
            <a:picLocks noChangeAspect="1" noChangeArrowheads="1"/>
          </p:cNvPicPr>
          <p:nvPr/>
        </p:nvPicPr>
        <p:blipFill>
          <a:blip r:embed="rId5" cstate="print"/>
          <a:srcRect/>
          <a:stretch>
            <a:fillRect/>
          </a:stretch>
        </p:blipFill>
        <p:spPr bwMode="auto">
          <a:xfrm>
            <a:off x="5334000" y="2743200"/>
            <a:ext cx="609600" cy="609600"/>
          </a:xfrm>
          <a:prstGeom prst="rect">
            <a:avLst/>
          </a:prstGeom>
          <a:noFill/>
        </p:spPr>
      </p:pic>
      <p:pic>
        <p:nvPicPr>
          <p:cNvPr id="9" name="Picture 4" descr="[S]"/>
          <p:cNvPicPr>
            <a:picLocks noChangeAspect="1" noChangeArrowheads="1"/>
          </p:cNvPicPr>
          <p:nvPr/>
        </p:nvPicPr>
        <p:blipFill>
          <a:blip r:embed="rId6" cstate="print"/>
          <a:srcRect/>
          <a:stretch>
            <a:fillRect/>
          </a:stretch>
        </p:blipFill>
        <p:spPr bwMode="auto">
          <a:xfrm>
            <a:off x="6019800" y="2743200"/>
            <a:ext cx="457200" cy="457200"/>
          </a:xfrm>
          <a:prstGeom prst="rect">
            <a:avLst/>
          </a:prstGeom>
          <a:noFill/>
        </p:spPr>
      </p:pic>
      <p:sp>
        <p:nvSpPr>
          <p:cNvPr id="10" name="Rounded Rectangular Callout 9"/>
          <p:cNvSpPr/>
          <p:nvPr/>
        </p:nvSpPr>
        <p:spPr>
          <a:xfrm>
            <a:off x="6477000" y="1219200"/>
            <a:ext cx="2438400" cy="1447800"/>
          </a:xfrm>
          <a:prstGeom prst="wedgeRoundRectCallout">
            <a:avLst>
              <a:gd name="adj1" fmla="val 2335"/>
              <a:gd name="adj2" fmla="val 7180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I'm an egotistical bastard, and I name all my projects after myself. First 'Linux', now 'git'.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2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2500"/>
                            </p:stCondLst>
                            <p:childTnLst>
                              <p:par>
                                <p:cTn id="27" presetID="10" presetClass="entr" presetSubtype="0" fill="hold" grpId="0" nodeType="afterEffect">
                                  <p:stCondLst>
                                    <p:cond delay="800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800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800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800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800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800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800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800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800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800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nodeType="withEffect">
                                  <p:stCondLst>
                                    <p:cond delay="80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nodeType="withEffect">
                                  <p:stCondLst>
                                    <p:cond delay="8000"/>
                                  </p:stCondLst>
                                  <p:childTnLst>
                                    <p:set>
                                      <p:cBhvr>
                                        <p:cTn id="61" dur="1" fill="hold">
                                          <p:stCondLst>
                                            <p:cond delay="0"/>
                                          </p:stCondLst>
                                        </p:cTn>
                                        <p:tgtEl>
                                          <p:spTgt spid="10242"/>
                                        </p:tgtEl>
                                        <p:attrNameLst>
                                          <p:attrName>style.visibility</p:attrName>
                                        </p:attrNameLst>
                                      </p:cBhvr>
                                      <p:to>
                                        <p:strVal val="visible"/>
                                      </p:to>
                                    </p:set>
                                    <p:animEffect transition="in" filter="fade">
                                      <p:cBhvr>
                                        <p:cTn id="62" dur="500"/>
                                        <p:tgtEl>
                                          <p:spTgt spid="10242"/>
                                        </p:tgtEl>
                                      </p:cBhvr>
                                    </p:animEffect>
                                  </p:childTnLst>
                                </p:cTn>
                              </p:par>
                            </p:childTnLst>
                          </p:cTn>
                        </p:par>
                        <p:par>
                          <p:cTn id="63" fill="hold">
                            <p:stCondLst>
                              <p:cond delay="11000"/>
                            </p:stCondLst>
                            <p:childTnLst>
                              <p:par>
                                <p:cTn id="64" presetID="10" presetClass="entr" presetSubtype="0" fill="hold" grpId="0" nodeType="afterEffect">
                                  <p:stCondLst>
                                    <p:cond delay="500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Timeline of Major SCMs</a:t>
            </a:r>
            <a:endParaRPr lang="en-US" dirty="0"/>
          </a:p>
        </p:txBody>
      </p:sp>
      <p:graphicFrame>
        <p:nvGraphicFramePr>
          <p:cNvPr id="10" name="Content Placeholder 9"/>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Oval 3"/>
          <p:cNvSpPr/>
          <p:nvPr/>
        </p:nvSpPr>
        <p:spPr>
          <a:xfrm>
            <a:off x="2921726" y="4953000"/>
            <a:ext cx="457200" cy="6858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62600" y="5486400"/>
            <a:ext cx="838200" cy="3810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705600" y="5410200"/>
            <a:ext cx="838200" cy="3810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it-logo.svg"/>
          <p:cNvPicPr>
            <a:picLocks noChangeAspect="1" noChangeArrowheads="1"/>
          </p:cNvPicPr>
          <p:nvPr/>
        </p:nvPicPr>
        <p:blipFill>
          <a:blip r:embed="rId4" cstate="print"/>
          <a:srcRect/>
          <a:stretch>
            <a:fillRect/>
          </a:stretch>
        </p:blipFill>
        <p:spPr bwMode="auto">
          <a:xfrm>
            <a:off x="6705600" y="6172200"/>
            <a:ext cx="1143000" cy="477371"/>
          </a:xfrm>
          <a:prstGeom prst="rect">
            <a:avLst/>
          </a:prstGeom>
          <a:noFill/>
        </p:spPr>
      </p:pic>
      <p:pic>
        <p:nvPicPr>
          <p:cNvPr id="17410" name="Picture 2" descr="CVS: Concurrent Versions System"/>
          <p:cNvPicPr>
            <a:picLocks noChangeAspect="1" noChangeArrowheads="1"/>
          </p:cNvPicPr>
          <p:nvPr/>
        </p:nvPicPr>
        <p:blipFill>
          <a:blip r:embed="rId5" cstate="print"/>
          <a:srcRect/>
          <a:stretch>
            <a:fillRect/>
          </a:stretch>
        </p:blipFill>
        <p:spPr bwMode="auto">
          <a:xfrm>
            <a:off x="2895600" y="4038600"/>
            <a:ext cx="609600" cy="609600"/>
          </a:xfrm>
          <a:prstGeom prst="rect">
            <a:avLst/>
          </a:prstGeom>
          <a:noFill/>
        </p:spPr>
      </p:pic>
      <p:pic>
        <p:nvPicPr>
          <p:cNvPr id="17412" name="Picture 4" descr="[S]"/>
          <p:cNvPicPr>
            <a:picLocks noChangeAspect="1" noChangeArrowheads="1"/>
          </p:cNvPicPr>
          <p:nvPr/>
        </p:nvPicPr>
        <p:blipFill>
          <a:blip r:embed="rId6" cstate="print"/>
          <a:srcRect/>
          <a:stretch>
            <a:fillRect/>
          </a:stretch>
        </p:blipFill>
        <p:spPr bwMode="auto">
          <a:xfrm>
            <a:off x="5715000" y="4191000"/>
            <a:ext cx="457200" cy="457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3000"/>
                                  </p:stCondLst>
                                  <p:childTnLst>
                                    <p:set>
                                      <p:cBhvr>
                                        <p:cTn id="6" dur="1" fill="hold">
                                          <p:stCondLst>
                                            <p:cond delay="0"/>
                                          </p:stCondLst>
                                        </p:cTn>
                                        <p:tgtEl>
                                          <p:spTgt spid="17410"/>
                                        </p:tgtEl>
                                        <p:attrNameLst>
                                          <p:attrName>style.visibility</p:attrName>
                                        </p:attrNameLst>
                                      </p:cBhvr>
                                      <p:to>
                                        <p:strVal val="visible"/>
                                      </p:to>
                                    </p:set>
                                    <p:animEffect transition="in" filter="box(in)">
                                      <p:cBhvr>
                                        <p:cTn id="7" dur="500"/>
                                        <p:tgtEl>
                                          <p:spTgt spid="17410"/>
                                        </p:tgtEl>
                                      </p:cBhvr>
                                    </p:animEffect>
                                  </p:childTnLst>
                                </p:cTn>
                              </p:par>
                              <p:par>
                                <p:cTn id="8" presetID="4" presetClass="entr" presetSubtype="16" fill="hold" grpId="0" nodeType="withEffect">
                                  <p:stCondLst>
                                    <p:cond delay="300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par>
                          <p:cTn id="11" fill="hold">
                            <p:stCondLst>
                              <p:cond delay="3500"/>
                            </p:stCondLst>
                            <p:childTnLst>
                              <p:par>
                                <p:cTn id="12" presetID="4" presetClass="entr" presetSubtype="16" fill="hold" grpId="0" nodeType="afterEffect">
                                  <p:stCondLst>
                                    <p:cond delay="3000"/>
                                  </p:stCondLst>
                                  <p:childTnLst>
                                    <p:set>
                                      <p:cBhvr>
                                        <p:cTn id="13" dur="1" fill="hold">
                                          <p:stCondLst>
                                            <p:cond delay="0"/>
                                          </p:stCondLst>
                                        </p:cTn>
                                        <p:tgtEl>
                                          <p:spTgt spid="5"/>
                                        </p:tgtEl>
                                        <p:attrNameLst>
                                          <p:attrName>style.visibility</p:attrName>
                                        </p:attrNameLst>
                                      </p:cBhvr>
                                      <p:to>
                                        <p:strVal val="visible"/>
                                      </p:to>
                                    </p:set>
                                    <p:animEffect transition="in" filter="box(in)">
                                      <p:cBhvr>
                                        <p:cTn id="14" dur="500"/>
                                        <p:tgtEl>
                                          <p:spTgt spid="5"/>
                                        </p:tgtEl>
                                      </p:cBhvr>
                                    </p:animEffect>
                                  </p:childTnLst>
                                </p:cTn>
                              </p:par>
                              <p:par>
                                <p:cTn id="15" presetID="4" presetClass="entr" presetSubtype="16" fill="hold" nodeType="withEffect">
                                  <p:stCondLst>
                                    <p:cond delay="3000"/>
                                  </p:stCondLst>
                                  <p:childTnLst>
                                    <p:set>
                                      <p:cBhvr>
                                        <p:cTn id="16" dur="1" fill="hold">
                                          <p:stCondLst>
                                            <p:cond delay="0"/>
                                          </p:stCondLst>
                                        </p:cTn>
                                        <p:tgtEl>
                                          <p:spTgt spid="17412"/>
                                        </p:tgtEl>
                                        <p:attrNameLst>
                                          <p:attrName>style.visibility</p:attrName>
                                        </p:attrNameLst>
                                      </p:cBhvr>
                                      <p:to>
                                        <p:strVal val="visible"/>
                                      </p:to>
                                    </p:set>
                                    <p:animEffect transition="in" filter="box(in)">
                                      <p:cBhvr>
                                        <p:cTn id="17" dur="500"/>
                                        <p:tgtEl>
                                          <p:spTgt spid="17412"/>
                                        </p:tgtEl>
                                      </p:cBhvr>
                                    </p:animEffect>
                                  </p:childTnLst>
                                </p:cTn>
                              </p:par>
                            </p:childTnLst>
                          </p:cTn>
                        </p:par>
                        <p:par>
                          <p:cTn id="18" fill="hold">
                            <p:stCondLst>
                              <p:cond delay="7000"/>
                            </p:stCondLst>
                            <p:childTnLst>
                              <p:par>
                                <p:cTn id="19" presetID="4" presetClass="entr" presetSubtype="16" fill="hold" grpId="0" nodeType="afterEffect">
                                  <p:stCondLst>
                                    <p:cond delay="300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par>
                                <p:cTn id="22" presetID="4" presetClass="entr" presetSubtype="16" fill="hold" nodeType="withEffect">
                                  <p:stCondLst>
                                    <p:cond delay="300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a:t>
            </a:r>
            <a:r>
              <a:rPr lang="en-PH" dirty="0" err="1" smtClean="0"/>
              <a:t>scm</a:t>
            </a:r>
            <a:endParaRPr lang="en-US" dirty="0"/>
          </a:p>
        </p:txBody>
      </p:sp>
      <p:sp>
        <p:nvSpPr>
          <p:cNvPr id="3" name="Content Placeholder 2"/>
          <p:cNvSpPr>
            <a:spLocks noGrp="1"/>
          </p:cNvSpPr>
          <p:nvPr>
            <p:ph type="body" idx="1"/>
          </p:nvPr>
        </p:nvSpPr>
        <p:spPr/>
        <p:txBody>
          <a:bodyPr>
            <a:normAutofit/>
          </a:bodyPr>
          <a:lstStyle/>
          <a:p>
            <a:r>
              <a:rPr lang="en-PH" dirty="0" smtClean="0"/>
              <a:t>Local</a:t>
            </a:r>
          </a:p>
          <a:p>
            <a:r>
              <a:rPr lang="en-PH" dirty="0" smtClean="0"/>
              <a:t>Centralized</a:t>
            </a:r>
          </a:p>
          <a:p>
            <a:r>
              <a:rPr lang="en-PH" dirty="0" smtClean="0"/>
              <a:t>Distributed</a:t>
            </a:r>
            <a:endParaRPr lang="en-US" dirty="0"/>
          </a:p>
        </p:txBody>
      </p:sp>
      <p:sp>
        <p:nvSpPr>
          <p:cNvPr id="5" name="Slide Number Placeholder 4"/>
          <p:cNvSpPr>
            <a:spLocks noGrp="1"/>
          </p:cNvSpPr>
          <p:nvPr>
            <p:ph type="sldNum" sz="quarter" idx="12"/>
          </p:nvPr>
        </p:nvSpPr>
        <p:spPr/>
        <p:txBody>
          <a:bodyPr/>
          <a:lstStyle/>
          <a:p>
            <a:fld id="{E9BBFE13-5613-47F1-9E72-172207684A85}" type="slidenum">
              <a:rPr lang="en-US" smtClean="0"/>
              <a:pPr/>
              <a:t>6</a:t>
            </a:fld>
            <a:endParaRPr lang="en-US"/>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PH" dirty="0" smtClean="0"/>
              <a:t>Local</a:t>
            </a:r>
            <a:endParaRPr lang="en-US" dirty="0"/>
          </a:p>
        </p:txBody>
      </p:sp>
      <p:pic>
        <p:nvPicPr>
          <p:cNvPr id="1026" name="Picture 2" descr="\\PH-MNL-FIL01\Userdata$\jsalatan\My Documents\Internal Training\Git\local.png"/>
          <p:cNvPicPr>
            <a:picLocks noGrp="1" noChangeAspect="1" noChangeArrowheads="1"/>
          </p:cNvPicPr>
          <p:nvPr>
            <p:ph idx="1"/>
          </p:nvPr>
        </p:nvPicPr>
        <p:blipFill>
          <a:blip r:embed="rId3" cstate="print"/>
          <a:stretch>
            <a:fillRect/>
          </a:stretch>
        </p:blipFill>
        <p:spPr bwMode="auto">
          <a:xfrm>
            <a:off x="2667000" y="2262981"/>
            <a:ext cx="3810000" cy="3200400"/>
          </a:xfrm>
          <a:prstGeom prst="rect">
            <a:avLst/>
          </a:prstGeom>
          <a:noFill/>
        </p:spPr>
      </p:pic>
      <p:sp>
        <p:nvSpPr>
          <p:cNvPr id="18" name="TextBox 17"/>
          <p:cNvSpPr txBox="1"/>
          <p:nvPr/>
        </p:nvSpPr>
        <p:spPr>
          <a:xfrm>
            <a:off x="2667000" y="5715000"/>
            <a:ext cx="3810000" cy="369332"/>
          </a:xfrm>
          <a:prstGeom prst="rect">
            <a:avLst/>
          </a:prstGeom>
          <a:noFill/>
        </p:spPr>
        <p:txBody>
          <a:bodyPr wrap="square" rtlCol="0">
            <a:spAutoFit/>
          </a:bodyPr>
          <a:lstStyle/>
          <a:p>
            <a:pPr algn="ctr"/>
            <a:r>
              <a:rPr lang="en-PH" dirty="0" smtClean="0"/>
              <a:t>(e.g., Time-stamped file/folder, RCS)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PH" dirty="0" smtClean="0"/>
              <a:t>Client-Server (Centralized)</a:t>
            </a:r>
            <a:endParaRPr lang="en-US" dirty="0"/>
          </a:p>
        </p:txBody>
      </p:sp>
      <p:pic>
        <p:nvPicPr>
          <p:cNvPr id="1028" name="Picture 4" descr="\\PH-MNL-FIL01\Userdata$\jsalatan\My Documents\Internal Training\Git\client-server.png"/>
          <p:cNvPicPr>
            <a:picLocks noGrp="1" noChangeAspect="1" noChangeArrowheads="1"/>
          </p:cNvPicPr>
          <p:nvPr>
            <p:ph idx="1"/>
          </p:nvPr>
        </p:nvPicPr>
        <p:blipFill>
          <a:blip r:embed="rId3" cstate="print"/>
          <a:stretch>
            <a:fillRect/>
          </a:stretch>
        </p:blipFill>
        <p:spPr bwMode="auto">
          <a:xfrm>
            <a:off x="2190750" y="1996281"/>
            <a:ext cx="4762500" cy="3733800"/>
          </a:xfrm>
          <a:prstGeom prst="rect">
            <a:avLst/>
          </a:prstGeom>
          <a:noFill/>
        </p:spPr>
      </p:pic>
      <p:sp>
        <p:nvSpPr>
          <p:cNvPr id="10" name="TextBox 9"/>
          <p:cNvSpPr txBox="1"/>
          <p:nvPr/>
        </p:nvSpPr>
        <p:spPr>
          <a:xfrm>
            <a:off x="2209800" y="5715000"/>
            <a:ext cx="4724400" cy="369332"/>
          </a:xfrm>
          <a:prstGeom prst="rect">
            <a:avLst/>
          </a:prstGeom>
          <a:noFill/>
        </p:spPr>
        <p:txBody>
          <a:bodyPr wrap="square" rtlCol="0">
            <a:spAutoFit/>
          </a:bodyPr>
          <a:lstStyle/>
          <a:p>
            <a:pPr algn="ctr"/>
            <a:r>
              <a:rPr lang="en-PH" dirty="0" smtClean="0"/>
              <a:t>(e.g., CVS, SVN, Visual SourceSafe, </a:t>
            </a:r>
            <a:r>
              <a:rPr lang="en-PH" dirty="0" err="1" smtClean="0"/>
              <a:t>ClearCase</a:t>
            </a:r>
            <a:r>
              <a:rPr lang="en-PH"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PH" dirty="0" smtClean="0"/>
              <a:t>Distributed</a:t>
            </a:r>
            <a:endParaRPr lang="en-US" dirty="0"/>
          </a:p>
        </p:txBody>
      </p:sp>
      <p:pic>
        <p:nvPicPr>
          <p:cNvPr id="1029" name="Picture 5" descr="\\PH-MNL-FIL01\Userdata$\jsalatan\My Documents\Internal Training\Git\distributed.png"/>
          <p:cNvPicPr>
            <a:picLocks noGrp="1" noChangeAspect="1" noChangeArrowheads="1"/>
          </p:cNvPicPr>
          <p:nvPr>
            <p:ph idx="1"/>
          </p:nvPr>
        </p:nvPicPr>
        <p:blipFill>
          <a:blip r:embed="rId3" cstate="print"/>
          <a:stretch>
            <a:fillRect/>
          </a:stretch>
        </p:blipFill>
        <p:spPr bwMode="auto">
          <a:xfrm>
            <a:off x="2562247" y="1600200"/>
            <a:ext cx="4019505" cy="4525963"/>
          </a:xfrm>
          <a:prstGeom prst="rect">
            <a:avLst/>
          </a:prstGeom>
          <a:noFill/>
        </p:spPr>
      </p:pic>
      <p:sp>
        <p:nvSpPr>
          <p:cNvPr id="11" name="TextBox 10"/>
          <p:cNvSpPr txBox="1"/>
          <p:nvPr/>
        </p:nvSpPr>
        <p:spPr>
          <a:xfrm>
            <a:off x="2590800" y="6172200"/>
            <a:ext cx="3962400" cy="369332"/>
          </a:xfrm>
          <a:prstGeom prst="rect">
            <a:avLst/>
          </a:prstGeom>
          <a:noFill/>
        </p:spPr>
        <p:txBody>
          <a:bodyPr wrap="square" rtlCol="0">
            <a:spAutoFit/>
          </a:bodyPr>
          <a:lstStyle/>
          <a:p>
            <a:pPr algn="ctr"/>
            <a:r>
              <a:rPr lang="en-PH" dirty="0" smtClean="0"/>
              <a:t>(e.g., git, Mercurial, </a:t>
            </a:r>
            <a:r>
              <a:rPr lang="en-PH" dirty="0" err="1" smtClean="0"/>
              <a:t>BitKeeper</a:t>
            </a:r>
            <a:r>
              <a:rPr lang="en-PH"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6812</TotalTime>
  <Words>2096</Words>
  <Application>Microsoft Office PowerPoint</Application>
  <PresentationFormat>On-screen Show (4:3)</PresentationFormat>
  <Paragraphs>472</Paragraphs>
  <Slides>39</Slides>
  <Notes>29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Introduction to Git</vt:lpstr>
      <vt:lpstr>In a glance</vt:lpstr>
      <vt:lpstr>History</vt:lpstr>
      <vt:lpstr>About SCM &amp; Git</vt:lpstr>
      <vt:lpstr>Timeline of Major SCMs</vt:lpstr>
      <vt:lpstr>types of scm</vt:lpstr>
      <vt:lpstr>Local</vt:lpstr>
      <vt:lpstr>Client-Server (Centralized)</vt:lpstr>
      <vt:lpstr>Distributed</vt:lpstr>
      <vt:lpstr>Local vs Client-Server vs Distributed</vt:lpstr>
      <vt:lpstr>BasicS</vt:lpstr>
      <vt:lpstr>Slide 12</vt:lpstr>
      <vt:lpstr>Slide 13</vt:lpstr>
      <vt:lpstr>Slide 14</vt:lpstr>
      <vt:lpstr>Slide 15</vt:lpstr>
      <vt:lpstr>Slide 16</vt:lpstr>
      <vt:lpstr>Slide 17</vt:lpstr>
      <vt:lpstr>Under the Hood</vt:lpstr>
      <vt:lpstr>Operation Locations</vt:lpstr>
      <vt:lpstr>File Status Lifecycle</vt:lpstr>
      <vt:lpstr>Slide 21</vt:lpstr>
      <vt:lpstr>Operation Locations</vt:lpstr>
      <vt:lpstr>Exercise</vt:lpstr>
      <vt:lpstr>Slide 24</vt:lpstr>
      <vt:lpstr>Slide 25</vt:lpstr>
      <vt:lpstr>Activity</vt:lpstr>
      <vt:lpstr>Slide 27</vt:lpstr>
      <vt:lpstr>Slide 28</vt:lpstr>
      <vt:lpstr>Slide 29</vt:lpstr>
      <vt:lpstr>Slide 30</vt:lpstr>
      <vt:lpstr>Slide 31</vt:lpstr>
      <vt:lpstr>Slide 32</vt:lpstr>
      <vt:lpstr>Slide 33</vt:lpstr>
      <vt:lpstr>Contributing to open-source</vt:lpstr>
      <vt:lpstr>Famous Git Repos</vt:lpstr>
      <vt:lpstr>Advanced topics (NOT COVERED)</vt:lpstr>
      <vt:lpstr>Exercise</vt:lpstr>
      <vt:lpstr>Clone an open-source project from GitLab</vt:lpstr>
      <vt:lpstr>Project-Kudos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Salatan</dc:creator>
  <cp:lastModifiedBy>Jonathan Salatan</cp:lastModifiedBy>
  <cp:revision>770</cp:revision>
  <dcterms:created xsi:type="dcterms:W3CDTF">2014-08-26T06:11:23Z</dcterms:created>
  <dcterms:modified xsi:type="dcterms:W3CDTF">2014-09-10T05:25:21Z</dcterms:modified>
</cp:coreProperties>
</file>