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65" r:id="rId3"/>
    <p:sldId id="278" r:id="rId4"/>
    <p:sldId id="277" r:id="rId5"/>
    <p:sldId id="267" r:id="rId6"/>
    <p:sldId id="276" r:id="rId7"/>
    <p:sldId id="266" r:id="rId8"/>
    <p:sldId id="274" r:id="rId9"/>
    <p:sldId id="275" r:id="rId10"/>
    <p:sldId id="294" r:id="rId11"/>
    <p:sldId id="273" r:id="rId12"/>
    <p:sldId id="295" r:id="rId13"/>
    <p:sldId id="268" r:id="rId14"/>
    <p:sldId id="296" r:id="rId15"/>
    <p:sldId id="270" r:id="rId16"/>
    <p:sldId id="290" r:id="rId17"/>
    <p:sldId id="297" r:id="rId18"/>
    <p:sldId id="291" r:id="rId19"/>
    <p:sldId id="271" r:id="rId20"/>
    <p:sldId id="282" r:id="rId21"/>
    <p:sldId id="284" r:id="rId22"/>
    <p:sldId id="285" r:id="rId23"/>
    <p:sldId id="286"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656"/>
    <a:srgbClr val="F85208"/>
    <a:srgbClr val="FF57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957" autoAdjust="0"/>
  </p:normalViewPr>
  <p:slideViewPr>
    <p:cSldViewPr snapToGrid="0">
      <p:cViewPr varScale="1">
        <p:scale>
          <a:sx n="102" d="100"/>
          <a:sy n="102" d="100"/>
        </p:scale>
        <p:origin x="87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20.xml"/></Relationships>
</file>

<file path=ppt/diagrams/_rels/data2.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20.xml"/></Relationships>
</file>

<file path=ppt/diagrams/_rels/data3.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slide" Target="../slides/slide21.xml"/><Relationship Id="rId1"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A30253-7E46-460A-B3A0-1441FD6929B7}" type="doc">
      <dgm:prSet loTypeId="urn:microsoft.com/office/officeart/2005/8/layout/process1" loCatId="process" qsTypeId="urn:microsoft.com/office/officeart/2005/8/quickstyle/simple1" qsCatId="simple" csTypeId="urn:microsoft.com/office/officeart/2005/8/colors/accent1_2" csCatId="accent1" phldr="1"/>
      <dgm:spPr/>
    </dgm:pt>
    <dgm:pt modelId="{A10D5E56-4188-46B2-8F11-CEE2800912D8}">
      <dgm:prSet phldrT="[Text]"/>
      <dgm:spPr/>
      <dgm:t>
        <a:bodyPr/>
        <a:lstStyle/>
        <a:p>
          <a:r>
            <a:rPr lang="en-US" dirty="0">
              <a:solidFill>
                <a:schemeClr val="bg1"/>
              </a:solidFill>
              <a:hlinkClick xmlns:r="http://schemas.openxmlformats.org/officeDocument/2006/relationships" r:id="rId1" action="ppaction://hlinksldjump">
                <a:extLst>
                  <a:ext uri="{A12FA001-AC4F-418D-AE19-62706E023703}">
                    <ahyp:hlinkClr xmlns:ahyp="http://schemas.microsoft.com/office/drawing/2018/hyperlinkcolor" val="tx"/>
                  </a:ext>
                </a:extLst>
              </a:hlinkClick>
            </a:rPr>
            <a:t>Payment Method</a:t>
          </a:r>
          <a:endParaRPr lang="en-US" dirty="0">
            <a:solidFill>
              <a:schemeClr val="bg1"/>
            </a:solidFill>
          </a:endParaRPr>
        </a:p>
      </dgm:t>
    </dgm:pt>
    <dgm:pt modelId="{A00C1611-FE78-4415-A36D-874B7821C9CE}" type="parTrans" cxnId="{66F32F32-3560-4D98-93E4-902E98384F98}">
      <dgm:prSet/>
      <dgm:spPr/>
      <dgm:t>
        <a:bodyPr/>
        <a:lstStyle/>
        <a:p>
          <a:endParaRPr lang="en-US"/>
        </a:p>
      </dgm:t>
    </dgm:pt>
    <dgm:pt modelId="{E4167C3B-874D-4B5D-8A63-BE8E331EA809}" type="sibTrans" cxnId="{66F32F32-3560-4D98-93E4-902E98384F98}">
      <dgm:prSet/>
      <dgm:spPr/>
      <dgm:t>
        <a:bodyPr/>
        <a:lstStyle/>
        <a:p>
          <a:endParaRPr lang="en-US"/>
        </a:p>
      </dgm:t>
    </dgm:pt>
    <dgm:pt modelId="{3FCB4125-8F73-47FF-B6B8-D3BD153D39DA}">
      <dgm:prSet phldrT="[Text]"/>
      <dgm:spPr>
        <a:solidFill>
          <a:schemeClr val="bg1">
            <a:lumMod val="85000"/>
          </a:schemeClr>
        </a:solidFill>
      </dgm:spPr>
      <dgm:t>
        <a:bodyPr/>
        <a:lstStyle/>
        <a:p>
          <a:r>
            <a:rPr lang="en-US" dirty="0">
              <a:solidFill>
                <a:schemeClr val="bg1"/>
              </a:solidFill>
              <a:hlinkClick xmlns:r="http://schemas.openxmlformats.org/officeDocument/2006/relationships" r:id="rId2" action="ppaction://hlinksldjump">
                <a:extLst>
                  <a:ext uri="{A12FA001-AC4F-418D-AE19-62706E023703}">
                    <ahyp:hlinkClr xmlns:ahyp="http://schemas.microsoft.com/office/drawing/2018/hyperlinkcolor" val="tx"/>
                  </a:ext>
                </a:extLst>
              </a:hlinkClick>
            </a:rPr>
            <a:t>Billing Information</a:t>
          </a:r>
          <a:endParaRPr lang="en-US" dirty="0">
            <a:solidFill>
              <a:schemeClr val="bg1"/>
            </a:solidFill>
          </a:endParaRPr>
        </a:p>
      </dgm:t>
    </dgm:pt>
    <dgm:pt modelId="{8762F439-15DD-4393-8F9A-D50088FE4AE0}" type="parTrans" cxnId="{E0072DB5-017A-43A7-A4CB-C5F0F7092B7C}">
      <dgm:prSet/>
      <dgm:spPr/>
      <dgm:t>
        <a:bodyPr/>
        <a:lstStyle/>
        <a:p>
          <a:endParaRPr lang="en-US"/>
        </a:p>
      </dgm:t>
    </dgm:pt>
    <dgm:pt modelId="{F7C99032-D2FC-48B2-BF1C-E22F18FBF551}" type="sibTrans" cxnId="{E0072DB5-017A-43A7-A4CB-C5F0F7092B7C}">
      <dgm:prSet/>
      <dgm:spPr/>
      <dgm:t>
        <a:bodyPr/>
        <a:lstStyle/>
        <a:p>
          <a:endParaRPr lang="en-US"/>
        </a:p>
      </dgm:t>
    </dgm:pt>
    <dgm:pt modelId="{93C9D671-21A0-4120-9CF0-1A7B7EE6BEC5}">
      <dgm:prSet phldrT="[Text]"/>
      <dgm:spPr>
        <a:solidFill>
          <a:schemeClr val="bg1">
            <a:lumMod val="85000"/>
          </a:schemeClr>
        </a:solidFill>
      </dgm:spPr>
      <dgm:t>
        <a:bodyPr/>
        <a:lstStyle/>
        <a:p>
          <a:r>
            <a:rPr lang="en-US" dirty="0">
              <a:solidFill>
                <a:schemeClr val="bg1"/>
              </a:solidFill>
              <a:hlinkClick xmlns:r="http://schemas.openxmlformats.org/officeDocument/2006/relationships" r:id="rId3" action="ppaction://hlinksldjump">
                <a:extLst>
                  <a:ext uri="{A12FA001-AC4F-418D-AE19-62706E023703}">
                    <ahyp:hlinkClr xmlns:ahyp="http://schemas.microsoft.com/office/drawing/2018/hyperlinkcolor" val="tx"/>
                  </a:ext>
                </a:extLst>
              </a:hlinkClick>
            </a:rPr>
            <a:t>Confirm Payment</a:t>
          </a:r>
          <a:endParaRPr lang="en-US" dirty="0">
            <a:solidFill>
              <a:schemeClr val="bg1"/>
            </a:solidFill>
          </a:endParaRPr>
        </a:p>
      </dgm:t>
    </dgm:pt>
    <dgm:pt modelId="{DE04CABD-3E47-4F02-A9ED-94FEB0E8038C}" type="parTrans" cxnId="{65001B6D-6868-493A-90D9-D56EF130B319}">
      <dgm:prSet/>
      <dgm:spPr/>
      <dgm:t>
        <a:bodyPr/>
        <a:lstStyle/>
        <a:p>
          <a:endParaRPr lang="en-US"/>
        </a:p>
      </dgm:t>
    </dgm:pt>
    <dgm:pt modelId="{6E3615C7-DC21-470E-894A-C3924030976F}" type="sibTrans" cxnId="{65001B6D-6868-493A-90D9-D56EF130B319}">
      <dgm:prSet/>
      <dgm:spPr/>
      <dgm:t>
        <a:bodyPr/>
        <a:lstStyle/>
        <a:p>
          <a:endParaRPr lang="en-US"/>
        </a:p>
      </dgm:t>
    </dgm:pt>
    <dgm:pt modelId="{BD326BAB-4613-4671-A2C3-E625129D69DC}" type="pres">
      <dgm:prSet presAssocID="{05A30253-7E46-460A-B3A0-1441FD6929B7}" presName="Name0" presStyleCnt="0">
        <dgm:presLayoutVars>
          <dgm:dir/>
          <dgm:resizeHandles val="exact"/>
        </dgm:presLayoutVars>
      </dgm:prSet>
      <dgm:spPr/>
    </dgm:pt>
    <dgm:pt modelId="{7D9393C9-4ED2-468D-BF5F-DC52A157F722}" type="pres">
      <dgm:prSet presAssocID="{A10D5E56-4188-46B2-8F11-CEE2800912D8}" presName="node" presStyleLbl="node1" presStyleIdx="0" presStyleCnt="3">
        <dgm:presLayoutVars>
          <dgm:bulletEnabled val="1"/>
        </dgm:presLayoutVars>
      </dgm:prSet>
      <dgm:spPr/>
    </dgm:pt>
    <dgm:pt modelId="{C802DF36-8C41-4272-9354-1C22F3456214}" type="pres">
      <dgm:prSet presAssocID="{E4167C3B-874D-4B5D-8A63-BE8E331EA809}" presName="sibTrans" presStyleLbl="sibTrans2D1" presStyleIdx="0" presStyleCnt="2"/>
      <dgm:spPr/>
    </dgm:pt>
    <dgm:pt modelId="{23EB2622-3450-42BC-AA93-AFC1375F2D9F}" type="pres">
      <dgm:prSet presAssocID="{E4167C3B-874D-4B5D-8A63-BE8E331EA809}" presName="connectorText" presStyleLbl="sibTrans2D1" presStyleIdx="0" presStyleCnt="2"/>
      <dgm:spPr/>
    </dgm:pt>
    <dgm:pt modelId="{5A94434C-9F6D-4C0A-90C0-AFFD4A7B1AF5}" type="pres">
      <dgm:prSet presAssocID="{3FCB4125-8F73-47FF-B6B8-D3BD153D39DA}" presName="node" presStyleLbl="node1" presStyleIdx="1" presStyleCnt="3">
        <dgm:presLayoutVars>
          <dgm:bulletEnabled val="1"/>
        </dgm:presLayoutVars>
      </dgm:prSet>
      <dgm:spPr/>
    </dgm:pt>
    <dgm:pt modelId="{C236F90C-D3C5-4AF1-A757-D5B3E2CA4AF2}" type="pres">
      <dgm:prSet presAssocID="{F7C99032-D2FC-48B2-BF1C-E22F18FBF551}" presName="sibTrans" presStyleLbl="sibTrans2D1" presStyleIdx="1" presStyleCnt="2"/>
      <dgm:spPr/>
    </dgm:pt>
    <dgm:pt modelId="{B2871BCA-F06C-4BC3-912C-4AF48106C679}" type="pres">
      <dgm:prSet presAssocID="{F7C99032-D2FC-48B2-BF1C-E22F18FBF551}" presName="connectorText" presStyleLbl="sibTrans2D1" presStyleIdx="1" presStyleCnt="2"/>
      <dgm:spPr/>
    </dgm:pt>
    <dgm:pt modelId="{2F4E5271-1DC3-4394-9DBB-A4FB9CBC2E6B}" type="pres">
      <dgm:prSet presAssocID="{93C9D671-21A0-4120-9CF0-1A7B7EE6BEC5}" presName="node" presStyleLbl="node1" presStyleIdx="2" presStyleCnt="3">
        <dgm:presLayoutVars>
          <dgm:bulletEnabled val="1"/>
        </dgm:presLayoutVars>
      </dgm:prSet>
      <dgm:spPr/>
    </dgm:pt>
  </dgm:ptLst>
  <dgm:cxnLst>
    <dgm:cxn modelId="{2FEBCA07-DBE0-4169-A587-484CC4168F86}" type="presOf" srcId="{F7C99032-D2FC-48B2-BF1C-E22F18FBF551}" destId="{B2871BCA-F06C-4BC3-912C-4AF48106C679}" srcOrd="1" destOrd="0" presId="urn:microsoft.com/office/officeart/2005/8/layout/process1"/>
    <dgm:cxn modelId="{66F32F32-3560-4D98-93E4-902E98384F98}" srcId="{05A30253-7E46-460A-B3A0-1441FD6929B7}" destId="{A10D5E56-4188-46B2-8F11-CEE2800912D8}" srcOrd="0" destOrd="0" parTransId="{A00C1611-FE78-4415-A36D-874B7821C9CE}" sibTransId="{E4167C3B-874D-4B5D-8A63-BE8E331EA809}"/>
    <dgm:cxn modelId="{1BBB5D34-89CB-4741-9B67-0716CC2DAE01}" type="presOf" srcId="{A10D5E56-4188-46B2-8F11-CEE2800912D8}" destId="{7D9393C9-4ED2-468D-BF5F-DC52A157F722}" srcOrd="0" destOrd="0" presId="urn:microsoft.com/office/officeart/2005/8/layout/process1"/>
    <dgm:cxn modelId="{73678B5F-0B58-4EEC-9F3B-9EFFE043B7D3}" type="presOf" srcId="{93C9D671-21A0-4120-9CF0-1A7B7EE6BEC5}" destId="{2F4E5271-1DC3-4394-9DBB-A4FB9CBC2E6B}" srcOrd="0" destOrd="0" presId="urn:microsoft.com/office/officeart/2005/8/layout/process1"/>
    <dgm:cxn modelId="{65001B6D-6868-493A-90D9-D56EF130B319}" srcId="{05A30253-7E46-460A-B3A0-1441FD6929B7}" destId="{93C9D671-21A0-4120-9CF0-1A7B7EE6BEC5}" srcOrd="2" destOrd="0" parTransId="{DE04CABD-3E47-4F02-A9ED-94FEB0E8038C}" sibTransId="{6E3615C7-DC21-470E-894A-C3924030976F}"/>
    <dgm:cxn modelId="{C30EEE50-BA5B-422F-BE7C-68BB7C4214A2}" type="presOf" srcId="{F7C99032-D2FC-48B2-BF1C-E22F18FBF551}" destId="{C236F90C-D3C5-4AF1-A757-D5B3E2CA4AF2}" srcOrd="0" destOrd="0" presId="urn:microsoft.com/office/officeart/2005/8/layout/process1"/>
    <dgm:cxn modelId="{4920DF81-D425-49F8-8FFE-3295D9733093}" type="presOf" srcId="{3FCB4125-8F73-47FF-B6B8-D3BD153D39DA}" destId="{5A94434C-9F6D-4C0A-90C0-AFFD4A7B1AF5}" srcOrd="0" destOrd="0" presId="urn:microsoft.com/office/officeart/2005/8/layout/process1"/>
    <dgm:cxn modelId="{E0072DB5-017A-43A7-A4CB-C5F0F7092B7C}" srcId="{05A30253-7E46-460A-B3A0-1441FD6929B7}" destId="{3FCB4125-8F73-47FF-B6B8-D3BD153D39DA}" srcOrd="1" destOrd="0" parTransId="{8762F439-15DD-4393-8F9A-D50088FE4AE0}" sibTransId="{F7C99032-D2FC-48B2-BF1C-E22F18FBF551}"/>
    <dgm:cxn modelId="{7C19E1C5-4F63-4327-90B3-3C34BFA0DFA7}" type="presOf" srcId="{E4167C3B-874D-4B5D-8A63-BE8E331EA809}" destId="{C802DF36-8C41-4272-9354-1C22F3456214}" srcOrd="0" destOrd="0" presId="urn:microsoft.com/office/officeart/2005/8/layout/process1"/>
    <dgm:cxn modelId="{AD7B64E3-1F07-44B9-B01E-9F50A77690EB}" type="presOf" srcId="{05A30253-7E46-460A-B3A0-1441FD6929B7}" destId="{BD326BAB-4613-4671-A2C3-E625129D69DC}" srcOrd="0" destOrd="0" presId="urn:microsoft.com/office/officeart/2005/8/layout/process1"/>
    <dgm:cxn modelId="{C5101FE9-0597-46C0-8033-E61F8CD87518}" type="presOf" srcId="{E4167C3B-874D-4B5D-8A63-BE8E331EA809}" destId="{23EB2622-3450-42BC-AA93-AFC1375F2D9F}" srcOrd="1" destOrd="0" presId="urn:microsoft.com/office/officeart/2005/8/layout/process1"/>
    <dgm:cxn modelId="{1E1801F8-CE5D-4647-9531-FDB4A2D83863}" type="presParOf" srcId="{BD326BAB-4613-4671-A2C3-E625129D69DC}" destId="{7D9393C9-4ED2-468D-BF5F-DC52A157F722}" srcOrd="0" destOrd="0" presId="urn:microsoft.com/office/officeart/2005/8/layout/process1"/>
    <dgm:cxn modelId="{BF61300A-898A-4246-8596-FD5BDFC770BA}" type="presParOf" srcId="{BD326BAB-4613-4671-A2C3-E625129D69DC}" destId="{C802DF36-8C41-4272-9354-1C22F3456214}" srcOrd="1" destOrd="0" presId="urn:microsoft.com/office/officeart/2005/8/layout/process1"/>
    <dgm:cxn modelId="{71651591-4180-4E96-80AD-11278712E563}" type="presParOf" srcId="{C802DF36-8C41-4272-9354-1C22F3456214}" destId="{23EB2622-3450-42BC-AA93-AFC1375F2D9F}" srcOrd="0" destOrd="0" presId="urn:microsoft.com/office/officeart/2005/8/layout/process1"/>
    <dgm:cxn modelId="{163C1DAF-EEB8-44D7-8122-9B351899A9ED}" type="presParOf" srcId="{BD326BAB-4613-4671-A2C3-E625129D69DC}" destId="{5A94434C-9F6D-4C0A-90C0-AFFD4A7B1AF5}" srcOrd="2" destOrd="0" presId="urn:microsoft.com/office/officeart/2005/8/layout/process1"/>
    <dgm:cxn modelId="{93ED8C3C-4F82-4615-84B1-AED790B94668}" type="presParOf" srcId="{BD326BAB-4613-4671-A2C3-E625129D69DC}" destId="{C236F90C-D3C5-4AF1-A757-D5B3E2CA4AF2}" srcOrd="3" destOrd="0" presId="urn:microsoft.com/office/officeart/2005/8/layout/process1"/>
    <dgm:cxn modelId="{85236DA5-4AA1-45F6-9C01-0DE4E20697C7}" type="presParOf" srcId="{C236F90C-D3C5-4AF1-A757-D5B3E2CA4AF2}" destId="{B2871BCA-F06C-4BC3-912C-4AF48106C679}" srcOrd="0" destOrd="0" presId="urn:microsoft.com/office/officeart/2005/8/layout/process1"/>
    <dgm:cxn modelId="{06E3D895-1BB0-459D-BAA4-2E11E02F2AE8}" type="presParOf" srcId="{BD326BAB-4613-4671-A2C3-E625129D69DC}" destId="{2F4E5271-1DC3-4394-9DBB-A4FB9CBC2E6B}" srcOrd="4" destOrd="0" presId="urn:microsoft.com/office/officeart/2005/8/layout/process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A30253-7E46-460A-B3A0-1441FD6929B7}" type="doc">
      <dgm:prSet loTypeId="urn:microsoft.com/office/officeart/2005/8/layout/process1" loCatId="process" qsTypeId="urn:microsoft.com/office/officeart/2005/8/quickstyle/simple1" qsCatId="simple" csTypeId="urn:microsoft.com/office/officeart/2005/8/colors/accent1_2" csCatId="accent1" phldr="1"/>
      <dgm:spPr/>
    </dgm:pt>
    <dgm:pt modelId="{A10D5E56-4188-46B2-8F11-CEE2800912D8}">
      <dgm:prSet phldrT="[Text]"/>
      <dgm:spPr>
        <a:solidFill>
          <a:schemeClr val="bg1">
            <a:lumMod val="85000"/>
          </a:schemeClr>
        </a:solidFill>
      </dgm:spPr>
      <dgm:t>
        <a:bodyPr/>
        <a:lstStyle/>
        <a:p>
          <a:r>
            <a:rPr lang="en-US" dirty="0">
              <a:solidFill>
                <a:schemeClr val="bg1"/>
              </a:solidFill>
              <a:hlinkClick xmlns:r="http://schemas.openxmlformats.org/officeDocument/2006/relationships" r:id="rId1" action="ppaction://hlinksldjump">
                <a:extLst>
                  <a:ext uri="{A12FA001-AC4F-418D-AE19-62706E023703}">
                    <ahyp:hlinkClr xmlns:ahyp="http://schemas.microsoft.com/office/drawing/2018/hyperlinkcolor" val="tx"/>
                  </a:ext>
                </a:extLst>
              </a:hlinkClick>
            </a:rPr>
            <a:t>Payment Method</a:t>
          </a:r>
          <a:endParaRPr lang="en-US" dirty="0">
            <a:solidFill>
              <a:schemeClr val="bg1"/>
            </a:solidFill>
          </a:endParaRPr>
        </a:p>
      </dgm:t>
    </dgm:pt>
    <dgm:pt modelId="{A00C1611-FE78-4415-A36D-874B7821C9CE}" type="parTrans" cxnId="{66F32F32-3560-4D98-93E4-902E98384F98}">
      <dgm:prSet/>
      <dgm:spPr/>
      <dgm:t>
        <a:bodyPr/>
        <a:lstStyle/>
        <a:p>
          <a:endParaRPr lang="en-US"/>
        </a:p>
      </dgm:t>
    </dgm:pt>
    <dgm:pt modelId="{E4167C3B-874D-4B5D-8A63-BE8E331EA809}" type="sibTrans" cxnId="{66F32F32-3560-4D98-93E4-902E98384F98}">
      <dgm:prSet/>
      <dgm:spPr/>
      <dgm:t>
        <a:bodyPr/>
        <a:lstStyle/>
        <a:p>
          <a:endParaRPr lang="en-US"/>
        </a:p>
      </dgm:t>
    </dgm:pt>
    <dgm:pt modelId="{3FCB4125-8F73-47FF-B6B8-D3BD153D39DA}">
      <dgm:prSet phldrT="[Text]"/>
      <dgm:spPr/>
      <dgm:t>
        <a:bodyPr/>
        <a:lstStyle/>
        <a:p>
          <a:r>
            <a:rPr lang="en-US" dirty="0">
              <a:solidFill>
                <a:schemeClr val="bg1"/>
              </a:solidFill>
              <a:hlinkClick xmlns:r="http://schemas.openxmlformats.org/officeDocument/2006/relationships" r:id="rId2" action="ppaction://hlinksldjump">
                <a:extLst>
                  <a:ext uri="{A12FA001-AC4F-418D-AE19-62706E023703}">
                    <ahyp:hlinkClr xmlns:ahyp="http://schemas.microsoft.com/office/drawing/2018/hyperlinkcolor" val="tx"/>
                  </a:ext>
                </a:extLst>
              </a:hlinkClick>
            </a:rPr>
            <a:t>Billing Information</a:t>
          </a:r>
          <a:endParaRPr lang="en-US" dirty="0">
            <a:solidFill>
              <a:schemeClr val="bg1"/>
            </a:solidFill>
          </a:endParaRPr>
        </a:p>
      </dgm:t>
    </dgm:pt>
    <dgm:pt modelId="{8762F439-15DD-4393-8F9A-D50088FE4AE0}" type="parTrans" cxnId="{E0072DB5-017A-43A7-A4CB-C5F0F7092B7C}">
      <dgm:prSet/>
      <dgm:spPr/>
      <dgm:t>
        <a:bodyPr/>
        <a:lstStyle/>
        <a:p>
          <a:endParaRPr lang="en-US"/>
        </a:p>
      </dgm:t>
    </dgm:pt>
    <dgm:pt modelId="{F7C99032-D2FC-48B2-BF1C-E22F18FBF551}" type="sibTrans" cxnId="{E0072DB5-017A-43A7-A4CB-C5F0F7092B7C}">
      <dgm:prSet/>
      <dgm:spPr/>
      <dgm:t>
        <a:bodyPr/>
        <a:lstStyle/>
        <a:p>
          <a:endParaRPr lang="en-US"/>
        </a:p>
      </dgm:t>
    </dgm:pt>
    <dgm:pt modelId="{93C9D671-21A0-4120-9CF0-1A7B7EE6BEC5}">
      <dgm:prSet phldrT="[Text]"/>
      <dgm:spPr>
        <a:solidFill>
          <a:schemeClr val="bg1">
            <a:lumMod val="85000"/>
          </a:schemeClr>
        </a:solidFill>
      </dgm:spPr>
      <dgm:t>
        <a:bodyPr/>
        <a:lstStyle/>
        <a:p>
          <a:r>
            <a:rPr lang="en-US" dirty="0">
              <a:solidFill>
                <a:schemeClr val="bg1"/>
              </a:solidFill>
              <a:hlinkClick xmlns:r="http://schemas.openxmlformats.org/officeDocument/2006/relationships" r:id="rId3" action="ppaction://hlinksldjump">
                <a:extLst>
                  <a:ext uri="{A12FA001-AC4F-418D-AE19-62706E023703}">
                    <ahyp:hlinkClr xmlns:ahyp="http://schemas.microsoft.com/office/drawing/2018/hyperlinkcolor" val="tx"/>
                  </a:ext>
                </a:extLst>
              </a:hlinkClick>
            </a:rPr>
            <a:t>Confirm Payment</a:t>
          </a:r>
          <a:endParaRPr lang="en-US" dirty="0">
            <a:solidFill>
              <a:schemeClr val="bg1"/>
            </a:solidFill>
          </a:endParaRPr>
        </a:p>
      </dgm:t>
    </dgm:pt>
    <dgm:pt modelId="{DE04CABD-3E47-4F02-A9ED-94FEB0E8038C}" type="parTrans" cxnId="{65001B6D-6868-493A-90D9-D56EF130B319}">
      <dgm:prSet/>
      <dgm:spPr/>
      <dgm:t>
        <a:bodyPr/>
        <a:lstStyle/>
        <a:p>
          <a:endParaRPr lang="en-US"/>
        </a:p>
      </dgm:t>
    </dgm:pt>
    <dgm:pt modelId="{6E3615C7-DC21-470E-894A-C3924030976F}" type="sibTrans" cxnId="{65001B6D-6868-493A-90D9-D56EF130B319}">
      <dgm:prSet/>
      <dgm:spPr/>
      <dgm:t>
        <a:bodyPr/>
        <a:lstStyle/>
        <a:p>
          <a:endParaRPr lang="en-US"/>
        </a:p>
      </dgm:t>
    </dgm:pt>
    <dgm:pt modelId="{BD326BAB-4613-4671-A2C3-E625129D69DC}" type="pres">
      <dgm:prSet presAssocID="{05A30253-7E46-460A-B3A0-1441FD6929B7}" presName="Name0" presStyleCnt="0">
        <dgm:presLayoutVars>
          <dgm:dir/>
          <dgm:resizeHandles val="exact"/>
        </dgm:presLayoutVars>
      </dgm:prSet>
      <dgm:spPr/>
    </dgm:pt>
    <dgm:pt modelId="{7D9393C9-4ED2-468D-BF5F-DC52A157F722}" type="pres">
      <dgm:prSet presAssocID="{A10D5E56-4188-46B2-8F11-CEE2800912D8}" presName="node" presStyleLbl="node1" presStyleIdx="0" presStyleCnt="3">
        <dgm:presLayoutVars>
          <dgm:bulletEnabled val="1"/>
        </dgm:presLayoutVars>
      </dgm:prSet>
      <dgm:spPr/>
    </dgm:pt>
    <dgm:pt modelId="{C802DF36-8C41-4272-9354-1C22F3456214}" type="pres">
      <dgm:prSet presAssocID="{E4167C3B-874D-4B5D-8A63-BE8E331EA809}" presName="sibTrans" presStyleLbl="sibTrans2D1" presStyleIdx="0" presStyleCnt="2"/>
      <dgm:spPr/>
    </dgm:pt>
    <dgm:pt modelId="{23EB2622-3450-42BC-AA93-AFC1375F2D9F}" type="pres">
      <dgm:prSet presAssocID="{E4167C3B-874D-4B5D-8A63-BE8E331EA809}" presName="connectorText" presStyleLbl="sibTrans2D1" presStyleIdx="0" presStyleCnt="2"/>
      <dgm:spPr/>
    </dgm:pt>
    <dgm:pt modelId="{5A94434C-9F6D-4C0A-90C0-AFFD4A7B1AF5}" type="pres">
      <dgm:prSet presAssocID="{3FCB4125-8F73-47FF-B6B8-D3BD153D39DA}" presName="node" presStyleLbl="node1" presStyleIdx="1" presStyleCnt="3">
        <dgm:presLayoutVars>
          <dgm:bulletEnabled val="1"/>
        </dgm:presLayoutVars>
      </dgm:prSet>
      <dgm:spPr/>
    </dgm:pt>
    <dgm:pt modelId="{C236F90C-D3C5-4AF1-A757-D5B3E2CA4AF2}" type="pres">
      <dgm:prSet presAssocID="{F7C99032-D2FC-48B2-BF1C-E22F18FBF551}" presName="sibTrans" presStyleLbl="sibTrans2D1" presStyleIdx="1" presStyleCnt="2"/>
      <dgm:spPr/>
    </dgm:pt>
    <dgm:pt modelId="{B2871BCA-F06C-4BC3-912C-4AF48106C679}" type="pres">
      <dgm:prSet presAssocID="{F7C99032-D2FC-48B2-BF1C-E22F18FBF551}" presName="connectorText" presStyleLbl="sibTrans2D1" presStyleIdx="1" presStyleCnt="2"/>
      <dgm:spPr/>
    </dgm:pt>
    <dgm:pt modelId="{2F4E5271-1DC3-4394-9DBB-A4FB9CBC2E6B}" type="pres">
      <dgm:prSet presAssocID="{93C9D671-21A0-4120-9CF0-1A7B7EE6BEC5}" presName="node" presStyleLbl="node1" presStyleIdx="2" presStyleCnt="3">
        <dgm:presLayoutVars>
          <dgm:bulletEnabled val="1"/>
        </dgm:presLayoutVars>
      </dgm:prSet>
      <dgm:spPr/>
    </dgm:pt>
  </dgm:ptLst>
  <dgm:cxnLst>
    <dgm:cxn modelId="{2FEBCA07-DBE0-4169-A587-484CC4168F86}" type="presOf" srcId="{F7C99032-D2FC-48B2-BF1C-E22F18FBF551}" destId="{B2871BCA-F06C-4BC3-912C-4AF48106C679}" srcOrd="1" destOrd="0" presId="urn:microsoft.com/office/officeart/2005/8/layout/process1"/>
    <dgm:cxn modelId="{66F32F32-3560-4D98-93E4-902E98384F98}" srcId="{05A30253-7E46-460A-B3A0-1441FD6929B7}" destId="{A10D5E56-4188-46B2-8F11-CEE2800912D8}" srcOrd="0" destOrd="0" parTransId="{A00C1611-FE78-4415-A36D-874B7821C9CE}" sibTransId="{E4167C3B-874D-4B5D-8A63-BE8E331EA809}"/>
    <dgm:cxn modelId="{1BBB5D34-89CB-4741-9B67-0716CC2DAE01}" type="presOf" srcId="{A10D5E56-4188-46B2-8F11-CEE2800912D8}" destId="{7D9393C9-4ED2-468D-BF5F-DC52A157F722}" srcOrd="0" destOrd="0" presId="urn:microsoft.com/office/officeart/2005/8/layout/process1"/>
    <dgm:cxn modelId="{73678B5F-0B58-4EEC-9F3B-9EFFE043B7D3}" type="presOf" srcId="{93C9D671-21A0-4120-9CF0-1A7B7EE6BEC5}" destId="{2F4E5271-1DC3-4394-9DBB-A4FB9CBC2E6B}" srcOrd="0" destOrd="0" presId="urn:microsoft.com/office/officeart/2005/8/layout/process1"/>
    <dgm:cxn modelId="{65001B6D-6868-493A-90D9-D56EF130B319}" srcId="{05A30253-7E46-460A-B3A0-1441FD6929B7}" destId="{93C9D671-21A0-4120-9CF0-1A7B7EE6BEC5}" srcOrd="2" destOrd="0" parTransId="{DE04CABD-3E47-4F02-A9ED-94FEB0E8038C}" sibTransId="{6E3615C7-DC21-470E-894A-C3924030976F}"/>
    <dgm:cxn modelId="{C30EEE50-BA5B-422F-BE7C-68BB7C4214A2}" type="presOf" srcId="{F7C99032-D2FC-48B2-BF1C-E22F18FBF551}" destId="{C236F90C-D3C5-4AF1-A757-D5B3E2CA4AF2}" srcOrd="0" destOrd="0" presId="urn:microsoft.com/office/officeart/2005/8/layout/process1"/>
    <dgm:cxn modelId="{4920DF81-D425-49F8-8FFE-3295D9733093}" type="presOf" srcId="{3FCB4125-8F73-47FF-B6B8-D3BD153D39DA}" destId="{5A94434C-9F6D-4C0A-90C0-AFFD4A7B1AF5}" srcOrd="0" destOrd="0" presId="urn:microsoft.com/office/officeart/2005/8/layout/process1"/>
    <dgm:cxn modelId="{E0072DB5-017A-43A7-A4CB-C5F0F7092B7C}" srcId="{05A30253-7E46-460A-B3A0-1441FD6929B7}" destId="{3FCB4125-8F73-47FF-B6B8-D3BD153D39DA}" srcOrd="1" destOrd="0" parTransId="{8762F439-15DD-4393-8F9A-D50088FE4AE0}" sibTransId="{F7C99032-D2FC-48B2-BF1C-E22F18FBF551}"/>
    <dgm:cxn modelId="{7C19E1C5-4F63-4327-90B3-3C34BFA0DFA7}" type="presOf" srcId="{E4167C3B-874D-4B5D-8A63-BE8E331EA809}" destId="{C802DF36-8C41-4272-9354-1C22F3456214}" srcOrd="0" destOrd="0" presId="urn:microsoft.com/office/officeart/2005/8/layout/process1"/>
    <dgm:cxn modelId="{AD7B64E3-1F07-44B9-B01E-9F50A77690EB}" type="presOf" srcId="{05A30253-7E46-460A-B3A0-1441FD6929B7}" destId="{BD326BAB-4613-4671-A2C3-E625129D69DC}" srcOrd="0" destOrd="0" presId="urn:microsoft.com/office/officeart/2005/8/layout/process1"/>
    <dgm:cxn modelId="{C5101FE9-0597-46C0-8033-E61F8CD87518}" type="presOf" srcId="{E4167C3B-874D-4B5D-8A63-BE8E331EA809}" destId="{23EB2622-3450-42BC-AA93-AFC1375F2D9F}" srcOrd="1" destOrd="0" presId="urn:microsoft.com/office/officeart/2005/8/layout/process1"/>
    <dgm:cxn modelId="{1E1801F8-CE5D-4647-9531-FDB4A2D83863}" type="presParOf" srcId="{BD326BAB-4613-4671-A2C3-E625129D69DC}" destId="{7D9393C9-4ED2-468D-BF5F-DC52A157F722}" srcOrd="0" destOrd="0" presId="urn:microsoft.com/office/officeart/2005/8/layout/process1"/>
    <dgm:cxn modelId="{BF61300A-898A-4246-8596-FD5BDFC770BA}" type="presParOf" srcId="{BD326BAB-4613-4671-A2C3-E625129D69DC}" destId="{C802DF36-8C41-4272-9354-1C22F3456214}" srcOrd="1" destOrd="0" presId="urn:microsoft.com/office/officeart/2005/8/layout/process1"/>
    <dgm:cxn modelId="{71651591-4180-4E96-80AD-11278712E563}" type="presParOf" srcId="{C802DF36-8C41-4272-9354-1C22F3456214}" destId="{23EB2622-3450-42BC-AA93-AFC1375F2D9F}" srcOrd="0" destOrd="0" presId="urn:microsoft.com/office/officeart/2005/8/layout/process1"/>
    <dgm:cxn modelId="{163C1DAF-EEB8-44D7-8122-9B351899A9ED}" type="presParOf" srcId="{BD326BAB-4613-4671-A2C3-E625129D69DC}" destId="{5A94434C-9F6D-4C0A-90C0-AFFD4A7B1AF5}" srcOrd="2" destOrd="0" presId="urn:microsoft.com/office/officeart/2005/8/layout/process1"/>
    <dgm:cxn modelId="{93ED8C3C-4F82-4615-84B1-AED790B94668}" type="presParOf" srcId="{BD326BAB-4613-4671-A2C3-E625129D69DC}" destId="{C236F90C-D3C5-4AF1-A757-D5B3E2CA4AF2}" srcOrd="3" destOrd="0" presId="urn:microsoft.com/office/officeart/2005/8/layout/process1"/>
    <dgm:cxn modelId="{85236DA5-4AA1-45F6-9C01-0DE4E20697C7}" type="presParOf" srcId="{C236F90C-D3C5-4AF1-A757-D5B3E2CA4AF2}" destId="{B2871BCA-F06C-4BC3-912C-4AF48106C679}" srcOrd="0" destOrd="0" presId="urn:microsoft.com/office/officeart/2005/8/layout/process1"/>
    <dgm:cxn modelId="{06E3D895-1BB0-459D-BAA4-2E11E02F2AE8}" type="presParOf" srcId="{BD326BAB-4613-4671-A2C3-E625129D69DC}" destId="{2F4E5271-1DC3-4394-9DBB-A4FB9CBC2E6B}" srcOrd="4" destOrd="0" presId="urn:microsoft.com/office/officeart/2005/8/layout/process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A30253-7E46-460A-B3A0-1441FD6929B7}" type="doc">
      <dgm:prSet loTypeId="urn:microsoft.com/office/officeart/2005/8/layout/process1" loCatId="process" qsTypeId="urn:microsoft.com/office/officeart/2005/8/quickstyle/simple1" qsCatId="simple" csTypeId="urn:microsoft.com/office/officeart/2005/8/colors/accent1_2" csCatId="accent1" phldr="1"/>
      <dgm:spPr/>
    </dgm:pt>
    <dgm:pt modelId="{A10D5E56-4188-46B2-8F11-CEE2800912D8}">
      <dgm:prSet phldrT="[Text]"/>
      <dgm:spPr>
        <a:solidFill>
          <a:schemeClr val="bg1">
            <a:lumMod val="85000"/>
          </a:schemeClr>
        </a:solidFill>
      </dgm:spPr>
      <dgm:t>
        <a:bodyPr/>
        <a:lstStyle/>
        <a:p>
          <a:r>
            <a:rPr lang="en-US" dirty="0">
              <a:solidFill>
                <a:schemeClr val="bg1"/>
              </a:solidFill>
              <a:hlinkClick xmlns:r="http://schemas.openxmlformats.org/officeDocument/2006/relationships" r:id="rId1" action="ppaction://hlinksldjump">
                <a:extLst>
                  <a:ext uri="{A12FA001-AC4F-418D-AE19-62706E023703}">
                    <ahyp:hlinkClr xmlns:ahyp="http://schemas.microsoft.com/office/drawing/2018/hyperlinkcolor" val="tx"/>
                  </a:ext>
                </a:extLst>
              </a:hlinkClick>
            </a:rPr>
            <a:t>Payment Method</a:t>
          </a:r>
          <a:endParaRPr lang="en-US" dirty="0">
            <a:solidFill>
              <a:schemeClr val="bg1"/>
            </a:solidFill>
          </a:endParaRPr>
        </a:p>
      </dgm:t>
    </dgm:pt>
    <dgm:pt modelId="{A00C1611-FE78-4415-A36D-874B7821C9CE}" type="parTrans" cxnId="{66F32F32-3560-4D98-93E4-902E98384F98}">
      <dgm:prSet/>
      <dgm:spPr/>
      <dgm:t>
        <a:bodyPr/>
        <a:lstStyle/>
        <a:p>
          <a:endParaRPr lang="en-US"/>
        </a:p>
      </dgm:t>
    </dgm:pt>
    <dgm:pt modelId="{E4167C3B-874D-4B5D-8A63-BE8E331EA809}" type="sibTrans" cxnId="{66F32F32-3560-4D98-93E4-902E98384F98}">
      <dgm:prSet/>
      <dgm:spPr/>
      <dgm:t>
        <a:bodyPr/>
        <a:lstStyle/>
        <a:p>
          <a:endParaRPr lang="en-US"/>
        </a:p>
      </dgm:t>
    </dgm:pt>
    <dgm:pt modelId="{3FCB4125-8F73-47FF-B6B8-D3BD153D39DA}">
      <dgm:prSet phldrT="[Text]"/>
      <dgm:spPr>
        <a:solidFill>
          <a:schemeClr val="bg1">
            <a:lumMod val="85000"/>
          </a:schemeClr>
        </a:solidFill>
      </dgm:spPr>
      <dgm:t>
        <a:bodyPr/>
        <a:lstStyle/>
        <a:p>
          <a:r>
            <a:rPr lang="en-US" dirty="0">
              <a:solidFill>
                <a:schemeClr val="bg1"/>
              </a:solidFill>
              <a:hlinkClick xmlns:r="http://schemas.openxmlformats.org/officeDocument/2006/relationships" r:id="rId2" action="ppaction://hlinksldjump">
                <a:extLst>
                  <a:ext uri="{A12FA001-AC4F-418D-AE19-62706E023703}">
                    <ahyp:hlinkClr xmlns:ahyp="http://schemas.microsoft.com/office/drawing/2018/hyperlinkcolor" val="tx"/>
                  </a:ext>
                </a:extLst>
              </a:hlinkClick>
            </a:rPr>
            <a:t>Billing Information</a:t>
          </a:r>
          <a:endParaRPr lang="en-US" dirty="0">
            <a:solidFill>
              <a:schemeClr val="bg1"/>
            </a:solidFill>
          </a:endParaRPr>
        </a:p>
      </dgm:t>
    </dgm:pt>
    <dgm:pt modelId="{8762F439-15DD-4393-8F9A-D50088FE4AE0}" type="parTrans" cxnId="{E0072DB5-017A-43A7-A4CB-C5F0F7092B7C}">
      <dgm:prSet/>
      <dgm:spPr/>
      <dgm:t>
        <a:bodyPr/>
        <a:lstStyle/>
        <a:p>
          <a:endParaRPr lang="en-US"/>
        </a:p>
      </dgm:t>
    </dgm:pt>
    <dgm:pt modelId="{F7C99032-D2FC-48B2-BF1C-E22F18FBF551}" type="sibTrans" cxnId="{E0072DB5-017A-43A7-A4CB-C5F0F7092B7C}">
      <dgm:prSet/>
      <dgm:spPr/>
      <dgm:t>
        <a:bodyPr/>
        <a:lstStyle/>
        <a:p>
          <a:endParaRPr lang="en-US"/>
        </a:p>
      </dgm:t>
    </dgm:pt>
    <dgm:pt modelId="{93C9D671-21A0-4120-9CF0-1A7B7EE6BEC5}">
      <dgm:prSet phldrT="[Text]"/>
      <dgm:spPr/>
      <dgm:t>
        <a:bodyPr/>
        <a:lstStyle/>
        <a:p>
          <a:r>
            <a:rPr lang="en-US" dirty="0">
              <a:solidFill>
                <a:schemeClr val="bg1"/>
              </a:solidFill>
              <a:hlinkClick xmlns:r="http://schemas.openxmlformats.org/officeDocument/2006/relationships" r:id="rId3" action="ppaction://hlinksldjump">
                <a:extLst>
                  <a:ext uri="{A12FA001-AC4F-418D-AE19-62706E023703}">
                    <ahyp:hlinkClr xmlns:ahyp="http://schemas.microsoft.com/office/drawing/2018/hyperlinkcolor" val="tx"/>
                  </a:ext>
                </a:extLst>
              </a:hlinkClick>
            </a:rPr>
            <a:t>Confirm Payment</a:t>
          </a:r>
          <a:endParaRPr lang="en-US" dirty="0">
            <a:solidFill>
              <a:schemeClr val="bg1"/>
            </a:solidFill>
          </a:endParaRPr>
        </a:p>
      </dgm:t>
    </dgm:pt>
    <dgm:pt modelId="{DE04CABD-3E47-4F02-A9ED-94FEB0E8038C}" type="parTrans" cxnId="{65001B6D-6868-493A-90D9-D56EF130B319}">
      <dgm:prSet/>
      <dgm:spPr/>
      <dgm:t>
        <a:bodyPr/>
        <a:lstStyle/>
        <a:p>
          <a:endParaRPr lang="en-US"/>
        </a:p>
      </dgm:t>
    </dgm:pt>
    <dgm:pt modelId="{6E3615C7-DC21-470E-894A-C3924030976F}" type="sibTrans" cxnId="{65001B6D-6868-493A-90D9-D56EF130B319}">
      <dgm:prSet/>
      <dgm:spPr/>
      <dgm:t>
        <a:bodyPr/>
        <a:lstStyle/>
        <a:p>
          <a:endParaRPr lang="en-US"/>
        </a:p>
      </dgm:t>
    </dgm:pt>
    <dgm:pt modelId="{BD326BAB-4613-4671-A2C3-E625129D69DC}" type="pres">
      <dgm:prSet presAssocID="{05A30253-7E46-460A-B3A0-1441FD6929B7}" presName="Name0" presStyleCnt="0">
        <dgm:presLayoutVars>
          <dgm:dir/>
          <dgm:resizeHandles val="exact"/>
        </dgm:presLayoutVars>
      </dgm:prSet>
      <dgm:spPr/>
    </dgm:pt>
    <dgm:pt modelId="{7D9393C9-4ED2-468D-BF5F-DC52A157F722}" type="pres">
      <dgm:prSet presAssocID="{A10D5E56-4188-46B2-8F11-CEE2800912D8}" presName="node" presStyleLbl="node1" presStyleIdx="0" presStyleCnt="3">
        <dgm:presLayoutVars>
          <dgm:bulletEnabled val="1"/>
        </dgm:presLayoutVars>
      </dgm:prSet>
      <dgm:spPr/>
    </dgm:pt>
    <dgm:pt modelId="{C802DF36-8C41-4272-9354-1C22F3456214}" type="pres">
      <dgm:prSet presAssocID="{E4167C3B-874D-4B5D-8A63-BE8E331EA809}" presName="sibTrans" presStyleLbl="sibTrans2D1" presStyleIdx="0" presStyleCnt="2"/>
      <dgm:spPr/>
    </dgm:pt>
    <dgm:pt modelId="{23EB2622-3450-42BC-AA93-AFC1375F2D9F}" type="pres">
      <dgm:prSet presAssocID="{E4167C3B-874D-4B5D-8A63-BE8E331EA809}" presName="connectorText" presStyleLbl="sibTrans2D1" presStyleIdx="0" presStyleCnt="2"/>
      <dgm:spPr/>
    </dgm:pt>
    <dgm:pt modelId="{5A94434C-9F6D-4C0A-90C0-AFFD4A7B1AF5}" type="pres">
      <dgm:prSet presAssocID="{3FCB4125-8F73-47FF-B6B8-D3BD153D39DA}" presName="node" presStyleLbl="node1" presStyleIdx="1" presStyleCnt="3">
        <dgm:presLayoutVars>
          <dgm:bulletEnabled val="1"/>
        </dgm:presLayoutVars>
      </dgm:prSet>
      <dgm:spPr/>
    </dgm:pt>
    <dgm:pt modelId="{C236F90C-D3C5-4AF1-A757-D5B3E2CA4AF2}" type="pres">
      <dgm:prSet presAssocID="{F7C99032-D2FC-48B2-BF1C-E22F18FBF551}" presName="sibTrans" presStyleLbl="sibTrans2D1" presStyleIdx="1" presStyleCnt="2"/>
      <dgm:spPr/>
    </dgm:pt>
    <dgm:pt modelId="{B2871BCA-F06C-4BC3-912C-4AF48106C679}" type="pres">
      <dgm:prSet presAssocID="{F7C99032-D2FC-48B2-BF1C-E22F18FBF551}" presName="connectorText" presStyleLbl="sibTrans2D1" presStyleIdx="1" presStyleCnt="2"/>
      <dgm:spPr/>
    </dgm:pt>
    <dgm:pt modelId="{2F4E5271-1DC3-4394-9DBB-A4FB9CBC2E6B}" type="pres">
      <dgm:prSet presAssocID="{93C9D671-21A0-4120-9CF0-1A7B7EE6BEC5}" presName="node" presStyleLbl="node1" presStyleIdx="2" presStyleCnt="3">
        <dgm:presLayoutVars>
          <dgm:bulletEnabled val="1"/>
        </dgm:presLayoutVars>
      </dgm:prSet>
      <dgm:spPr/>
    </dgm:pt>
  </dgm:ptLst>
  <dgm:cxnLst>
    <dgm:cxn modelId="{2FEBCA07-DBE0-4169-A587-484CC4168F86}" type="presOf" srcId="{F7C99032-D2FC-48B2-BF1C-E22F18FBF551}" destId="{B2871BCA-F06C-4BC3-912C-4AF48106C679}" srcOrd="1" destOrd="0" presId="urn:microsoft.com/office/officeart/2005/8/layout/process1"/>
    <dgm:cxn modelId="{66F32F32-3560-4D98-93E4-902E98384F98}" srcId="{05A30253-7E46-460A-B3A0-1441FD6929B7}" destId="{A10D5E56-4188-46B2-8F11-CEE2800912D8}" srcOrd="0" destOrd="0" parTransId="{A00C1611-FE78-4415-A36D-874B7821C9CE}" sibTransId="{E4167C3B-874D-4B5D-8A63-BE8E331EA809}"/>
    <dgm:cxn modelId="{1BBB5D34-89CB-4741-9B67-0716CC2DAE01}" type="presOf" srcId="{A10D5E56-4188-46B2-8F11-CEE2800912D8}" destId="{7D9393C9-4ED2-468D-BF5F-DC52A157F722}" srcOrd="0" destOrd="0" presId="urn:microsoft.com/office/officeart/2005/8/layout/process1"/>
    <dgm:cxn modelId="{73678B5F-0B58-4EEC-9F3B-9EFFE043B7D3}" type="presOf" srcId="{93C9D671-21A0-4120-9CF0-1A7B7EE6BEC5}" destId="{2F4E5271-1DC3-4394-9DBB-A4FB9CBC2E6B}" srcOrd="0" destOrd="0" presId="urn:microsoft.com/office/officeart/2005/8/layout/process1"/>
    <dgm:cxn modelId="{65001B6D-6868-493A-90D9-D56EF130B319}" srcId="{05A30253-7E46-460A-B3A0-1441FD6929B7}" destId="{93C9D671-21A0-4120-9CF0-1A7B7EE6BEC5}" srcOrd="2" destOrd="0" parTransId="{DE04CABD-3E47-4F02-A9ED-94FEB0E8038C}" sibTransId="{6E3615C7-DC21-470E-894A-C3924030976F}"/>
    <dgm:cxn modelId="{C30EEE50-BA5B-422F-BE7C-68BB7C4214A2}" type="presOf" srcId="{F7C99032-D2FC-48B2-BF1C-E22F18FBF551}" destId="{C236F90C-D3C5-4AF1-A757-D5B3E2CA4AF2}" srcOrd="0" destOrd="0" presId="urn:microsoft.com/office/officeart/2005/8/layout/process1"/>
    <dgm:cxn modelId="{4920DF81-D425-49F8-8FFE-3295D9733093}" type="presOf" srcId="{3FCB4125-8F73-47FF-B6B8-D3BD153D39DA}" destId="{5A94434C-9F6D-4C0A-90C0-AFFD4A7B1AF5}" srcOrd="0" destOrd="0" presId="urn:microsoft.com/office/officeart/2005/8/layout/process1"/>
    <dgm:cxn modelId="{E0072DB5-017A-43A7-A4CB-C5F0F7092B7C}" srcId="{05A30253-7E46-460A-B3A0-1441FD6929B7}" destId="{3FCB4125-8F73-47FF-B6B8-D3BD153D39DA}" srcOrd="1" destOrd="0" parTransId="{8762F439-15DD-4393-8F9A-D50088FE4AE0}" sibTransId="{F7C99032-D2FC-48B2-BF1C-E22F18FBF551}"/>
    <dgm:cxn modelId="{7C19E1C5-4F63-4327-90B3-3C34BFA0DFA7}" type="presOf" srcId="{E4167C3B-874D-4B5D-8A63-BE8E331EA809}" destId="{C802DF36-8C41-4272-9354-1C22F3456214}" srcOrd="0" destOrd="0" presId="urn:microsoft.com/office/officeart/2005/8/layout/process1"/>
    <dgm:cxn modelId="{AD7B64E3-1F07-44B9-B01E-9F50A77690EB}" type="presOf" srcId="{05A30253-7E46-460A-B3A0-1441FD6929B7}" destId="{BD326BAB-4613-4671-A2C3-E625129D69DC}" srcOrd="0" destOrd="0" presId="urn:microsoft.com/office/officeart/2005/8/layout/process1"/>
    <dgm:cxn modelId="{C5101FE9-0597-46C0-8033-E61F8CD87518}" type="presOf" srcId="{E4167C3B-874D-4B5D-8A63-BE8E331EA809}" destId="{23EB2622-3450-42BC-AA93-AFC1375F2D9F}" srcOrd="1" destOrd="0" presId="urn:microsoft.com/office/officeart/2005/8/layout/process1"/>
    <dgm:cxn modelId="{1E1801F8-CE5D-4647-9531-FDB4A2D83863}" type="presParOf" srcId="{BD326BAB-4613-4671-A2C3-E625129D69DC}" destId="{7D9393C9-4ED2-468D-BF5F-DC52A157F722}" srcOrd="0" destOrd="0" presId="urn:microsoft.com/office/officeart/2005/8/layout/process1"/>
    <dgm:cxn modelId="{BF61300A-898A-4246-8596-FD5BDFC770BA}" type="presParOf" srcId="{BD326BAB-4613-4671-A2C3-E625129D69DC}" destId="{C802DF36-8C41-4272-9354-1C22F3456214}" srcOrd="1" destOrd="0" presId="urn:microsoft.com/office/officeart/2005/8/layout/process1"/>
    <dgm:cxn modelId="{71651591-4180-4E96-80AD-11278712E563}" type="presParOf" srcId="{C802DF36-8C41-4272-9354-1C22F3456214}" destId="{23EB2622-3450-42BC-AA93-AFC1375F2D9F}" srcOrd="0" destOrd="0" presId="urn:microsoft.com/office/officeart/2005/8/layout/process1"/>
    <dgm:cxn modelId="{163C1DAF-EEB8-44D7-8122-9B351899A9ED}" type="presParOf" srcId="{BD326BAB-4613-4671-A2C3-E625129D69DC}" destId="{5A94434C-9F6D-4C0A-90C0-AFFD4A7B1AF5}" srcOrd="2" destOrd="0" presId="urn:microsoft.com/office/officeart/2005/8/layout/process1"/>
    <dgm:cxn modelId="{93ED8C3C-4F82-4615-84B1-AED790B94668}" type="presParOf" srcId="{BD326BAB-4613-4671-A2C3-E625129D69DC}" destId="{C236F90C-D3C5-4AF1-A757-D5B3E2CA4AF2}" srcOrd="3" destOrd="0" presId="urn:microsoft.com/office/officeart/2005/8/layout/process1"/>
    <dgm:cxn modelId="{85236DA5-4AA1-45F6-9C01-0DE4E20697C7}" type="presParOf" srcId="{C236F90C-D3C5-4AF1-A757-D5B3E2CA4AF2}" destId="{B2871BCA-F06C-4BC3-912C-4AF48106C679}" srcOrd="0" destOrd="0" presId="urn:microsoft.com/office/officeart/2005/8/layout/process1"/>
    <dgm:cxn modelId="{06E3D895-1BB0-459D-BAA4-2E11E02F2AE8}" type="presParOf" srcId="{BD326BAB-4613-4671-A2C3-E625129D69DC}" destId="{2F4E5271-1DC3-4394-9DBB-A4FB9CBC2E6B}" srcOrd="4" destOrd="0" presId="urn:microsoft.com/office/officeart/2005/8/layout/process1"/>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393C9-4ED2-468D-BF5F-DC52A157F722}">
      <dsp:nvSpPr>
        <dsp:cNvPr id="0" name=""/>
        <dsp:cNvSpPr/>
      </dsp:nvSpPr>
      <dsp:spPr>
        <a:xfrm>
          <a:off x="4437" y="284281"/>
          <a:ext cx="1326398" cy="7958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Payment Method</a:t>
          </a:r>
          <a:endParaRPr lang="en-US" sz="1700" kern="1200" dirty="0">
            <a:solidFill>
              <a:schemeClr val="bg1"/>
            </a:solidFill>
          </a:endParaRPr>
        </a:p>
      </dsp:txBody>
      <dsp:txXfrm>
        <a:off x="27746" y="307590"/>
        <a:ext cx="1279780" cy="749221"/>
      </dsp:txXfrm>
    </dsp:sp>
    <dsp:sp modelId="{C802DF36-8C41-4272-9354-1C22F3456214}">
      <dsp:nvSpPr>
        <dsp:cNvPr id="0" name=""/>
        <dsp:cNvSpPr/>
      </dsp:nvSpPr>
      <dsp:spPr>
        <a:xfrm>
          <a:off x="1463476" y="517728"/>
          <a:ext cx="281196" cy="3289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63476" y="583517"/>
        <a:ext cx="196837" cy="197368"/>
      </dsp:txXfrm>
    </dsp:sp>
    <dsp:sp modelId="{5A94434C-9F6D-4C0A-90C0-AFFD4A7B1AF5}">
      <dsp:nvSpPr>
        <dsp:cNvPr id="0" name=""/>
        <dsp:cNvSpPr/>
      </dsp:nvSpPr>
      <dsp:spPr>
        <a:xfrm>
          <a:off x="1861395" y="284281"/>
          <a:ext cx="1326398" cy="795839"/>
        </a:xfrm>
        <a:prstGeom prst="roundRect">
          <a:avLst>
            <a:gd name="adj" fmla="val 10000"/>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Billing Information</a:t>
          </a:r>
          <a:endParaRPr lang="en-US" sz="1700" kern="1200" dirty="0">
            <a:solidFill>
              <a:schemeClr val="bg1"/>
            </a:solidFill>
          </a:endParaRPr>
        </a:p>
      </dsp:txBody>
      <dsp:txXfrm>
        <a:off x="1884704" y="307590"/>
        <a:ext cx="1279780" cy="749221"/>
      </dsp:txXfrm>
    </dsp:sp>
    <dsp:sp modelId="{C236F90C-D3C5-4AF1-A757-D5B3E2CA4AF2}">
      <dsp:nvSpPr>
        <dsp:cNvPr id="0" name=""/>
        <dsp:cNvSpPr/>
      </dsp:nvSpPr>
      <dsp:spPr>
        <a:xfrm>
          <a:off x="3320434" y="517728"/>
          <a:ext cx="281196" cy="3289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20434" y="583517"/>
        <a:ext cx="196837" cy="197368"/>
      </dsp:txXfrm>
    </dsp:sp>
    <dsp:sp modelId="{2F4E5271-1DC3-4394-9DBB-A4FB9CBC2E6B}">
      <dsp:nvSpPr>
        <dsp:cNvPr id="0" name=""/>
        <dsp:cNvSpPr/>
      </dsp:nvSpPr>
      <dsp:spPr>
        <a:xfrm>
          <a:off x="3718353" y="284281"/>
          <a:ext cx="1326398" cy="795839"/>
        </a:xfrm>
        <a:prstGeom prst="roundRect">
          <a:avLst>
            <a:gd name="adj" fmla="val 10000"/>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Confirm Payment</a:t>
          </a:r>
          <a:endParaRPr lang="en-US" sz="1700" kern="1200" dirty="0">
            <a:solidFill>
              <a:schemeClr val="bg1"/>
            </a:solidFill>
          </a:endParaRPr>
        </a:p>
      </dsp:txBody>
      <dsp:txXfrm>
        <a:off x="3741662" y="307590"/>
        <a:ext cx="1279780" cy="7492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393C9-4ED2-468D-BF5F-DC52A157F722}">
      <dsp:nvSpPr>
        <dsp:cNvPr id="0" name=""/>
        <dsp:cNvSpPr/>
      </dsp:nvSpPr>
      <dsp:spPr>
        <a:xfrm>
          <a:off x="4437" y="284281"/>
          <a:ext cx="1326398" cy="795839"/>
        </a:xfrm>
        <a:prstGeom prst="roundRect">
          <a:avLst>
            <a:gd name="adj" fmla="val 10000"/>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Payment Method</a:t>
          </a:r>
          <a:endParaRPr lang="en-US" sz="1700" kern="1200" dirty="0">
            <a:solidFill>
              <a:schemeClr val="bg1"/>
            </a:solidFill>
          </a:endParaRPr>
        </a:p>
      </dsp:txBody>
      <dsp:txXfrm>
        <a:off x="27746" y="307590"/>
        <a:ext cx="1279780" cy="749221"/>
      </dsp:txXfrm>
    </dsp:sp>
    <dsp:sp modelId="{C802DF36-8C41-4272-9354-1C22F3456214}">
      <dsp:nvSpPr>
        <dsp:cNvPr id="0" name=""/>
        <dsp:cNvSpPr/>
      </dsp:nvSpPr>
      <dsp:spPr>
        <a:xfrm>
          <a:off x="1463476" y="517728"/>
          <a:ext cx="281196" cy="3289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63476" y="583517"/>
        <a:ext cx="196837" cy="197368"/>
      </dsp:txXfrm>
    </dsp:sp>
    <dsp:sp modelId="{5A94434C-9F6D-4C0A-90C0-AFFD4A7B1AF5}">
      <dsp:nvSpPr>
        <dsp:cNvPr id="0" name=""/>
        <dsp:cNvSpPr/>
      </dsp:nvSpPr>
      <dsp:spPr>
        <a:xfrm>
          <a:off x="1861395" y="284281"/>
          <a:ext cx="1326398" cy="7958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Billing Information</a:t>
          </a:r>
          <a:endParaRPr lang="en-US" sz="1700" kern="1200" dirty="0">
            <a:solidFill>
              <a:schemeClr val="bg1"/>
            </a:solidFill>
          </a:endParaRPr>
        </a:p>
      </dsp:txBody>
      <dsp:txXfrm>
        <a:off x="1884704" y="307590"/>
        <a:ext cx="1279780" cy="749221"/>
      </dsp:txXfrm>
    </dsp:sp>
    <dsp:sp modelId="{C236F90C-D3C5-4AF1-A757-D5B3E2CA4AF2}">
      <dsp:nvSpPr>
        <dsp:cNvPr id="0" name=""/>
        <dsp:cNvSpPr/>
      </dsp:nvSpPr>
      <dsp:spPr>
        <a:xfrm>
          <a:off x="3320434" y="517728"/>
          <a:ext cx="281196" cy="3289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20434" y="583517"/>
        <a:ext cx="196837" cy="197368"/>
      </dsp:txXfrm>
    </dsp:sp>
    <dsp:sp modelId="{2F4E5271-1DC3-4394-9DBB-A4FB9CBC2E6B}">
      <dsp:nvSpPr>
        <dsp:cNvPr id="0" name=""/>
        <dsp:cNvSpPr/>
      </dsp:nvSpPr>
      <dsp:spPr>
        <a:xfrm>
          <a:off x="3718353" y="284281"/>
          <a:ext cx="1326398" cy="795839"/>
        </a:xfrm>
        <a:prstGeom prst="roundRect">
          <a:avLst>
            <a:gd name="adj" fmla="val 10000"/>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Confirm Payment</a:t>
          </a:r>
          <a:endParaRPr lang="en-US" sz="1700" kern="1200" dirty="0">
            <a:solidFill>
              <a:schemeClr val="bg1"/>
            </a:solidFill>
          </a:endParaRPr>
        </a:p>
      </dsp:txBody>
      <dsp:txXfrm>
        <a:off x="3741662" y="307590"/>
        <a:ext cx="1279780" cy="7492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393C9-4ED2-468D-BF5F-DC52A157F722}">
      <dsp:nvSpPr>
        <dsp:cNvPr id="0" name=""/>
        <dsp:cNvSpPr/>
      </dsp:nvSpPr>
      <dsp:spPr>
        <a:xfrm>
          <a:off x="4437" y="284281"/>
          <a:ext cx="1326398" cy="795839"/>
        </a:xfrm>
        <a:prstGeom prst="roundRect">
          <a:avLst>
            <a:gd name="adj" fmla="val 10000"/>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Payment Method</a:t>
          </a:r>
          <a:endParaRPr lang="en-US" sz="1700" kern="1200" dirty="0">
            <a:solidFill>
              <a:schemeClr val="bg1"/>
            </a:solidFill>
          </a:endParaRPr>
        </a:p>
      </dsp:txBody>
      <dsp:txXfrm>
        <a:off x="27746" y="307590"/>
        <a:ext cx="1279780" cy="749221"/>
      </dsp:txXfrm>
    </dsp:sp>
    <dsp:sp modelId="{C802DF36-8C41-4272-9354-1C22F3456214}">
      <dsp:nvSpPr>
        <dsp:cNvPr id="0" name=""/>
        <dsp:cNvSpPr/>
      </dsp:nvSpPr>
      <dsp:spPr>
        <a:xfrm>
          <a:off x="1463476" y="517728"/>
          <a:ext cx="281196" cy="3289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463476" y="583517"/>
        <a:ext cx="196837" cy="197368"/>
      </dsp:txXfrm>
    </dsp:sp>
    <dsp:sp modelId="{5A94434C-9F6D-4C0A-90C0-AFFD4A7B1AF5}">
      <dsp:nvSpPr>
        <dsp:cNvPr id="0" name=""/>
        <dsp:cNvSpPr/>
      </dsp:nvSpPr>
      <dsp:spPr>
        <a:xfrm>
          <a:off x="1861395" y="284281"/>
          <a:ext cx="1326398" cy="795839"/>
        </a:xfrm>
        <a:prstGeom prst="roundRect">
          <a:avLst>
            <a:gd name="adj" fmla="val 10000"/>
          </a:avLst>
        </a:prstGeom>
        <a:solidFill>
          <a:schemeClr val="bg1">
            <a:lumMod val="8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Billing Information</a:t>
          </a:r>
          <a:endParaRPr lang="en-US" sz="1700" kern="1200" dirty="0">
            <a:solidFill>
              <a:schemeClr val="bg1"/>
            </a:solidFill>
          </a:endParaRPr>
        </a:p>
      </dsp:txBody>
      <dsp:txXfrm>
        <a:off x="1884704" y="307590"/>
        <a:ext cx="1279780" cy="749221"/>
      </dsp:txXfrm>
    </dsp:sp>
    <dsp:sp modelId="{C236F90C-D3C5-4AF1-A757-D5B3E2CA4AF2}">
      <dsp:nvSpPr>
        <dsp:cNvPr id="0" name=""/>
        <dsp:cNvSpPr/>
      </dsp:nvSpPr>
      <dsp:spPr>
        <a:xfrm>
          <a:off x="3320434" y="517728"/>
          <a:ext cx="281196" cy="32894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3320434" y="583517"/>
        <a:ext cx="196837" cy="197368"/>
      </dsp:txXfrm>
    </dsp:sp>
    <dsp:sp modelId="{2F4E5271-1DC3-4394-9DBB-A4FB9CBC2E6B}">
      <dsp:nvSpPr>
        <dsp:cNvPr id="0" name=""/>
        <dsp:cNvSpPr/>
      </dsp:nvSpPr>
      <dsp:spPr>
        <a:xfrm>
          <a:off x="3718353" y="284281"/>
          <a:ext cx="1326398" cy="79583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bg1"/>
              </a:solidFill>
              <a:hlinkClick xmlns:r="http://schemas.openxmlformats.org/officeDocument/2006/relationships" r:id="" action="ppaction://hlinksldjump">
                <a:extLst>
                  <a:ext uri="{A12FA001-AC4F-418D-AE19-62706E023703}">
                    <ahyp:hlinkClr xmlns:ahyp="http://schemas.microsoft.com/office/drawing/2018/hyperlinkcolor" val="tx"/>
                  </a:ext>
                </a:extLst>
              </a:hlinkClick>
            </a:rPr>
            <a:t>Confirm Payment</a:t>
          </a:r>
          <a:endParaRPr lang="en-US" sz="1700" kern="1200" dirty="0">
            <a:solidFill>
              <a:schemeClr val="bg1"/>
            </a:solidFill>
          </a:endParaRPr>
        </a:p>
      </dsp:txBody>
      <dsp:txXfrm>
        <a:off x="3741662" y="307590"/>
        <a:ext cx="1279780" cy="7492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978B6A-DA5D-4728-8476-A2223DBF16CE}" type="datetimeFigureOut">
              <a:rPr lang="en-US" smtClean="0"/>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61967-189B-4174-A447-D31F4E48AE73}" type="slidenum">
              <a:rPr lang="en-US" smtClean="0"/>
              <a:t>‹#›</a:t>
            </a:fld>
            <a:endParaRPr lang="en-US"/>
          </a:p>
        </p:txBody>
      </p:sp>
    </p:spTree>
    <p:extLst>
      <p:ext uri="{BB962C8B-B14F-4D97-AF65-F5344CB8AC3E}">
        <p14:creationId xmlns:p14="http://schemas.microsoft.com/office/powerpoint/2010/main" val="2464343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customer uses this function, they can only view their patient record. </a:t>
            </a:r>
          </a:p>
          <a:p>
            <a:r>
              <a:rPr lang="en-US" dirty="0"/>
              <a:t>For healthcare providers, they can view the whole database.</a:t>
            </a:r>
          </a:p>
        </p:txBody>
      </p:sp>
      <p:sp>
        <p:nvSpPr>
          <p:cNvPr id="4" name="Slide Number Placeholder 3"/>
          <p:cNvSpPr>
            <a:spLocks noGrp="1"/>
          </p:cNvSpPr>
          <p:nvPr>
            <p:ph type="sldNum" sz="quarter" idx="5"/>
          </p:nvPr>
        </p:nvSpPr>
        <p:spPr/>
        <p:txBody>
          <a:bodyPr/>
          <a:lstStyle/>
          <a:p>
            <a:fld id="{15261967-189B-4174-A447-D31F4E48AE73}" type="slidenum">
              <a:rPr lang="en-US" smtClean="0"/>
              <a:t>15</a:t>
            </a:fld>
            <a:endParaRPr lang="en-US"/>
          </a:p>
        </p:txBody>
      </p:sp>
    </p:spTree>
    <p:extLst>
      <p:ext uri="{BB962C8B-B14F-4D97-AF65-F5344CB8AC3E}">
        <p14:creationId xmlns:p14="http://schemas.microsoft.com/office/powerpoint/2010/main" val="31614139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62C1F-239C-6A1B-52D5-D74260E86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47384-3B69-3AB9-D5DB-9CC031B70A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34EE36-3E7E-2734-6740-477C5FA22AC8}"/>
              </a:ext>
            </a:extLst>
          </p:cNvPr>
          <p:cNvSpPr>
            <a:spLocks noGrp="1"/>
          </p:cNvSpPr>
          <p:nvPr>
            <p:ph type="body" idx="1"/>
          </p:nvPr>
        </p:nvSpPr>
        <p:spPr/>
        <p:txBody>
          <a:bodyPr/>
          <a:lstStyle/>
          <a:p>
            <a:r>
              <a:rPr lang="en-US" dirty="0"/>
              <a:t>When a customer uses this function, they can only view their patient record. </a:t>
            </a:r>
          </a:p>
          <a:p>
            <a:r>
              <a:rPr lang="en-US" dirty="0"/>
              <a:t>For healthcare providers, they can view the whole database.</a:t>
            </a:r>
          </a:p>
        </p:txBody>
      </p:sp>
      <p:sp>
        <p:nvSpPr>
          <p:cNvPr id="4" name="Slide Number Placeholder 3">
            <a:extLst>
              <a:ext uri="{FF2B5EF4-FFF2-40B4-BE49-F238E27FC236}">
                <a16:creationId xmlns:a16="http://schemas.microsoft.com/office/drawing/2014/main" id="{E0234DF7-987A-CF5A-36DC-BC5099A306BE}"/>
              </a:ext>
            </a:extLst>
          </p:cNvPr>
          <p:cNvSpPr>
            <a:spLocks noGrp="1"/>
          </p:cNvSpPr>
          <p:nvPr>
            <p:ph type="sldNum" sz="quarter" idx="5"/>
          </p:nvPr>
        </p:nvSpPr>
        <p:spPr/>
        <p:txBody>
          <a:bodyPr/>
          <a:lstStyle/>
          <a:p>
            <a:fld id="{15261967-189B-4174-A447-D31F4E48AE73}" type="slidenum">
              <a:rPr lang="en-US" smtClean="0"/>
              <a:t>16</a:t>
            </a:fld>
            <a:endParaRPr lang="en-US"/>
          </a:p>
        </p:txBody>
      </p:sp>
    </p:spTree>
    <p:extLst>
      <p:ext uri="{BB962C8B-B14F-4D97-AF65-F5344CB8AC3E}">
        <p14:creationId xmlns:p14="http://schemas.microsoft.com/office/powerpoint/2010/main" val="1451321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31028-D9B2-3E9E-5808-F29D1CD268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87F003-FE9C-F3D3-4DE3-48F0AF45FF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BB462-49E0-8D0C-9A5C-C7EA3DA94A32}"/>
              </a:ext>
            </a:extLst>
          </p:cNvPr>
          <p:cNvSpPr>
            <a:spLocks noGrp="1"/>
          </p:cNvSpPr>
          <p:nvPr>
            <p:ph type="body" idx="1"/>
          </p:nvPr>
        </p:nvSpPr>
        <p:spPr/>
        <p:txBody>
          <a:bodyPr/>
          <a:lstStyle/>
          <a:p>
            <a:r>
              <a:rPr lang="en-US" dirty="0"/>
              <a:t>When a customer uses this function, they can only view their patient record. </a:t>
            </a:r>
          </a:p>
          <a:p>
            <a:r>
              <a:rPr lang="en-US" dirty="0"/>
              <a:t>For healthcare providers, they can view the whole database.</a:t>
            </a:r>
          </a:p>
        </p:txBody>
      </p:sp>
      <p:sp>
        <p:nvSpPr>
          <p:cNvPr id="4" name="Slide Number Placeholder 3">
            <a:extLst>
              <a:ext uri="{FF2B5EF4-FFF2-40B4-BE49-F238E27FC236}">
                <a16:creationId xmlns:a16="http://schemas.microsoft.com/office/drawing/2014/main" id="{02CDC19D-F838-CA94-5BC6-32CFF677AB35}"/>
              </a:ext>
            </a:extLst>
          </p:cNvPr>
          <p:cNvSpPr>
            <a:spLocks noGrp="1"/>
          </p:cNvSpPr>
          <p:nvPr>
            <p:ph type="sldNum" sz="quarter" idx="5"/>
          </p:nvPr>
        </p:nvSpPr>
        <p:spPr/>
        <p:txBody>
          <a:bodyPr/>
          <a:lstStyle/>
          <a:p>
            <a:fld id="{15261967-189B-4174-A447-D31F4E48AE73}" type="slidenum">
              <a:rPr lang="en-US" smtClean="0"/>
              <a:t>17</a:t>
            </a:fld>
            <a:endParaRPr lang="en-US"/>
          </a:p>
        </p:txBody>
      </p:sp>
    </p:spTree>
    <p:extLst>
      <p:ext uri="{BB962C8B-B14F-4D97-AF65-F5344CB8AC3E}">
        <p14:creationId xmlns:p14="http://schemas.microsoft.com/office/powerpoint/2010/main" val="2671480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6BC33-A7F4-9FB4-DCF4-385E76E315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596133-272C-23F2-9E97-8951E14431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B6FDD-3A63-D4C1-5B50-D7AE3EC646CE}"/>
              </a:ext>
            </a:extLst>
          </p:cNvPr>
          <p:cNvSpPr>
            <a:spLocks noGrp="1"/>
          </p:cNvSpPr>
          <p:nvPr>
            <p:ph type="body" idx="1"/>
          </p:nvPr>
        </p:nvSpPr>
        <p:spPr/>
        <p:txBody>
          <a:bodyPr/>
          <a:lstStyle/>
          <a:p>
            <a:r>
              <a:rPr lang="en-US" dirty="0"/>
              <a:t>When a customer uses this function, they can only view their own record. </a:t>
            </a:r>
          </a:p>
          <a:p>
            <a:r>
              <a:rPr lang="en-US" dirty="0"/>
              <a:t>For healthcare providers, they can view the whole database.</a:t>
            </a:r>
          </a:p>
        </p:txBody>
      </p:sp>
      <p:sp>
        <p:nvSpPr>
          <p:cNvPr id="4" name="Slide Number Placeholder 3">
            <a:extLst>
              <a:ext uri="{FF2B5EF4-FFF2-40B4-BE49-F238E27FC236}">
                <a16:creationId xmlns:a16="http://schemas.microsoft.com/office/drawing/2014/main" id="{E1073925-4789-7EF3-64DD-C5061AD5D66B}"/>
              </a:ext>
            </a:extLst>
          </p:cNvPr>
          <p:cNvSpPr>
            <a:spLocks noGrp="1"/>
          </p:cNvSpPr>
          <p:nvPr>
            <p:ph type="sldNum" sz="quarter" idx="5"/>
          </p:nvPr>
        </p:nvSpPr>
        <p:spPr/>
        <p:txBody>
          <a:bodyPr/>
          <a:lstStyle/>
          <a:p>
            <a:fld id="{15261967-189B-4174-A447-D31F4E48AE73}" type="slidenum">
              <a:rPr lang="en-US" smtClean="0"/>
              <a:t>18</a:t>
            </a:fld>
            <a:endParaRPr lang="en-US"/>
          </a:p>
        </p:txBody>
      </p:sp>
    </p:spTree>
    <p:extLst>
      <p:ext uri="{BB962C8B-B14F-4D97-AF65-F5344CB8AC3E}">
        <p14:creationId xmlns:p14="http://schemas.microsoft.com/office/powerpoint/2010/main" val="78477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xml"/><Relationship Id="rId18" Type="http://schemas.microsoft.com/office/2007/relationships/hdphoto" Target="../media/hdphoto3.wdp"/><Relationship Id="rId3" Type="http://schemas.openxmlformats.org/officeDocument/2006/relationships/slide" Target="slide1.xml"/><Relationship Id="rId21" Type="http://schemas.openxmlformats.org/officeDocument/2006/relationships/slide" Target="slide10.xml"/><Relationship Id="rId7" Type="http://schemas.openxmlformats.org/officeDocument/2006/relationships/slide" Target="slide14.xml"/><Relationship Id="rId12" Type="http://schemas.openxmlformats.org/officeDocument/2006/relationships/image" Target="../media/image4.svg"/><Relationship Id="rId17" Type="http://schemas.openxmlformats.org/officeDocument/2006/relationships/image" Target="../media/image6.png"/><Relationship Id="rId2" Type="http://schemas.openxmlformats.org/officeDocument/2006/relationships/image" Target="../media/image1.png"/><Relationship Id="rId16" Type="http://schemas.microsoft.com/office/2007/relationships/hdphoto" Target="../media/hdphoto2.wdp"/><Relationship Id="rId20" Type="http://schemas.microsoft.com/office/2007/relationships/hdphoto" Target="../media/hdphoto4.wdp"/><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3.png"/><Relationship Id="rId5" Type="http://schemas.microsoft.com/office/2007/relationships/hdphoto" Target="../media/hdphoto1.wdp"/><Relationship Id="rId15" Type="http://schemas.openxmlformats.org/officeDocument/2006/relationships/image" Target="../media/image5.png"/><Relationship Id="rId10" Type="http://schemas.openxmlformats.org/officeDocument/2006/relationships/slide" Target="slide3.xml"/><Relationship Id="rId19"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slide" Target="slide19.xml"/><Relationship Id="rId14" Type="http://schemas.openxmlformats.org/officeDocument/2006/relationships/slide" Target="slide24.xml"/></Relationships>
</file>

<file path=ppt/slides/_rels/slide10.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11.xml"/><Relationship Id="rId18" Type="http://schemas.openxmlformats.org/officeDocument/2006/relationships/package" Target="../embeddings/Microsoft_Excel_Worksheet.xlsx"/><Relationship Id="rId26" Type="http://schemas.openxmlformats.org/officeDocument/2006/relationships/package" Target="../embeddings/Microsoft_Excel_Worksheet3.xlsx"/><Relationship Id="rId3" Type="http://schemas.openxmlformats.org/officeDocument/2006/relationships/image" Target="../media/image2.png"/><Relationship Id="rId21" Type="http://schemas.openxmlformats.org/officeDocument/2006/relationships/image" Target="../media/image22.svg"/><Relationship Id="rId7" Type="http://schemas.openxmlformats.org/officeDocument/2006/relationships/slide" Target="slide15.xml"/><Relationship Id="rId12" Type="http://schemas.openxmlformats.org/officeDocument/2006/relationships/slide" Target="slide24.xml"/><Relationship Id="rId17" Type="http://schemas.openxmlformats.org/officeDocument/2006/relationships/image" Target="../media/image19.svg"/><Relationship Id="rId25" Type="http://schemas.openxmlformats.org/officeDocument/2006/relationships/image" Target="../media/image24.emf"/><Relationship Id="rId2" Type="http://schemas.openxmlformats.org/officeDocument/2006/relationships/slide" Target="slide1.xml"/><Relationship Id="rId16" Type="http://schemas.openxmlformats.org/officeDocument/2006/relationships/image" Target="../media/image18.png"/><Relationship Id="rId20" Type="http://schemas.openxmlformats.org/officeDocument/2006/relationships/image" Target="../media/image21.png"/><Relationship Id="rId29" Type="http://schemas.openxmlformats.org/officeDocument/2006/relationships/image" Target="../media/image26.emf"/><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24" Type="http://schemas.openxmlformats.org/officeDocument/2006/relationships/package" Target="../embeddings/Microsoft_Excel_Worksheet2.xlsx"/><Relationship Id="rId5" Type="http://schemas.openxmlformats.org/officeDocument/2006/relationships/slide" Target="slide13.xml"/><Relationship Id="rId15" Type="http://schemas.openxmlformats.org/officeDocument/2006/relationships/slide" Target="slide25.xml"/><Relationship Id="rId23" Type="http://schemas.openxmlformats.org/officeDocument/2006/relationships/image" Target="../media/image23.emf"/><Relationship Id="rId28" Type="http://schemas.openxmlformats.org/officeDocument/2006/relationships/package" Target="../embeddings/Microsoft_Excel_Worksheet4.xlsx"/><Relationship Id="rId10" Type="http://schemas.openxmlformats.org/officeDocument/2006/relationships/image" Target="../media/image3.png"/><Relationship Id="rId19" Type="http://schemas.openxmlformats.org/officeDocument/2006/relationships/image" Target="../media/image20.emf"/><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4.xml"/><Relationship Id="rId22" Type="http://schemas.openxmlformats.org/officeDocument/2006/relationships/package" Target="../embeddings/Microsoft_Excel_Worksheet1.xlsx"/><Relationship Id="rId27" Type="http://schemas.openxmlformats.org/officeDocument/2006/relationships/image" Target="../media/image25.emf"/><Relationship Id="rId30" Type="http://schemas.openxmlformats.org/officeDocument/2006/relationships/slide" Target="slide12.xml"/></Relationships>
</file>

<file path=ppt/slides/_rels/slide11.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4.xml"/><Relationship Id="rId17" Type="http://schemas.openxmlformats.org/officeDocument/2006/relationships/slide" Target="slide25.xml"/><Relationship Id="rId2" Type="http://schemas.openxmlformats.org/officeDocument/2006/relationships/slide" Target="slide1.xml"/><Relationship Id="rId16" Type="http://schemas.openxmlformats.org/officeDocument/2006/relationships/slide" Target="slide4.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5" Type="http://schemas.openxmlformats.org/officeDocument/2006/relationships/slide" Target="slide12.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image" Target="../media/image28.svg"/></Relationships>
</file>

<file path=ppt/slides/_rels/slide1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4.xml"/><Relationship Id="rId2" Type="http://schemas.openxmlformats.org/officeDocument/2006/relationships/slide" Target="slide1.xml"/><Relationship Id="rId16" Type="http://schemas.openxmlformats.org/officeDocument/2006/relationships/image" Target="../media/image30.svg"/><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5" Type="http://schemas.openxmlformats.org/officeDocument/2006/relationships/image" Target="../media/image29.png"/><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25.xml"/></Relationships>
</file>

<file path=ppt/slides/_rels/slide1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13.xml"/><Relationship Id="rId3" Type="http://schemas.openxmlformats.org/officeDocument/2006/relationships/image" Target="../media/image2.png"/><Relationship Id="rId7" Type="http://schemas.openxmlformats.org/officeDocument/2006/relationships/slide" Target="slide3.xml"/><Relationship Id="rId12" Type="http://schemas.openxmlformats.org/officeDocument/2006/relationships/slide" Target="slide14.xml"/><Relationship Id="rId17" Type="http://schemas.openxmlformats.org/officeDocument/2006/relationships/slide" Target="slide10.xml"/><Relationship Id="rId2" Type="http://schemas.openxmlformats.org/officeDocument/2006/relationships/slide" Target="slide1.xml"/><Relationship Id="rId16" Type="http://schemas.openxmlformats.org/officeDocument/2006/relationships/image" Target="../media/image33.jpeg"/><Relationship Id="rId1" Type="http://schemas.openxmlformats.org/officeDocument/2006/relationships/slideLayout" Target="../slideLayouts/slideLayout7.xml"/><Relationship Id="rId6" Type="http://schemas.openxmlformats.org/officeDocument/2006/relationships/slide" Target="slide19.xml"/><Relationship Id="rId11" Type="http://schemas.openxmlformats.org/officeDocument/2006/relationships/slide" Target="slide24.xml"/><Relationship Id="rId5" Type="http://schemas.openxmlformats.org/officeDocument/2006/relationships/slide" Target="slide15.xml"/><Relationship Id="rId15" Type="http://schemas.openxmlformats.org/officeDocument/2006/relationships/image" Target="../media/image32.jpeg"/><Relationship Id="rId10" Type="http://schemas.openxmlformats.org/officeDocument/2006/relationships/slide" Target="slide2.xml"/><Relationship Id="rId4" Type="http://schemas.microsoft.com/office/2007/relationships/hdphoto" Target="../media/hdphoto1.wdp"/><Relationship Id="rId9" Type="http://schemas.openxmlformats.org/officeDocument/2006/relationships/image" Target="../media/image4.svg"/><Relationship Id="rId14" Type="http://schemas.openxmlformats.org/officeDocument/2006/relationships/image" Target="../media/image31.jpe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slide" Target="slide14.xml"/><Relationship Id="rId3" Type="http://schemas.openxmlformats.org/officeDocument/2006/relationships/image" Target="../media/image2.png"/><Relationship Id="rId7" Type="http://schemas.openxmlformats.org/officeDocument/2006/relationships/slide" Target="slide19.xml"/><Relationship Id="rId12" Type="http://schemas.openxmlformats.org/officeDocument/2006/relationships/slide" Target="slide24.xml"/><Relationship Id="rId17" Type="http://schemas.openxmlformats.org/officeDocument/2006/relationships/image" Target="../media/image36.emf"/><Relationship Id="rId2" Type="http://schemas.openxmlformats.org/officeDocument/2006/relationships/slide" Target="slide1.xml"/><Relationship Id="rId16" Type="http://schemas.openxmlformats.org/officeDocument/2006/relationships/package" Target="../embeddings/Microsoft_Excel_Worksheet5.xlsx"/><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slide" Target="slide2.xml"/><Relationship Id="rId5" Type="http://schemas.openxmlformats.org/officeDocument/2006/relationships/slide" Target="slide13.xml"/><Relationship Id="rId15" Type="http://schemas.openxmlformats.org/officeDocument/2006/relationships/image" Target="../media/image35.svg"/><Relationship Id="rId10" Type="http://schemas.openxmlformats.org/officeDocument/2006/relationships/slide" Target="slide3.xml"/><Relationship Id="rId4" Type="http://schemas.microsoft.com/office/2007/relationships/hdphoto" Target="../media/hdphoto1.wdp"/><Relationship Id="rId9" Type="http://schemas.openxmlformats.org/officeDocument/2006/relationships/image" Target="../media/image4.svg"/><Relationship Id="rId14" Type="http://schemas.openxmlformats.org/officeDocument/2006/relationships/image" Target="../media/image34.png"/></Relationships>
</file>

<file path=ppt/slides/_rels/slide15.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14.xml"/><Relationship Id="rId3" Type="http://schemas.openxmlformats.org/officeDocument/2006/relationships/slide" Target="slide1.xml"/><Relationship Id="rId7" Type="http://schemas.openxmlformats.org/officeDocument/2006/relationships/slide" Target="slide15.xml"/><Relationship Id="rId12" Type="http://schemas.openxmlformats.org/officeDocument/2006/relationships/slide" Target="slide24.xml"/><Relationship Id="rId2" Type="http://schemas.openxmlformats.org/officeDocument/2006/relationships/notesSlide" Target="../notesSlides/notesSlide1.xml"/><Relationship Id="rId16" Type="http://schemas.openxmlformats.org/officeDocument/2006/relationships/slide" Target="slide16.xml"/><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4.svg"/><Relationship Id="rId5" Type="http://schemas.microsoft.com/office/2007/relationships/hdphoto" Target="../media/hdphoto1.wdp"/><Relationship Id="rId15" Type="http://schemas.openxmlformats.org/officeDocument/2006/relationships/slide" Target="slide25.xml"/><Relationship Id="rId10"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slide" Target="slide4.xml"/></Relationships>
</file>

<file path=ppt/slides/_rels/slide16.xml.rels><?xml version="1.0" encoding="UTF-8" standalone="yes"?>
<Relationships xmlns="http://schemas.openxmlformats.org/package/2006/relationships"><Relationship Id="rId13" Type="http://schemas.openxmlformats.org/officeDocument/2006/relationships/slide" Target="slide14.xml"/><Relationship Id="rId18" Type="http://schemas.openxmlformats.org/officeDocument/2006/relationships/slide" Target="slide16.xml"/><Relationship Id="rId26" Type="http://schemas.openxmlformats.org/officeDocument/2006/relationships/image" Target="../media/image42.emf"/><Relationship Id="rId3" Type="http://schemas.openxmlformats.org/officeDocument/2006/relationships/slide" Target="slide1.xml"/><Relationship Id="rId21" Type="http://schemas.openxmlformats.org/officeDocument/2006/relationships/package" Target="../embeddings/Microsoft_Excel_Worksheet7.xlsx"/><Relationship Id="rId34" Type="http://schemas.openxmlformats.org/officeDocument/2006/relationships/image" Target="../media/image46.png"/><Relationship Id="rId7" Type="http://schemas.openxmlformats.org/officeDocument/2006/relationships/slide" Target="slide15.xml"/><Relationship Id="rId12" Type="http://schemas.openxmlformats.org/officeDocument/2006/relationships/slide" Target="slide24.xml"/><Relationship Id="rId17" Type="http://schemas.openxmlformats.org/officeDocument/2006/relationships/image" Target="../media/image38.svg"/><Relationship Id="rId25" Type="http://schemas.openxmlformats.org/officeDocument/2006/relationships/package" Target="../embeddings/Microsoft_Excel_Worksheet9.xlsx"/><Relationship Id="rId33" Type="http://schemas.openxmlformats.org/officeDocument/2006/relationships/slide" Target="slide17.xml"/><Relationship Id="rId2" Type="http://schemas.openxmlformats.org/officeDocument/2006/relationships/notesSlide" Target="../notesSlides/notesSlide2.xml"/><Relationship Id="rId16" Type="http://schemas.openxmlformats.org/officeDocument/2006/relationships/image" Target="../media/image37.png"/><Relationship Id="rId20" Type="http://schemas.openxmlformats.org/officeDocument/2006/relationships/image" Target="../media/image39.emf"/><Relationship Id="rId29" Type="http://schemas.openxmlformats.org/officeDocument/2006/relationships/package" Target="../embeddings/Microsoft_Excel_Worksheet11.xlsx"/><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4.svg"/><Relationship Id="rId24" Type="http://schemas.openxmlformats.org/officeDocument/2006/relationships/image" Target="../media/image41.emf"/><Relationship Id="rId32" Type="http://schemas.openxmlformats.org/officeDocument/2006/relationships/image" Target="../media/image45.emf"/><Relationship Id="rId5" Type="http://schemas.microsoft.com/office/2007/relationships/hdphoto" Target="../media/hdphoto1.wdp"/><Relationship Id="rId15" Type="http://schemas.openxmlformats.org/officeDocument/2006/relationships/slide" Target="slide25.xml"/><Relationship Id="rId23" Type="http://schemas.openxmlformats.org/officeDocument/2006/relationships/package" Target="../embeddings/Microsoft_Excel_Worksheet8.xlsx"/><Relationship Id="rId28" Type="http://schemas.openxmlformats.org/officeDocument/2006/relationships/image" Target="../media/image43.emf"/><Relationship Id="rId10" Type="http://schemas.openxmlformats.org/officeDocument/2006/relationships/image" Target="../media/image3.png"/><Relationship Id="rId19" Type="http://schemas.openxmlformats.org/officeDocument/2006/relationships/package" Target="../embeddings/Microsoft_Excel_Worksheet6.xlsx"/><Relationship Id="rId31" Type="http://schemas.openxmlformats.org/officeDocument/2006/relationships/package" Target="../embeddings/Microsoft_Excel_Worksheet12.xlsx"/><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slide" Target="slide4.xml"/><Relationship Id="rId22" Type="http://schemas.openxmlformats.org/officeDocument/2006/relationships/image" Target="../media/image40.emf"/><Relationship Id="rId27" Type="http://schemas.openxmlformats.org/officeDocument/2006/relationships/package" Target="../embeddings/Microsoft_Excel_Worksheet10.xlsx"/><Relationship Id="rId30" Type="http://schemas.openxmlformats.org/officeDocument/2006/relationships/image" Target="../media/image44.emf"/><Relationship Id="rId35" Type="http://schemas.openxmlformats.org/officeDocument/2006/relationships/image" Target="../media/image47.svg"/><Relationship Id="rId8" Type="http://schemas.openxmlformats.org/officeDocument/2006/relationships/slide" Target="slide19.xml"/></Relationships>
</file>

<file path=ppt/slides/_rels/slide17.xml.rels><?xml version="1.0" encoding="UTF-8" standalone="yes"?>
<Relationships xmlns="http://schemas.openxmlformats.org/package/2006/relationships"><Relationship Id="rId13" Type="http://schemas.openxmlformats.org/officeDocument/2006/relationships/slide" Target="slide14.xml"/><Relationship Id="rId18" Type="http://schemas.openxmlformats.org/officeDocument/2006/relationships/slide" Target="slide16.xml"/><Relationship Id="rId26" Type="http://schemas.openxmlformats.org/officeDocument/2006/relationships/image" Target="../media/image42.emf"/><Relationship Id="rId3" Type="http://schemas.openxmlformats.org/officeDocument/2006/relationships/slide" Target="slide1.xml"/><Relationship Id="rId21" Type="http://schemas.openxmlformats.org/officeDocument/2006/relationships/package" Target="../embeddings/Microsoft_Excel_Worksheet14.xlsx"/><Relationship Id="rId34" Type="http://schemas.openxmlformats.org/officeDocument/2006/relationships/image" Target="../media/image48.png"/><Relationship Id="rId7" Type="http://schemas.openxmlformats.org/officeDocument/2006/relationships/slide" Target="slide15.xml"/><Relationship Id="rId12" Type="http://schemas.openxmlformats.org/officeDocument/2006/relationships/slide" Target="slide24.xml"/><Relationship Id="rId17" Type="http://schemas.openxmlformats.org/officeDocument/2006/relationships/image" Target="../media/image38.svg"/><Relationship Id="rId25" Type="http://schemas.openxmlformats.org/officeDocument/2006/relationships/package" Target="../embeddings/Microsoft_Excel_Worksheet16.xlsx"/><Relationship Id="rId33" Type="http://schemas.openxmlformats.org/officeDocument/2006/relationships/slide" Target="slide18.xml"/><Relationship Id="rId2" Type="http://schemas.openxmlformats.org/officeDocument/2006/relationships/notesSlide" Target="../notesSlides/notesSlide3.xml"/><Relationship Id="rId16" Type="http://schemas.openxmlformats.org/officeDocument/2006/relationships/image" Target="../media/image37.png"/><Relationship Id="rId20" Type="http://schemas.openxmlformats.org/officeDocument/2006/relationships/image" Target="../media/image39.emf"/><Relationship Id="rId29" Type="http://schemas.openxmlformats.org/officeDocument/2006/relationships/package" Target="../embeddings/Microsoft_Excel_Worksheet18.xlsx"/><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4.svg"/><Relationship Id="rId24" Type="http://schemas.openxmlformats.org/officeDocument/2006/relationships/image" Target="../media/image41.emf"/><Relationship Id="rId32" Type="http://schemas.openxmlformats.org/officeDocument/2006/relationships/image" Target="../media/image45.emf"/><Relationship Id="rId5" Type="http://schemas.microsoft.com/office/2007/relationships/hdphoto" Target="../media/hdphoto1.wdp"/><Relationship Id="rId15" Type="http://schemas.openxmlformats.org/officeDocument/2006/relationships/slide" Target="slide25.xml"/><Relationship Id="rId23" Type="http://schemas.openxmlformats.org/officeDocument/2006/relationships/package" Target="../embeddings/Microsoft_Excel_Worksheet15.xlsx"/><Relationship Id="rId28" Type="http://schemas.openxmlformats.org/officeDocument/2006/relationships/image" Target="../media/image43.emf"/><Relationship Id="rId10" Type="http://schemas.openxmlformats.org/officeDocument/2006/relationships/image" Target="../media/image3.png"/><Relationship Id="rId19" Type="http://schemas.openxmlformats.org/officeDocument/2006/relationships/package" Target="../embeddings/Microsoft_Excel_Worksheet13.xlsx"/><Relationship Id="rId31" Type="http://schemas.openxmlformats.org/officeDocument/2006/relationships/package" Target="../embeddings/Microsoft_Excel_Worksheet19.xlsx"/><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slide" Target="slide4.xml"/><Relationship Id="rId22" Type="http://schemas.openxmlformats.org/officeDocument/2006/relationships/image" Target="../media/image40.emf"/><Relationship Id="rId27" Type="http://schemas.openxmlformats.org/officeDocument/2006/relationships/package" Target="../embeddings/Microsoft_Excel_Worksheet17.xlsx"/><Relationship Id="rId30" Type="http://schemas.openxmlformats.org/officeDocument/2006/relationships/image" Target="../media/image44.emf"/><Relationship Id="rId35" Type="http://schemas.openxmlformats.org/officeDocument/2006/relationships/image" Target="../media/image49.svg"/><Relationship Id="rId8" Type="http://schemas.openxmlformats.org/officeDocument/2006/relationships/slide" Target="slide19.xml"/></Relationships>
</file>

<file path=ppt/slides/_rels/slide18.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14.xml"/><Relationship Id="rId18" Type="http://schemas.openxmlformats.org/officeDocument/2006/relationships/image" Target="../media/image18.png"/><Relationship Id="rId3" Type="http://schemas.openxmlformats.org/officeDocument/2006/relationships/slide" Target="slide1.xml"/><Relationship Id="rId7" Type="http://schemas.openxmlformats.org/officeDocument/2006/relationships/slide" Target="slide15.xml"/><Relationship Id="rId12" Type="http://schemas.openxmlformats.org/officeDocument/2006/relationships/slide" Target="slide24.xml"/><Relationship Id="rId17" Type="http://schemas.openxmlformats.org/officeDocument/2006/relationships/image" Target="../media/image38.svg"/><Relationship Id="rId2" Type="http://schemas.openxmlformats.org/officeDocument/2006/relationships/notesSlide" Target="../notesSlides/notesSlide4.xml"/><Relationship Id="rId16"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slide" Target="slide13.xml"/><Relationship Id="rId11" Type="http://schemas.openxmlformats.org/officeDocument/2006/relationships/image" Target="../media/image4.svg"/><Relationship Id="rId5" Type="http://schemas.microsoft.com/office/2007/relationships/hdphoto" Target="../media/hdphoto1.wdp"/><Relationship Id="rId15" Type="http://schemas.openxmlformats.org/officeDocument/2006/relationships/slide" Target="slide25.xml"/><Relationship Id="rId10" Type="http://schemas.openxmlformats.org/officeDocument/2006/relationships/image" Target="../media/image3.png"/><Relationship Id="rId19" Type="http://schemas.openxmlformats.org/officeDocument/2006/relationships/image" Target="../media/image19.svg"/><Relationship Id="rId4" Type="http://schemas.openxmlformats.org/officeDocument/2006/relationships/image" Target="../media/image2.png"/><Relationship Id="rId9" Type="http://schemas.openxmlformats.org/officeDocument/2006/relationships/slide" Target="slide3.xml"/><Relationship Id="rId14" Type="http://schemas.openxmlformats.org/officeDocument/2006/relationships/slide" Target="slide4.xml"/></Relationships>
</file>

<file path=ppt/slides/_rels/slide19.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slide" Target="slide14.xml"/><Relationship Id="rId18" Type="http://schemas.openxmlformats.org/officeDocument/2006/relationships/image" Target="../media/image54.png"/><Relationship Id="rId3" Type="http://schemas.openxmlformats.org/officeDocument/2006/relationships/image" Target="../media/image2.png"/><Relationship Id="rId7" Type="http://schemas.openxmlformats.org/officeDocument/2006/relationships/slide" Target="slide19.xml"/><Relationship Id="rId12" Type="http://schemas.openxmlformats.org/officeDocument/2006/relationships/slide" Target="slide24.xml"/><Relationship Id="rId17" Type="http://schemas.openxmlformats.org/officeDocument/2006/relationships/image" Target="../media/image53.svg"/><Relationship Id="rId2" Type="http://schemas.openxmlformats.org/officeDocument/2006/relationships/slide" Target="slide1.xml"/><Relationship Id="rId16"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slide" Target="slide2.xml"/><Relationship Id="rId5" Type="http://schemas.openxmlformats.org/officeDocument/2006/relationships/slide" Target="slide13.xml"/><Relationship Id="rId15" Type="http://schemas.openxmlformats.org/officeDocument/2006/relationships/image" Target="../media/image51.svg"/><Relationship Id="rId10" Type="http://schemas.openxmlformats.org/officeDocument/2006/relationships/image" Target="../media/image4.svg"/><Relationship Id="rId19" Type="http://schemas.openxmlformats.org/officeDocument/2006/relationships/image" Target="../media/image55.svg"/><Relationship Id="rId4" Type="http://schemas.microsoft.com/office/2007/relationships/hdphoto" Target="../media/hdphoto1.wdp"/><Relationship Id="rId9" Type="http://schemas.openxmlformats.org/officeDocument/2006/relationships/image" Target="../media/image3.png"/><Relationship Id="rId14" Type="http://schemas.openxmlformats.org/officeDocument/2006/relationships/image" Target="../media/image50.png"/></Relationships>
</file>

<file path=ppt/slides/_rels/slide2.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xml"/><Relationship Id="rId2" Type="http://schemas.openxmlformats.org/officeDocument/2006/relationships/slide" Target="slide1.xml"/><Relationship Id="rId16" Type="http://schemas.openxmlformats.org/officeDocument/2006/relationships/slide" Target="slide5.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5" Type="http://schemas.openxmlformats.org/officeDocument/2006/relationships/slide" Target="slide7.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4.xml"/></Relationships>
</file>

<file path=ppt/slides/_rels/slide20.xml.rels><?xml version="1.0" encoding="UTF-8" standalone="yes"?>
<Relationships xmlns="http://schemas.openxmlformats.org/package/2006/relationships"><Relationship Id="rId13" Type="http://schemas.openxmlformats.org/officeDocument/2006/relationships/image" Target="../media/image50.png"/><Relationship Id="rId18" Type="http://schemas.openxmlformats.org/officeDocument/2006/relationships/image" Target="../media/image55.svg"/><Relationship Id="rId26" Type="http://schemas.openxmlformats.org/officeDocument/2006/relationships/image" Target="../media/image56.png"/><Relationship Id="rId3" Type="http://schemas.openxmlformats.org/officeDocument/2006/relationships/image" Target="../media/image2.png"/><Relationship Id="rId21" Type="http://schemas.openxmlformats.org/officeDocument/2006/relationships/diagramData" Target="../diagrams/data1.xml"/><Relationship Id="rId34" Type="http://schemas.openxmlformats.org/officeDocument/2006/relationships/slide" Target="slide21.xml"/><Relationship Id="rId7" Type="http://schemas.openxmlformats.org/officeDocument/2006/relationships/slide" Target="slide19.xml"/><Relationship Id="rId12" Type="http://schemas.openxmlformats.org/officeDocument/2006/relationships/slide" Target="slide14.xml"/><Relationship Id="rId17" Type="http://schemas.openxmlformats.org/officeDocument/2006/relationships/image" Target="../media/image54.png"/><Relationship Id="rId25" Type="http://schemas.microsoft.com/office/2007/relationships/diagramDrawing" Target="../diagrams/drawing1.xml"/><Relationship Id="rId33" Type="http://schemas.openxmlformats.org/officeDocument/2006/relationships/image" Target="../media/image62.svg"/><Relationship Id="rId2" Type="http://schemas.openxmlformats.org/officeDocument/2006/relationships/slide" Target="slide1.xml"/><Relationship Id="rId16" Type="http://schemas.openxmlformats.org/officeDocument/2006/relationships/image" Target="../media/image53.svg"/><Relationship Id="rId20" Type="http://schemas.openxmlformats.org/officeDocument/2006/relationships/slide" Target="slide25.xml"/><Relationship Id="rId29" Type="http://schemas.openxmlformats.org/officeDocument/2006/relationships/image" Target="../media/image58.svg"/><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slide" Target="slide24.xml"/><Relationship Id="rId24" Type="http://schemas.openxmlformats.org/officeDocument/2006/relationships/diagramColors" Target="../diagrams/colors1.xml"/><Relationship Id="rId32" Type="http://schemas.openxmlformats.org/officeDocument/2006/relationships/image" Target="../media/image61.png"/><Relationship Id="rId5" Type="http://schemas.openxmlformats.org/officeDocument/2006/relationships/slide" Target="slide13.xml"/><Relationship Id="rId15" Type="http://schemas.openxmlformats.org/officeDocument/2006/relationships/image" Target="../media/image52.png"/><Relationship Id="rId23" Type="http://schemas.openxmlformats.org/officeDocument/2006/relationships/diagramQuickStyle" Target="../diagrams/quickStyle1.xml"/><Relationship Id="rId28" Type="http://schemas.openxmlformats.org/officeDocument/2006/relationships/image" Target="../media/image57.png"/><Relationship Id="rId10" Type="http://schemas.openxmlformats.org/officeDocument/2006/relationships/image" Target="../media/image4.svg"/><Relationship Id="rId19" Type="http://schemas.openxmlformats.org/officeDocument/2006/relationships/slide" Target="slide4.xml"/><Relationship Id="rId31" Type="http://schemas.openxmlformats.org/officeDocument/2006/relationships/image" Target="../media/image60.svg"/><Relationship Id="rId4" Type="http://schemas.microsoft.com/office/2007/relationships/hdphoto" Target="../media/hdphoto1.wdp"/><Relationship Id="rId9" Type="http://schemas.openxmlformats.org/officeDocument/2006/relationships/image" Target="../media/image3.png"/><Relationship Id="rId14" Type="http://schemas.openxmlformats.org/officeDocument/2006/relationships/image" Target="../media/image51.svg"/><Relationship Id="rId22" Type="http://schemas.openxmlformats.org/officeDocument/2006/relationships/diagramLayout" Target="../diagrams/layout1.xml"/><Relationship Id="rId27" Type="http://schemas.openxmlformats.org/officeDocument/2006/relationships/hyperlink" Target="https://freepngimg.com/png/25762-major-credit-card-logo-photos" TargetMode="External"/><Relationship Id="rId30" Type="http://schemas.openxmlformats.org/officeDocument/2006/relationships/image" Target="../media/image59.png"/><Relationship Id="rId8" Type="http://schemas.openxmlformats.org/officeDocument/2006/relationships/slide" Target="slide3.xml"/></Relationships>
</file>

<file path=ppt/slides/_rels/slide21.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50.png"/><Relationship Id="rId18" Type="http://schemas.openxmlformats.org/officeDocument/2006/relationships/image" Target="../media/image55.svg"/><Relationship Id="rId26" Type="http://schemas.openxmlformats.org/officeDocument/2006/relationships/slide" Target="slide22.xml"/><Relationship Id="rId3" Type="http://schemas.openxmlformats.org/officeDocument/2006/relationships/image" Target="../media/image2.png"/><Relationship Id="rId21" Type="http://schemas.openxmlformats.org/officeDocument/2006/relationships/diagramData" Target="../diagrams/data2.xml"/><Relationship Id="rId7" Type="http://schemas.openxmlformats.org/officeDocument/2006/relationships/slide" Target="slide19.xml"/><Relationship Id="rId12" Type="http://schemas.openxmlformats.org/officeDocument/2006/relationships/slide" Target="slide14.xml"/><Relationship Id="rId17" Type="http://schemas.openxmlformats.org/officeDocument/2006/relationships/image" Target="../media/image54.png"/><Relationship Id="rId25" Type="http://schemas.microsoft.com/office/2007/relationships/diagramDrawing" Target="../diagrams/drawing2.xml"/><Relationship Id="rId2" Type="http://schemas.openxmlformats.org/officeDocument/2006/relationships/slide" Target="slide1.xml"/><Relationship Id="rId16" Type="http://schemas.openxmlformats.org/officeDocument/2006/relationships/image" Target="../media/image53.svg"/><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slide" Target="slide24.xml"/><Relationship Id="rId24" Type="http://schemas.openxmlformats.org/officeDocument/2006/relationships/diagramColors" Target="../diagrams/colors2.xml"/><Relationship Id="rId5" Type="http://schemas.openxmlformats.org/officeDocument/2006/relationships/slide" Target="slide13.xml"/><Relationship Id="rId15" Type="http://schemas.openxmlformats.org/officeDocument/2006/relationships/image" Target="../media/image52.png"/><Relationship Id="rId23" Type="http://schemas.openxmlformats.org/officeDocument/2006/relationships/diagramQuickStyle" Target="../diagrams/quickStyle2.xml"/><Relationship Id="rId10" Type="http://schemas.openxmlformats.org/officeDocument/2006/relationships/image" Target="../media/image4.svg"/><Relationship Id="rId19" Type="http://schemas.openxmlformats.org/officeDocument/2006/relationships/slide" Target="slide4.xml"/><Relationship Id="rId4" Type="http://schemas.microsoft.com/office/2007/relationships/hdphoto" Target="../media/hdphoto1.wdp"/><Relationship Id="rId9" Type="http://schemas.openxmlformats.org/officeDocument/2006/relationships/image" Target="../media/image3.png"/><Relationship Id="rId14" Type="http://schemas.openxmlformats.org/officeDocument/2006/relationships/image" Target="../media/image51.svg"/><Relationship Id="rId22"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50.png"/><Relationship Id="rId18" Type="http://schemas.openxmlformats.org/officeDocument/2006/relationships/image" Target="../media/image55.svg"/><Relationship Id="rId26" Type="http://schemas.openxmlformats.org/officeDocument/2006/relationships/slide" Target="slide23.xml"/><Relationship Id="rId3" Type="http://schemas.openxmlformats.org/officeDocument/2006/relationships/image" Target="../media/image2.png"/><Relationship Id="rId21" Type="http://schemas.openxmlformats.org/officeDocument/2006/relationships/diagramData" Target="../diagrams/data3.xml"/><Relationship Id="rId7" Type="http://schemas.openxmlformats.org/officeDocument/2006/relationships/slide" Target="slide19.xml"/><Relationship Id="rId12" Type="http://schemas.openxmlformats.org/officeDocument/2006/relationships/slide" Target="slide14.xml"/><Relationship Id="rId17" Type="http://schemas.openxmlformats.org/officeDocument/2006/relationships/image" Target="../media/image54.png"/><Relationship Id="rId25" Type="http://schemas.microsoft.com/office/2007/relationships/diagramDrawing" Target="../diagrams/drawing3.xml"/><Relationship Id="rId2" Type="http://schemas.openxmlformats.org/officeDocument/2006/relationships/slide" Target="slide1.xml"/><Relationship Id="rId16" Type="http://schemas.openxmlformats.org/officeDocument/2006/relationships/image" Target="../media/image53.svg"/><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slide" Target="slide24.xml"/><Relationship Id="rId24" Type="http://schemas.openxmlformats.org/officeDocument/2006/relationships/diagramColors" Target="../diagrams/colors3.xml"/><Relationship Id="rId5" Type="http://schemas.openxmlformats.org/officeDocument/2006/relationships/slide" Target="slide13.xml"/><Relationship Id="rId15" Type="http://schemas.openxmlformats.org/officeDocument/2006/relationships/image" Target="../media/image52.png"/><Relationship Id="rId23" Type="http://schemas.openxmlformats.org/officeDocument/2006/relationships/diagramQuickStyle" Target="../diagrams/quickStyle3.xml"/><Relationship Id="rId10" Type="http://schemas.openxmlformats.org/officeDocument/2006/relationships/image" Target="../media/image4.svg"/><Relationship Id="rId19" Type="http://schemas.openxmlformats.org/officeDocument/2006/relationships/slide" Target="slide4.xml"/><Relationship Id="rId4" Type="http://schemas.microsoft.com/office/2007/relationships/hdphoto" Target="../media/hdphoto1.wdp"/><Relationship Id="rId9" Type="http://schemas.openxmlformats.org/officeDocument/2006/relationships/image" Target="../media/image3.png"/><Relationship Id="rId14" Type="http://schemas.openxmlformats.org/officeDocument/2006/relationships/image" Target="../media/image51.svg"/><Relationship Id="rId22" Type="http://schemas.openxmlformats.org/officeDocument/2006/relationships/diagramLayout" Target="../diagrams/layout3.xml"/></Relationships>
</file>

<file path=ppt/slides/_rels/slide23.xml.rels><?xml version="1.0" encoding="UTF-8" standalone="yes"?>
<Relationships xmlns="http://schemas.openxmlformats.org/package/2006/relationships"><Relationship Id="rId8" Type="http://schemas.openxmlformats.org/officeDocument/2006/relationships/slide" Target="slide3.xml"/><Relationship Id="rId13" Type="http://schemas.openxmlformats.org/officeDocument/2006/relationships/image" Target="../media/image50.png"/><Relationship Id="rId18" Type="http://schemas.openxmlformats.org/officeDocument/2006/relationships/image" Target="../media/image55.svg"/><Relationship Id="rId3" Type="http://schemas.openxmlformats.org/officeDocument/2006/relationships/image" Target="../media/image2.png"/><Relationship Id="rId21" Type="http://schemas.openxmlformats.org/officeDocument/2006/relationships/image" Target="../media/image63.png"/><Relationship Id="rId7" Type="http://schemas.openxmlformats.org/officeDocument/2006/relationships/slide" Target="slide19.xml"/><Relationship Id="rId12" Type="http://schemas.openxmlformats.org/officeDocument/2006/relationships/slide" Target="slide14.xml"/><Relationship Id="rId17" Type="http://schemas.openxmlformats.org/officeDocument/2006/relationships/image" Target="../media/image54.png"/><Relationship Id="rId2" Type="http://schemas.openxmlformats.org/officeDocument/2006/relationships/slide" Target="slide1.xml"/><Relationship Id="rId16" Type="http://schemas.openxmlformats.org/officeDocument/2006/relationships/image" Target="../media/image53.svg"/><Relationship Id="rId20" Type="http://schemas.openxmlformats.org/officeDocument/2006/relationships/slide" Target="slide25.xml"/><Relationship Id="rId1" Type="http://schemas.openxmlformats.org/officeDocument/2006/relationships/slideLayout" Target="../slideLayouts/slideLayout7.xml"/><Relationship Id="rId6" Type="http://schemas.openxmlformats.org/officeDocument/2006/relationships/slide" Target="slide15.xml"/><Relationship Id="rId11" Type="http://schemas.openxmlformats.org/officeDocument/2006/relationships/slide" Target="slide24.xml"/><Relationship Id="rId5" Type="http://schemas.openxmlformats.org/officeDocument/2006/relationships/slide" Target="slide13.xml"/><Relationship Id="rId15" Type="http://schemas.openxmlformats.org/officeDocument/2006/relationships/image" Target="../media/image52.png"/><Relationship Id="rId10" Type="http://schemas.openxmlformats.org/officeDocument/2006/relationships/image" Target="../media/image4.svg"/><Relationship Id="rId19" Type="http://schemas.openxmlformats.org/officeDocument/2006/relationships/slide" Target="slide4.xml"/><Relationship Id="rId4" Type="http://schemas.microsoft.com/office/2007/relationships/hdphoto" Target="../media/hdphoto1.wdp"/><Relationship Id="rId9" Type="http://schemas.openxmlformats.org/officeDocument/2006/relationships/image" Target="../media/image3.png"/><Relationship Id="rId14" Type="http://schemas.openxmlformats.org/officeDocument/2006/relationships/image" Target="../media/image51.svg"/><Relationship Id="rId22" Type="http://schemas.openxmlformats.org/officeDocument/2006/relationships/image" Target="../media/image64.svg"/></Relationships>
</file>

<file path=ppt/slides/_rels/slide24.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s>
</file>

<file path=ppt/slides/_rels/slide25.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5" Type="http://schemas.openxmlformats.org/officeDocument/2006/relationships/slide" Target="slide26.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25.xml"/></Relationships>
</file>

<file path=ppt/slides/_rels/slide26.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4.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5" Type="http://schemas.openxmlformats.org/officeDocument/2006/relationships/image" Target="../media/image66.svg"/><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image" Target="../media/image65.png"/></Relationships>
</file>

<file path=ppt/slides/_rels/slide3.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s>
</file>

<file path=ppt/slides/_rels/slide4.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5.xml"/><Relationship Id="rId18" Type="http://schemas.openxmlformats.org/officeDocument/2006/relationships/image" Target="../media/image11.svg"/><Relationship Id="rId3" Type="http://schemas.openxmlformats.org/officeDocument/2006/relationships/image" Target="../media/image2.png"/><Relationship Id="rId21" Type="http://schemas.openxmlformats.org/officeDocument/2006/relationships/image" Target="../media/image14.png"/><Relationship Id="rId7" Type="http://schemas.openxmlformats.org/officeDocument/2006/relationships/slide" Target="slide15.xml"/><Relationship Id="rId12" Type="http://schemas.openxmlformats.org/officeDocument/2006/relationships/slide" Target="slide4.xml"/><Relationship Id="rId17" Type="http://schemas.openxmlformats.org/officeDocument/2006/relationships/image" Target="../media/image10.png"/><Relationship Id="rId2" Type="http://schemas.openxmlformats.org/officeDocument/2006/relationships/slide" Target="slide1.xml"/><Relationship Id="rId16" Type="http://schemas.openxmlformats.org/officeDocument/2006/relationships/image" Target="../media/image9.svg"/><Relationship Id="rId20" Type="http://schemas.openxmlformats.org/officeDocument/2006/relationships/image" Target="../media/image13.svg"/><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24" Type="http://schemas.openxmlformats.org/officeDocument/2006/relationships/slide" Target="slide20.xml"/><Relationship Id="rId5" Type="http://schemas.openxmlformats.org/officeDocument/2006/relationships/slide" Target="slide13.xml"/><Relationship Id="rId15" Type="http://schemas.openxmlformats.org/officeDocument/2006/relationships/image" Target="../media/image8.png"/><Relationship Id="rId23" Type="http://schemas.openxmlformats.org/officeDocument/2006/relationships/slide" Target="slide10.xml"/><Relationship Id="rId10" Type="http://schemas.openxmlformats.org/officeDocument/2006/relationships/image" Target="../media/image3.png"/><Relationship Id="rId19" Type="http://schemas.openxmlformats.org/officeDocument/2006/relationships/image" Target="../media/image12.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24.xml"/><Relationship Id="rId22" Type="http://schemas.openxmlformats.org/officeDocument/2006/relationships/image" Target="../media/image15.svg"/></Relationships>
</file>

<file path=ppt/slides/_rels/slide5.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6.xml"/></Relationships>
</file>

<file path=ppt/slides/_rels/slide6.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4.xml"/><Relationship Id="rId2" Type="http://schemas.openxmlformats.org/officeDocument/2006/relationships/slide" Target="slide1.xml"/><Relationship Id="rId16" Type="http://schemas.openxmlformats.org/officeDocument/2006/relationships/image" Target="../media/image17.svg"/><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5" Type="http://schemas.openxmlformats.org/officeDocument/2006/relationships/image" Target="../media/image16.png"/><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25.xml"/></Relationships>
</file>

<file path=ppt/slides/_rels/slide7.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5" Type="http://schemas.openxmlformats.org/officeDocument/2006/relationships/slide" Target="slide9.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 Id="rId14" Type="http://schemas.openxmlformats.org/officeDocument/2006/relationships/slide" Target="slide8.xml"/></Relationships>
</file>

<file path=ppt/slides/_rels/slide8.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s>
</file>

<file path=ppt/slides/_rels/slide9.xml.rels><?xml version="1.0" encoding="UTF-8" standalone="yes"?>
<Relationships xmlns="http://schemas.openxmlformats.org/package/2006/relationships"><Relationship Id="rId8" Type="http://schemas.openxmlformats.org/officeDocument/2006/relationships/slide" Target="slide19.xml"/><Relationship Id="rId13" Type="http://schemas.openxmlformats.org/officeDocument/2006/relationships/slide" Target="slide24.xml"/><Relationship Id="rId3" Type="http://schemas.openxmlformats.org/officeDocument/2006/relationships/image" Target="../media/image2.png"/><Relationship Id="rId7" Type="http://schemas.openxmlformats.org/officeDocument/2006/relationships/slide" Target="slide15.xml"/><Relationship Id="rId12" Type="http://schemas.openxmlformats.org/officeDocument/2006/relationships/slide" Target="slide2.xml"/><Relationship Id="rId2" Type="http://schemas.openxmlformats.org/officeDocument/2006/relationships/slide" Target="slide1.xml"/><Relationship Id="rId1" Type="http://schemas.openxmlformats.org/officeDocument/2006/relationships/slideLayout" Target="../slideLayouts/slideLayout7.xml"/><Relationship Id="rId6" Type="http://schemas.openxmlformats.org/officeDocument/2006/relationships/slide" Target="slide14.xml"/><Relationship Id="rId11" Type="http://schemas.openxmlformats.org/officeDocument/2006/relationships/image" Target="../media/image4.svg"/><Relationship Id="rId5" Type="http://schemas.openxmlformats.org/officeDocument/2006/relationships/slide" Target="slide13.xml"/><Relationship Id="rId10" Type="http://schemas.openxmlformats.org/officeDocument/2006/relationships/image" Target="../media/image3.png"/><Relationship Id="rId4" Type="http://schemas.microsoft.com/office/2007/relationships/hdphoto" Target="../media/hdphoto1.wdp"/><Relationship Id="rId9" Type="http://schemas.openxmlformats.org/officeDocument/2006/relationships/slide" Target="slid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octor holding a clipboard&#10;&#10;Description automatically generated">
            <a:extLst>
              <a:ext uri="{FF2B5EF4-FFF2-40B4-BE49-F238E27FC236}">
                <a16:creationId xmlns:a16="http://schemas.microsoft.com/office/drawing/2014/main" id="{3CE699C1-9148-0CFD-7477-1BBAE1ECA1DA}"/>
              </a:ext>
            </a:extLst>
          </p:cNvPr>
          <p:cNvPicPr>
            <a:picLocks noChangeAspect="1"/>
          </p:cNvPicPr>
          <p:nvPr/>
        </p:nvPicPr>
        <p:blipFill>
          <a:blip r:embed="rId2"/>
          <a:srcRect r="1499"/>
          <a:stretch/>
        </p:blipFill>
        <p:spPr>
          <a:xfrm>
            <a:off x="20" y="-1"/>
            <a:ext cx="12190259" cy="6858000"/>
          </a:xfrm>
          <a:custGeom>
            <a:avLst/>
            <a:gdLst/>
            <a:ahLst/>
            <a:cxnLst/>
            <a:rect l="l" t="t" r="r" b="b"/>
            <a:pathLst>
              <a:path w="12009304" h="6858000">
                <a:moveTo>
                  <a:pt x="8239723" y="5083103"/>
                </a:moveTo>
                <a:cubicBezTo>
                  <a:pt x="8239723" y="5083103"/>
                  <a:pt x="8239723" y="5083103"/>
                  <a:pt x="9505105" y="5083103"/>
                </a:cubicBezTo>
                <a:cubicBezTo>
                  <a:pt x="9525601" y="5083103"/>
                  <a:pt x="9545588" y="5085825"/>
                  <a:pt x="9564676" y="5091016"/>
                </a:cubicBezTo>
                <a:lnTo>
                  <a:pt x="9605648" y="5108194"/>
                </a:lnTo>
                <a:lnTo>
                  <a:pt x="9580608" y="5151499"/>
                </a:lnTo>
                <a:cubicBezTo>
                  <a:pt x="9354208" y="5543062"/>
                  <a:pt x="9064418" y="6044264"/>
                  <a:pt x="8693486" y="6685800"/>
                </a:cubicBezTo>
                <a:cubicBezTo>
                  <a:pt x="8665958" y="6733339"/>
                  <a:pt x="8632925" y="6776306"/>
                  <a:pt x="8595419" y="6814017"/>
                </a:cubicBezTo>
                <a:lnTo>
                  <a:pt x="8545620" y="6858000"/>
                </a:lnTo>
                <a:lnTo>
                  <a:pt x="7612173" y="6858000"/>
                </a:lnTo>
                <a:lnTo>
                  <a:pt x="7591825" y="6822959"/>
                </a:lnTo>
                <a:cubicBezTo>
                  <a:pt x="7538315" y="6730809"/>
                  <a:pt x="7478495" y="6627794"/>
                  <a:pt x="7411622" y="6512633"/>
                </a:cubicBezTo>
                <a:cubicBezTo>
                  <a:pt x="7370628" y="6444560"/>
                  <a:pt x="7370628" y="6357427"/>
                  <a:pt x="7411622" y="6289354"/>
                </a:cubicBezTo>
                <a:cubicBezTo>
                  <a:pt x="7411622" y="6289354"/>
                  <a:pt x="7411622" y="6289354"/>
                  <a:pt x="8045680" y="5197465"/>
                </a:cubicBezTo>
                <a:cubicBezTo>
                  <a:pt x="8083943" y="5126669"/>
                  <a:pt x="8160465" y="5083103"/>
                  <a:pt x="8239723" y="5083103"/>
                </a:cubicBezTo>
                <a:close/>
                <a:moveTo>
                  <a:pt x="10622296" y="1326563"/>
                </a:moveTo>
                <a:cubicBezTo>
                  <a:pt x="10622296" y="1326563"/>
                  <a:pt x="10622296" y="1326563"/>
                  <a:pt x="11448522" y="1326563"/>
                </a:cubicBezTo>
                <a:cubicBezTo>
                  <a:pt x="11502058" y="1326563"/>
                  <a:pt x="11550238" y="1355009"/>
                  <a:pt x="11577006" y="1401233"/>
                </a:cubicBezTo>
                <a:cubicBezTo>
                  <a:pt x="11577006" y="1401233"/>
                  <a:pt x="11577006" y="1401233"/>
                  <a:pt x="11989228" y="2114179"/>
                </a:cubicBezTo>
                <a:cubicBezTo>
                  <a:pt x="12015996" y="2158629"/>
                  <a:pt x="12015996" y="2215522"/>
                  <a:pt x="11989228" y="2259969"/>
                </a:cubicBezTo>
                <a:cubicBezTo>
                  <a:pt x="11989228" y="2259969"/>
                  <a:pt x="11989228" y="2259969"/>
                  <a:pt x="11577006" y="2972914"/>
                </a:cubicBezTo>
                <a:cubicBezTo>
                  <a:pt x="11550238" y="3019141"/>
                  <a:pt x="11502058" y="3047587"/>
                  <a:pt x="11448522" y="3047587"/>
                </a:cubicBezTo>
                <a:cubicBezTo>
                  <a:pt x="11448522" y="3047587"/>
                  <a:pt x="11448522" y="3047587"/>
                  <a:pt x="10622296" y="3047587"/>
                </a:cubicBezTo>
                <a:cubicBezTo>
                  <a:pt x="10570544" y="3047587"/>
                  <a:pt x="10520578" y="3019141"/>
                  <a:pt x="10495594" y="2972914"/>
                </a:cubicBezTo>
                <a:cubicBezTo>
                  <a:pt x="10495594" y="2972914"/>
                  <a:pt x="10495594" y="2972914"/>
                  <a:pt x="10081589" y="2259969"/>
                </a:cubicBezTo>
                <a:cubicBezTo>
                  <a:pt x="10054821" y="2215522"/>
                  <a:pt x="10054821" y="2158629"/>
                  <a:pt x="10081589" y="2114179"/>
                </a:cubicBezTo>
                <a:cubicBezTo>
                  <a:pt x="10081589" y="2114179"/>
                  <a:pt x="10081589" y="2114179"/>
                  <a:pt x="10495594" y="1401233"/>
                </a:cubicBezTo>
                <a:cubicBezTo>
                  <a:pt x="10520578" y="1355009"/>
                  <a:pt x="10570544" y="1326563"/>
                  <a:pt x="10622296" y="1326563"/>
                </a:cubicBezTo>
                <a:close/>
                <a:moveTo>
                  <a:pt x="0" y="0"/>
                </a:moveTo>
                <a:lnTo>
                  <a:pt x="4457990" y="0"/>
                </a:lnTo>
                <a:lnTo>
                  <a:pt x="5902610" y="0"/>
                </a:lnTo>
                <a:lnTo>
                  <a:pt x="8476869" y="0"/>
                </a:lnTo>
                <a:lnTo>
                  <a:pt x="8535933" y="39849"/>
                </a:lnTo>
                <a:cubicBezTo>
                  <a:pt x="8598516" y="88273"/>
                  <a:pt x="8652195" y="149296"/>
                  <a:pt x="8693486" y="220603"/>
                </a:cubicBezTo>
                <a:cubicBezTo>
                  <a:pt x="8693486" y="220603"/>
                  <a:pt x="8693486" y="220603"/>
                  <a:pt x="10389180" y="3153347"/>
                </a:cubicBezTo>
                <a:cubicBezTo>
                  <a:pt x="10499291" y="3336185"/>
                  <a:pt x="10499291" y="3570221"/>
                  <a:pt x="10389180" y="3753061"/>
                </a:cubicBezTo>
                <a:cubicBezTo>
                  <a:pt x="10389180" y="3753061"/>
                  <a:pt x="10389180" y="3753061"/>
                  <a:pt x="9759557" y="4842009"/>
                </a:cubicBezTo>
                <a:lnTo>
                  <a:pt x="9706493" y="4933778"/>
                </a:lnTo>
                <a:lnTo>
                  <a:pt x="9708360" y="4934561"/>
                </a:lnTo>
                <a:cubicBezTo>
                  <a:pt x="9746510" y="4956830"/>
                  <a:pt x="9778880" y="4989078"/>
                  <a:pt x="9802002" y="5029008"/>
                </a:cubicBezTo>
                <a:cubicBezTo>
                  <a:pt x="9802002" y="5029008"/>
                  <a:pt x="9802002" y="5029008"/>
                  <a:pt x="10514131" y="6260653"/>
                </a:cubicBezTo>
                <a:cubicBezTo>
                  <a:pt x="10560376" y="6337439"/>
                  <a:pt x="10560376" y="6435725"/>
                  <a:pt x="10514131" y="6512512"/>
                </a:cubicBezTo>
                <a:cubicBezTo>
                  <a:pt x="10514131" y="6512512"/>
                  <a:pt x="10514131" y="6512512"/>
                  <a:pt x="10340271" y="6813206"/>
                </a:cubicBezTo>
                <a:lnTo>
                  <a:pt x="10314372" y="6858000"/>
                </a:lnTo>
                <a:lnTo>
                  <a:pt x="10119136" y="6858000"/>
                </a:lnTo>
                <a:lnTo>
                  <a:pt x="10122008" y="6853033"/>
                </a:lnTo>
                <a:cubicBezTo>
                  <a:pt x="10327158" y="6498223"/>
                  <a:pt x="10327158" y="6498223"/>
                  <a:pt x="10327158" y="6498223"/>
                </a:cubicBezTo>
                <a:cubicBezTo>
                  <a:pt x="10368154" y="6430148"/>
                  <a:pt x="10368154" y="6343015"/>
                  <a:pt x="10327158" y="6274942"/>
                </a:cubicBezTo>
                <a:cubicBezTo>
                  <a:pt x="9695832" y="5183053"/>
                  <a:pt x="9695832" y="5183053"/>
                  <a:pt x="9695832" y="5183053"/>
                </a:cubicBezTo>
                <a:cubicBezTo>
                  <a:pt x="9675334" y="5147654"/>
                  <a:pt x="9646640" y="5119063"/>
                  <a:pt x="9612819" y="5099323"/>
                </a:cubicBezTo>
                <a:lnTo>
                  <a:pt x="9603213" y="5095298"/>
                </a:lnTo>
                <a:lnTo>
                  <a:pt x="9654707" y="5006238"/>
                </a:lnTo>
                <a:lnTo>
                  <a:pt x="9693004" y="4940002"/>
                </a:lnTo>
                <a:lnTo>
                  <a:pt x="9653283" y="4923348"/>
                </a:lnTo>
                <a:cubicBezTo>
                  <a:pt x="9631750" y="4917491"/>
                  <a:pt x="9609208" y="4914420"/>
                  <a:pt x="9586087" y="4914420"/>
                </a:cubicBezTo>
                <a:cubicBezTo>
                  <a:pt x="8158743" y="4914420"/>
                  <a:pt x="8158743" y="4914420"/>
                  <a:pt x="8158743" y="4914420"/>
                </a:cubicBezTo>
                <a:cubicBezTo>
                  <a:pt x="8069341" y="4914420"/>
                  <a:pt x="7983024" y="4963563"/>
                  <a:pt x="7939863" y="5043420"/>
                </a:cubicBezTo>
                <a:cubicBezTo>
                  <a:pt x="7224650" y="6275065"/>
                  <a:pt x="7224650" y="6275065"/>
                  <a:pt x="7224650" y="6275065"/>
                </a:cubicBezTo>
                <a:cubicBezTo>
                  <a:pt x="7178407" y="6351849"/>
                  <a:pt x="7178407" y="6450135"/>
                  <a:pt x="7224650" y="6526922"/>
                </a:cubicBezTo>
                <a:cubicBezTo>
                  <a:pt x="7269350" y="6603900"/>
                  <a:pt x="7311257" y="6676067"/>
                  <a:pt x="7350544" y="6743723"/>
                </a:cubicBezTo>
                <a:lnTo>
                  <a:pt x="7416905" y="6858000"/>
                </a:lnTo>
                <a:lnTo>
                  <a:pt x="5902610" y="6858000"/>
                </a:lnTo>
                <a:lnTo>
                  <a:pt x="4389358" y="6858000"/>
                </a:lnTo>
                <a:lnTo>
                  <a:pt x="0" y="6858000"/>
                </a:lnTo>
                <a:close/>
              </a:path>
            </a:pathLst>
          </a:custGeom>
        </p:spPr>
      </p:pic>
      <p:pic>
        <p:nvPicPr>
          <p:cNvPr id="6" name="Picture 5" descr="A logo for a healthcare company&#10;&#10;Description automatically generated">
            <a:hlinkClick r:id="rId3"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9"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10"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10"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9ECD0AA5-E447-F6A6-E8EA-9304D0060790}"/>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4" action="ppaction://hlinksldjump">
                  <a:extLst>
                    <a:ext uri="{A12FA001-AC4F-418D-AE19-62706E023703}">
                      <ahyp:hlinkClr xmlns:ahyp="http://schemas.microsoft.com/office/drawing/2018/hyperlinkcolor" val="tx"/>
                    </a:ext>
                  </a:extLst>
                </a:hlinkClick>
              </a:rPr>
              <a:t>FAQ</a:t>
            </a:r>
            <a:endParaRPr lang="en-US" sz="1400" dirty="0"/>
          </a:p>
        </p:txBody>
      </p:sp>
      <p:sp>
        <p:nvSpPr>
          <p:cNvPr id="24" name="TextBox 23">
            <a:extLst>
              <a:ext uri="{FF2B5EF4-FFF2-40B4-BE49-F238E27FC236}">
                <a16:creationId xmlns:a16="http://schemas.microsoft.com/office/drawing/2014/main" id="{90DC69B5-55F1-71E8-18BE-0BD84D0DE291}"/>
              </a:ext>
            </a:extLst>
          </p:cNvPr>
          <p:cNvSpPr txBox="1"/>
          <p:nvPr/>
        </p:nvSpPr>
        <p:spPr>
          <a:xfrm>
            <a:off x="4651804" y="1713470"/>
            <a:ext cx="28899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Take charge of your health</a:t>
            </a:r>
          </a:p>
        </p:txBody>
      </p:sp>
      <p:pic>
        <p:nvPicPr>
          <p:cNvPr id="26" name="Picture 25" descr="A green and blue circle with a person in it&#10;&#10;Description automatically generated">
            <a:extLst>
              <a:ext uri="{FF2B5EF4-FFF2-40B4-BE49-F238E27FC236}">
                <a16:creationId xmlns:a16="http://schemas.microsoft.com/office/drawing/2014/main" id="{FB50420B-058A-8937-0BEA-7D46FA968AF4}"/>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a:off x="2660876" y="2189390"/>
            <a:ext cx="581025" cy="628650"/>
          </a:xfrm>
          <a:prstGeom prst="rect">
            <a:avLst/>
          </a:prstGeom>
        </p:spPr>
      </p:pic>
      <p:sp>
        <p:nvSpPr>
          <p:cNvPr id="30" name="TextBox 29">
            <a:extLst>
              <a:ext uri="{FF2B5EF4-FFF2-40B4-BE49-F238E27FC236}">
                <a16:creationId xmlns:a16="http://schemas.microsoft.com/office/drawing/2014/main" id="{D3019CE6-DD46-E3DC-7B62-98BEBB226D31}"/>
              </a:ext>
            </a:extLst>
          </p:cNvPr>
          <p:cNvSpPr txBox="1"/>
          <p:nvPr/>
        </p:nvSpPr>
        <p:spPr>
          <a:xfrm>
            <a:off x="2001634" y="3009685"/>
            <a:ext cx="190329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Most trusted healthcare provider in the area.</a:t>
            </a:r>
          </a:p>
          <a:p>
            <a:pPr algn="ctr"/>
            <a:endParaRPr lang="en-US" b="1" dirty="0"/>
          </a:p>
          <a:p>
            <a:pPr algn="ctr"/>
            <a:r>
              <a:rPr lang="en-US" dirty="0"/>
              <a:t>Learn more</a:t>
            </a:r>
          </a:p>
        </p:txBody>
      </p:sp>
      <p:pic>
        <p:nvPicPr>
          <p:cNvPr id="32" name="Picture 31" descr="A green and blue circle with a clipboard with check marks&#10;&#10;Description automatically generated">
            <a:extLst>
              <a:ext uri="{FF2B5EF4-FFF2-40B4-BE49-F238E27FC236}">
                <a16:creationId xmlns:a16="http://schemas.microsoft.com/office/drawing/2014/main" id="{AC70E076-B049-EFE1-8F2C-49AC7C474ED4}"/>
              </a:ext>
            </a:extLst>
          </p:cNvPr>
          <p:cNvPicPr>
            <a:picLocks noChangeAspect="1"/>
          </p:cNvPicPr>
          <p:nvPr/>
        </p:nvPicPr>
        <p:blipFill>
          <a:blip r:embed="rId17">
            <a:extLst>
              <a:ext uri="{BEBA8EAE-BF5A-486C-A8C5-ECC9F3942E4B}">
                <a14:imgProps xmlns:a14="http://schemas.microsoft.com/office/drawing/2010/main">
                  <a14:imgLayer r:embed="rId18">
                    <a14:imgEffect>
                      <a14:backgroundRemoval t="10000" b="90000" l="10000" r="90000"/>
                    </a14:imgEffect>
                  </a14:imgLayer>
                </a14:imgProps>
              </a:ext>
            </a:extLst>
          </a:blip>
          <a:stretch>
            <a:fillRect/>
          </a:stretch>
        </p:blipFill>
        <p:spPr>
          <a:xfrm>
            <a:off x="5720443" y="2188028"/>
            <a:ext cx="590550" cy="609600"/>
          </a:xfrm>
          <a:prstGeom prst="rect">
            <a:avLst/>
          </a:prstGeom>
        </p:spPr>
      </p:pic>
      <p:sp>
        <p:nvSpPr>
          <p:cNvPr id="34" name="TextBox 33">
            <a:extLst>
              <a:ext uri="{FF2B5EF4-FFF2-40B4-BE49-F238E27FC236}">
                <a16:creationId xmlns:a16="http://schemas.microsoft.com/office/drawing/2014/main" id="{2EFA8827-37DC-B0F4-7999-99D34B1A925A}"/>
              </a:ext>
            </a:extLst>
          </p:cNvPr>
          <p:cNvSpPr txBox="1"/>
          <p:nvPr/>
        </p:nvSpPr>
        <p:spPr>
          <a:xfrm>
            <a:off x="5140517" y="3008605"/>
            <a:ext cx="175913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Healthcare plans we proudly work with.</a:t>
            </a:r>
          </a:p>
          <a:p>
            <a:pPr algn="ctr"/>
            <a:endParaRPr lang="en-US" b="1" dirty="0"/>
          </a:p>
          <a:p>
            <a:pPr algn="ctr"/>
            <a:r>
              <a:rPr lang="en-US" dirty="0"/>
              <a:t>Learn more</a:t>
            </a:r>
          </a:p>
        </p:txBody>
      </p:sp>
      <p:pic>
        <p:nvPicPr>
          <p:cNvPr id="36" name="Picture 35" descr="A green and blue circle with a map pin and a point&#10;&#10;Description automatically generated">
            <a:extLst>
              <a:ext uri="{FF2B5EF4-FFF2-40B4-BE49-F238E27FC236}">
                <a16:creationId xmlns:a16="http://schemas.microsoft.com/office/drawing/2014/main" id="{43A56E45-594F-F842-9553-9D071D65D8B3}"/>
              </a:ext>
            </a:extLst>
          </p:cNvPr>
          <p:cNvPicPr>
            <a:picLocks noChangeAspect="1"/>
          </p:cNvPicPr>
          <p:nvPr/>
        </p:nvPicPr>
        <p:blipFill>
          <a:blip r:embed="rId19">
            <a:extLst>
              <a:ext uri="{BEBA8EAE-BF5A-486C-A8C5-ECC9F3942E4B}">
                <a14:imgProps xmlns:a14="http://schemas.microsoft.com/office/drawing/2010/main">
                  <a14:imgLayer r:embed="rId20">
                    <a14:imgEffect>
                      <a14:backgroundRemoval t="10000" b="90000" l="10000" r="90000"/>
                    </a14:imgEffect>
                  </a14:imgLayer>
                </a14:imgProps>
              </a:ext>
            </a:extLst>
          </a:blip>
          <a:stretch>
            <a:fillRect/>
          </a:stretch>
        </p:blipFill>
        <p:spPr>
          <a:xfrm>
            <a:off x="8745991" y="2207078"/>
            <a:ext cx="600075" cy="609600"/>
          </a:xfrm>
          <a:prstGeom prst="rect">
            <a:avLst/>
          </a:prstGeom>
        </p:spPr>
      </p:pic>
      <p:sp>
        <p:nvSpPr>
          <p:cNvPr id="38" name="TextBox 37">
            <a:extLst>
              <a:ext uri="{FF2B5EF4-FFF2-40B4-BE49-F238E27FC236}">
                <a16:creationId xmlns:a16="http://schemas.microsoft.com/office/drawing/2014/main" id="{2A20C172-B77C-B684-A30B-E4692860142C}"/>
              </a:ext>
            </a:extLst>
          </p:cNvPr>
          <p:cNvSpPr txBox="1"/>
          <p:nvPr/>
        </p:nvSpPr>
        <p:spPr>
          <a:xfrm>
            <a:off x="8129646" y="3011009"/>
            <a:ext cx="183449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Come visit us at one of our multiple locations.</a:t>
            </a:r>
          </a:p>
          <a:p>
            <a:pPr algn="ctr"/>
            <a:endParaRPr lang="en-US" dirty="0"/>
          </a:p>
          <a:p>
            <a:pPr algn="ctr"/>
            <a:r>
              <a:rPr lang="en-US" dirty="0"/>
              <a:t>Learn more</a:t>
            </a:r>
          </a:p>
        </p:txBody>
      </p:sp>
      <p:sp>
        <p:nvSpPr>
          <p:cNvPr id="40" name="TextBox 39">
            <a:hlinkClick r:id="rId21" action="ppaction://hlinksldjump"/>
            <a:extLst>
              <a:ext uri="{FF2B5EF4-FFF2-40B4-BE49-F238E27FC236}">
                <a16:creationId xmlns:a16="http://schemas.microsoft.com/office/drawing/2014/main" id="{56676A22-2430-04D4-35EB-85D98D242CF1}"/>
              </a:ext>
            </a:extLst>
          </p:cNvPr>
          <p:cNvSpPr txBox="1"/>
          <p:nvPr/>
        </p:nvSpPr>
        <p:spPr>
          <a:xfrm>
            <a:off x="3791683" y="5074264"/>
            <a:ext cx="4608387" cy="578882"/>
          </a:xfrm>
          <a:prstGeom prst="roundRect">
            <a:avLst/>
          </a:prstGeom>
          <a:solidFill>
            <a:srgbClr val="FF5757"/>
          </a:solidFill>
          <a:ln>
            <a:solidFill>
              <a:schemeClr val="bg1"/>
            </a:solidFill>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bg1"/>
                </a:solidFill>
              </a:rPr>
              <a:t>Schedule an Appointment</a:t>
            </a:r>
            <a:endParaRPr lang="en-US" dirty="0">
              <a:solidFill>
                <a:schemeClr val="bg1"/>
              </a:solidFill>
            </a:endParaRPr>
          </a:p>
        </p:txBody>
      </p:sp>
      <p:sp>
        <p:nvSpPr>
          <p:cNvPr id="42" name="TextBox 41">
            <a:extLst>
              <a:ext uri="{FF2B5EF4-FFF2-40B4-BE49-F238E27FC236}">
                <a16:creationId xmlns:a16="http://schemas.microsoft.com/office/drawing/2014/main" id="{30E58E50-555E-EF17-7CAC-0B64BA9A6D97}"/>
              </a:ext>
            </a:extLst>
          </p:cNvPr>
          <p:cNvSpPr txBox="1"/>
          <p:nvPr/>
        </p:nvSpPr>
        <p:spPr>
          <a:xfrm>
            <a:off x="157033" y="5829557"/>
            <a:ext cx="140017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CONTACT US</a:t>
            </a:r>
          </a:p>
        </p:txBody>
      </p:sp>
      <p:sp>
        <p:nvSpPr>
          <p:cNvPr id="44" name="TextBox 43">
            <a:extLst>
              <a:ext uri="{FF2B5EF4-FFF2-40B4-BE49-F238E27FC236}">
                <a16:creationId xmlns:a16="http://schemas.microsoft.com/office/drawing/2014/main" id="{6A75FEAB-B86A-B2BB-34C5-2F2E550E144F}"/>
              </a:ext>
            </a:extLst>
          </p:cNvPr>
          <p:cNvSpPr txBox="1"/>
          <p:nvPr/>
        </p:nvSpPr>
        <p:spPr>
          <a:xfrm>
            <a:off x="153301" y="6174776"/>
            <a:ext cx="1398086" cy="5422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t>Phone Number </a:t>
            </a:r>
            <a:endParaRPr lang="en-US" sz="1400"/>
          </a:p>
          <a:p>
            <a:r>
              <a:rPr lang="en-US" sz="1400"/>
              <a:t>410-612-1010</a:t>
            </a:r>
          </a:p>
        </p:txBody>
      </p:sp>
      <p:sp>
        <p:nvSpPr>
          <p:cNvPr id="46" name="TextBox 45">
            <a:extLst>
              <a:ext uri="{FF2B5EF4-FFF2-40B4-BE49-F238E27FC236}">
                <a16:creationId xmlns:a16="http://schemas.microsoft.com/office/drawing/2014/main" id="{FDD3345D-CC9F-4B4C-2CAB-1C36B5863CD8}"/>
              </a:ext>
            </a:extLst>
          </p:cNvPr>
          <p:cNvSpPr txBox="1"/>
          <p:nvPr/>
        </p:nvSpPr>
        <p:spPr>
          <a:xfrm>
            <a:off x="1561243" y="6174496"/>
            <a:ext cx="17332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Email Address</a:t>
            </a:r>
          </a:p>
          <a:p>
            <a:r>
              <a:rPr lang="en-US" sz="1400" dirty="0"/>
              <a:t>Mica@solutions.md</a:t>
            </a:r>
          </a:p>
        </p:txBody>
      </p:sp>
      <p:sp>
        <p:nvSpPr>
          <p:cNvPr id="48" name="TextBox 47">
            <a:extLst>
              <a:ext uri="{FF2B5EF4-FFF2-40B4-BE49-F238E27FC236}">
                <a16:creationId xmlns:a16="http://schemas.microsoft.com/office/drawing/2014/main" id="{4ADEB1F1-8B4D-1A8F-9DD7-2FE329799409}"/>
              </a:ext>
            </a:extLst>
          </p:cNvPr>
          <p:cNvSpPr txBox="1"/>
          <p:nvPr/>
        </p:nvSpPr>
        <p:spPr>
          <a:xfrm>
            <a:off x="3294793" y="6174496"/>
            <a:ext cx="172061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Mailing Address</a:t>
            </a:r>
            <a:endParaRPr lang="en-US" sz="1400"/>
          </a:p>
          <a:p>
            <a:r>
              <a:rPr lang="en-US" sz="1400" dirty="0"/>
              <a:t>7800 York Rd, Towson, MD 21204</a:t>
            </a:r>
            <a:endParaRPr lang="en-US" sz="1400"/>
          </a:p>
        </p:txBody>
      </p:sp>
    </p:spTree>
    <p:extLst>
      <p:ext uri="{BB962C8B-B14F-4D97-AF65-F5344CB8AC3E}">
        <p14:creationId xmlns:p14="http://schemas.microsoft.com/office/powerpoint/2010/main" val="1207605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427100-7249-2D6E-6881-EFFADF848A52}"/>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73CB97C-E48B-8222-F7B3-18659B55E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C17E6014-B352-CE1B-44E7-5D732EAC3644}"/>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2F092B58-CAFF-01A2-4BD1-8428F5961ABB}"/>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81F01025-2AF2-9475-1548-2A3789D162A0}"/>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F1724122-2A81-72B4-A7E8-951FC095A1B5}"/>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0A6FF3A6-6071-73F3-793B-BBE934711950}"/>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BC921E31-BE17-BB3C-D32D-8D43648A2D1B}"/>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F2CE247F-4879-2235-3136-D90FB70B753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6946E322-DF1A-3516-30E9-574722338F3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B4154A3E-4B52-8589-92BE-05A087D30E3E}"/>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25" name="Rectangle 24">
            <a:extLst>
              <a:ext uri="{FF2B5EF4-FFF2-40B4-BE49-F238E27FC236}">
                <a16:creationId xmlns:a16="http://schemas.microsoft.com/office/drawing/2014/main" id="{50208DEC-A0D4-C885-48CF-D495B5886F1A}"/>
              </a:ext>
            </a:extLst>
          </p:cNvPr>
          <p:cNvSpPr/>
          <p:nvPr/>
        </p:nvSpPr>
        <p:spPr>
          <a:xfrm>
            <a:off x="1707091" y="1666393"/>
            <a:ext cx="8480006" cy="4685272"/>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4782ACC-E323-BE87-7234-15DADA9E6415}"/>
              </a:ext>
            </a:extLst>
          </p:cNvPr>
          <p:cNvSpPr txBox="1"/>
          <p:nvPr/>
        </p:nvSpPr>
        <p:spPr>
          <a:xfrm>
            <a:off x="4660556" y="1924050"/>
            <a:ext cx="28765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Schedule an Appointment</a:t>
            </a:r>
          </a:p>
        </p:txBody>
      </p:sp>
      <p:sp>
        <p:nvSpPr>
          <p:cNvPr id="26" name="Rectangle 25" descr="sd">
            <a:extLst>
              <a:ext uri="{FF2B5EF4-FFF2-40B4-BE49-F238E27FC236}">
                <a16:creationId xmlns:a16="http://schemas.microsoft.com/office/drawing/2014/main" id="{0957E782-1C95-3A80-06AE-851B8B9DD382}"/>
              </a:ext>
            </a:extLst>
          </p:cNvPr>
          <p:cNvSpPr/>
          <p:nvPr/>
        </p:nvSpPr>
        <p:spPr>
          <a:xfrm>
            <a:off x="3559474" y="3107655"/>
            <a:ext cx="1582437"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59F3DE89-6DB3-6394-CF1D-4B864F58459A}"/>
              </a:ext>
            </a:extLst>
          </p:cNvPr>
          <p:cNvSpPr txBox="1"/>
          <p:nvPr/>
        </p:nvSpPr>
        <p:spPr>
          <a:xfrm>
            <a:off x="3552233" y="3077629"/>
            <a:ext cx="172761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Mica Solutions</a:t>
            </a:r>
          </a:p>
        </p:txBody>
      </p:sp>
      <p:sp>
        <p:nvSpPr>
          <p:cNvPr id="29" name="Rectangle 28" descr="sd">
            <a:extLst>
              <a:ext uri="{FF2B5EF4-FFF2-40B4-BE49-F238E27FC236}">
                <a16:creationId xmlns:a16="http://schemas.microsoft.com/office/drawing/2014/main" id="{7EC13CEA-B59F-99FA-580B-4B20E1755E7F}"/>
              </a:ext>
            </a:extLst>
          </p:cNvPr>
          <p:cNvSpPr/>
          <p:nvPr/>
        </p:nvSpPr>
        <p:spPr>
          <a:xfrm>
            <a:off x="3559549" y="3820196"/>
            <a:ext cx="1582362"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1D22BF6-B410-FF8E-B5E6-FC67F2BA097A}"/>
              </a:ext>
            </a:extLst>
          </p:cNvPr>
          <p:cNvSpPr txBox="1"/>
          <p:nvPr/>
        </p:nvSpPr>
        <p:spPr>
          <a:xfrm>
            <a:off x="3571907" y="3821116"/>
            <a:ext cx="174194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1-410-612-1010</a:t>
            </a:r>
          </a:p>
        </p:txBody>
      </p:sp>
      <p:sp>
        <p:nvSpPr>
          <p:cNvPr id="30" name="Rectangle 29" descr="sd">
            <a:extLst>
              <a:ext uri="{FF2B5EF4-FFF2-40B4-BE49-F238E27FC236}">
                <a16:creationId xmlns:a16="http://schemas.microsoft.com/office/drawing/2014/main" id="{55AC1C47-10BB-CDEE-7E8C-8DAF24D2E809}"/>
              </a:ext>
            </a:extLst>
          </p:cNvPr>
          <p:cNvSpPr/>
          <p:nvPr/>
        </p:nvSpPr>
        <p:spPr>
          <a:xfrm>
            <a:off x="3583955" y="4573512"/>
            <a:ext cx="2421458" cy="3171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descr="sd">
            <a:extLst>
              <a:ext uri="{FF2B5EF4-FFF2-40B4-BE49-F238E27FC236}">
                <a16:creationId xmlns:a16="http://schemas.microsoft.com/office/drawing/2014/main" id="{C2FD6358-710E-7773-30BA-755026CAEBB0}"/>
              </a:ext>
            </a:extLst>
          </p:cNvPr>
          <p:cNvSpPr/>
          <p:nvPr/>
        </p:nvSpPr>
        <p:spPr>
          <a:xfrm>
            <a:off x="7215268" y="2860874"/>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1400" dirty="0">
              <a:solidFill>
                <a:schemeClr val="tx1"/>
              </a:solidFill>
            </a:endParaRPr>
          </a:p>
        </p:txBody>
      </p:sp>
      <p:sp>
        <p:nvSpPr>
          <p:cNvPr id="32" name="TextBox 31">
            <a:extLst>
              <a:ext uri="{FF2B5EF4-FFF2-40B4-BE49-F238E27FC236}">
                <a16:creationId xmlns:a16="http://schemas.microsoft.com/office/drawing/2014/main" id="{6C9EE337-9DEA-2758-29A3-D26EB69063DA}"/>
              </a:ext>
            </a:extLst>
          </p:cNvPr>
          <p:cNvSpPr txBox="1"/>
          <p:nvPr/>
        </p:nvSpPr>
        <p:spPr>
          <a:xfrm>
            <a:off x="2424272" y="4562818"/>
            <a:ext cx="753406"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Email:</a:t>
            </a:r>
          </a:p>
        </p:txBody>
      </p:sp>
      <p:sp>
        <p:nvSpPr>
          <p:cNvPr id="33" name="TextBox 32">
            <a:extLst>
              <a:ext uri="{FF2B5EF4-FFF2-40B4-BE49-F238E27FC236}">
                <a16:creationId xmlns:a16="http://schemas.microsoft.com/office/drawing/2014/main" id="{14DEEFD3-4081-3DA4-5DF2-459418B416A6}"/>
              </a:ext>
            </a:extLst>
          </p:cNvPr>
          <p:cNvSpPr txBox="1"/>
          <p:nvPr/>
        </p:nvSpPr>
        <p:spPr>
          <a:xfrm>
            <a:off x="6176421" y="2496462"/>
            <a:ext cx="210774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Appointment details:</a:t>
            </a:r>
          </a:p>
        </p:txBody>
      </p:sp>
      <p:sp>
        <p:nvSpPr>
          <p:cNvPr id="34" name="TextBox 33">
            <a:extLst>
              <a:ext uri="{FF2B5EF4-FFF2-40B4-BE49-F238E27FC236}">
                <a16:creationId xmlns:a16="http://schemas.microsoft.com/office/drawing/2014/main" id="{47C2BDD6-205A-DC46-BFBE-8C86A3142FF4}"/>
              </a:ext>
            </a:extLst>
          </p:cNvPr>
          <p:cNvSpPr txBox="1"/>
          <p:nvPr/>
        </p:nvSpPr>
        <p:spPr>
          <a:xfrm>
            <a:off x="2424272" y="2500947"/>
            <a:ext cx="274320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Patient details:</a:t>
            </a:r>
          </a:p>
        </p:txBody>
      </p:sp>
      <p:sp>
        <p:nvSpPr>
          <p:cNvPr id="35" name="TextBox 34">
            <a:extLst>
              <a:ext uri="{FF2B5EF4-FFF2-40B4-BE49-F238E27FC236}">
                <a16:creationId xmlns:a16="http://schemas.microsoft.com/office/drawing/2014/main" id="{8D0FFBB6-66AB-EBC7-91DB-1C7E259998E1}"/>
              </a:ext>
            </a:extLst>
          </p:cNvPr>
          <p:cNvSpPr txBox="1"/>
          <p:nvPr/>
        </p:nvSpPr>
        <p:spPr>
          <a:xfrm>
            <a:off x="6179438" y="2873562"/>
            <a:ext cx="8071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Month:</a:t>
            </a:r>
          </a:p>
        </p:txBody>
      </p:sp>
      <p:sp>
        <p:nvSpPr>
          <p:cNvPr id="36" name="Rectangle 35" descr="sd">
            <a:extLst>
              <a:ext uri="{FF2B5EF4-FFF2-40B4-BE49-F238E27FC236}">
                <a16:creationId xmlns:a16="http://schemas.microsoft.com/office/drawing/2014/main" id="{C592D0D3-EE82-B968-EDF9-AA7DF9F0CE4C}"/>
              </a:ext>
            </a:extLst>
          </p:cNvPr>
          <p:cNvSpPr/>
          <p:nvPr/>
        </p:nvSpPr>
        <p:spPr>
          <a:xfrm>
            <a:off x="7205124" y="3273864"/>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37" name="TextBox 36">
            <a:extLst>
              <a:ext uri="{FF2B5EF4-FFF2-40B4-BE49-F238E27FC236}">
                <a16:creationId xmlns:a16="http://schemas.microsoft.com/office/drawing/2014/main" id="{EAD9EB9A-D5CD-CB6E-8EFB-561EC0B31CD4}"/>
              </a:ext>
            </a:extLst>
          </p:cNvPr>
          <p:cNvSpPr txBox="1"/>
          <p:nvPr/>
        </p:nvSpPr>
        <p:spPr>
          <a:xfrm>
            <a:off x="6175309" y="4124194"/>
            <a:ext cx="89483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Time:</a:t>
            </a:r>
          </a:p>
        </p:txBody>
      </p:sp>
      <p:sp>
        <p:nvSpPr>
          <p:cNvPr id="39" name="Rectangle 38">
            <a:extLst>
              <a:ext uri="{FF2B5EF4-FFF2-40B4-BE49-F238E27FC236}">
                <a16:creationId xmlns:a16="http://schemas.microsoft.com/office/drawing/2014/main" id="{5FE8A645-AAA9-6917-103B-A94CF03EAFD4}"/>
              </a:ext>
            </a:extLst>
          </p:cNvPr>
          <p:cNvSpPr/>
          <p:nvPr/>
        </p:nvSpPr>
        <p:spPr>
          <a:xfrm>
            <a:off x="6103072" y="5599882"/>
            <a:ext cx="2196156" cy="313037"/>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40" name="TextBox 39">
            <a:extLst>
              <a:ext uri="{FF2B5EF4-FFF2-40B4-BE49-F238E27FC236}">
                <a16:creationId xmlns:a16="http://schemas.microsoft.com/office/drawing/2014/main" id="{D51B7DB5-546B-4DEF-F99B-58AAAC883A0D}"/>
              </a:ext>
            </a:extLst>
          </p:cNvPr>
          <p:cNvSpPr txBox="1"/>
          <p:nvPr/>
        </p:nvSpPr>
        <p:spPr>
          <a:xfrm>
            <a:off x="6277055" y="5591247"/>
            <a:ext cx="18764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hlinkClick r:id="rId13" action="ppaction://hlinksldjump">
                  <a:extLst>
                    <a:ext uri="{A12FA001-AC4F-418D-AE19-62706E023703}">
                      <ahyp:hlinkClr xmlns:ahyp="http://schemas.microsoft.com/office/drawing/2018/hyperlinkcolor" val="tx"/>
                    </a:ext>
                  </a:extLst>
                </a:hlinkClick>
              </a:rPr>
              <a:t>Book Appointment</a:t>
            </a:r>
            <a:endParaRPr lang="en-US" sz="1600" dirty="0">
              <a:solidFill>
                <a:schemeClr val="bg1"/>
              </a:solidFill>
            </a:endParaRPr>
          </a:p>
        </p:txBody>
      </p:sp>
      <p:sp>
        <p:nvSpPr>
          <p:cNvPr id="42" name="Rectangle 41" descr="sd">
            <a:extLst>
              <a:ext uri="{FF2B5EF4-FFF2-40B4-BE49-F238E27FC236}">
                <a16:creationId xmlns:a16="http://schemas.microsoft.com/office/drawing/2014/main" id="{9B6014C2-D59A-BBE7-348B-C8B2C837508C}"/>
              </a:ext>
            </a:extLst>
          </p:cNvPr>
          <p:cNvSpPr/>
          <p:nvPr/>
        </p:nvSpPr>
        <p:spPr>
          <a:xfrm>
            <a:off x="7200047" y="4549019"/>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Ap</a:t>
            </a:r>
          </a:p>
        </p:txBody>
      </p:sp>
      <p:sp>
        <p:nvSpPr>
          <p:cNvPr id="41" name="TextBox 40">
            <a:extLst>
              <a:ext uri="{FF2B5EF4-FFF2-40B4-BE49-F238E27FC236}">
                <a16:creationId xmlns:a16="http://schemas.microsoft.com/office/drawing/2014/main" id="{45DED3AA-58E9-6710-2004-196EBAA129D0}"/>
              </a:ext>
            </a:extLst>
          </p:cNvPr>
          <p:cNvSpPr txBox="1"/>
          <p:nvPr/>
        </p:nvSpPr>
        <p:spPr>
          <a:xfrm>
            <a:off x="6178428" y="4560553"/>
            <a:ext cx="102161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Location:</a:t>
            </a:r>
          </a:p>
        </p:txBody>
      </p:sp>
      <p:sp>
        <p:nvSpPr>
          <p:cNvPr id="2" name="TextBox 1">
            <a:extLst>
              <a:ext uri="{FF2B5EF4-FFF2-40B4-BE49-F238E27FC236}">
                <a16:creationId xmlns:a16="http://schemas.microsoft.com/office/drawing/2014/main" id="{B873CAEA-3D15-9491-6804-D7C87EAAC1FB}"/>
              </a:ext>
            </a:extLst>
          </p:cNvPr>
          <p:cNvSpPr txBox="1"/>
          <p:nvPr/>
        </p:nvSpPr>
        <p:spPr>
          <a:xfrm>
            <a:off x="2424272" y="3070711"/>
            <a:ext cx="132668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Full name:</a:t>
            </a:r>
          </a:p>
        </p:txBody>
      </p:sp>
      <p:sp>
        <p:nvSpPr>
          <p:cNvPr id="4" name="TextBox 3">
            <a:extLst>
              <a:ext uri="{FF2B5EF4-FFF2-40B4-BE49-F238E27FC236}">
                <a16:creationId xmlns:a16="http://schemas.microsoft.com/office/drawing/2014/main" id="{391EF79B-F556-5618-BBC7-D436E4AC002C}"/>
              </a:ext>
            </a:extLst>
          </p:cNvPr>
          <p:cNvSpPr txBox="1"/>
          <p:nvPr/>
        </p:nvSpPr>
        <p:spPr>
          <a:xfrm>
            <a:off x="2424272" y="3817643"/>
            <a:ext cx="1006817"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Phone #:</a:t>
            </a:r>
          </a:p>
        </p:txBody>
      </p:sp>
      <p:sp>
        <p:nvSpPr>
          <p:cNvPr id="8" name="TextBox 7">
            <a:extLst>
              <a:ext uri="{FF2B5EF4-FFF2-40B4-BE49-F238E27FC236}">
                <a16:creationId xmlns:a16="http://schemas.microsoft.com/office/drawing/2014/main" id="{8DB834F3-AB66-C477-C8DB-3B08B3BF9F9B}"/>
              </a:ext>
            </a:extLst>
          </p:cNvPr>
          <p:cNvSpPr txBox="1"/>
          <p:nvPr/>
        </p:nvSpPr>
        <p:spPr>
          <a:xfrm>
            <a:off x="3561424" y="4547906"/>
            <a:ext cx="232061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Mica@solutions.md</a:t>
            </a:r>
          </a:p>
        </p:txBody>
      </p:sp>
      <p:sp>
        <p:nvSpPr>
          <p:cNvPr id="18" name="TextBox 17">
            <a:extLst>
              <a:ext uri="{FF2B5EF4-FFF2-40B4-BE49-F238E27FC236}">
                <a16:creationId xmlns:a16="http://schemas.microsoft.com/office/drawing/2014/main" id="{D3E7DC1A-976A-CF6C-3EA7-84EFA0014D7E}"/>
              </a:ext>
            </a:extLst>
          </p:cNvPr>
          <p:cNvSpPr txBox="1"/>
          <p:nvPr/>
        </p:nvSpPr>
        <p:spPr>
          <a:xfrm>
            <a:off x="10528214" y="695650"/>
            <a:ext cx="105107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4"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5" action="ppaction://hlinksldjump"/>
              </a:rPr>
              <a:t>sign out.</a:t>
            </a:r>
            <a:endParaRPr lang="en-US" sz="1000" dirty="0">
              <a:solidFill>
                <a:schemeClr val="tx2"/>
              </a:solidFill>
            </a:endParaRPr>
          </a:p>
        </p:txBody>
      </p:sp>
      <p:pic>
        <p:nvPicPr>
          <p:cNvPr id="21" name="Graphic 20" descr="Daily calendar with solid fill">
            <a:extLst>
              <a:ext uri="{FF2B5EF4-FFF2-40B4-BE49-F238E27FC236}">
                <a16:creationId xmlns:a16="http://schemas.microsoft.com/office/drawing/2014/main" id="{596F8B0D-63BE-C80E-9145-E7A5D63812B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822581" y="2859178"/>
            <a:ext cx="322561" cy="322561"/>
          </a:xfrm>
          <a:prstGeom prst="rect">
            <a:avLst/>
          </a:prstGeom>
        </p:spPr>
      </p:pic>
      <p:graphicFrame>
        <p:nvGraphicFramePr>
          <p:cNvPr id="10" name="Object 9">
            <a:extLst>
              <a:ext uri="{FF2B5EF4-FFF2-40B4-BE49-F238E27FC236}">
                <a16:creationId xmlns:a16="http://schemas.microsoft.com/office/drawing/2014/main" id="{23112838-CE17-50B6-EF82-3FBDB0451E37}"/>
              </a:ext>
            </a:extLst>
          </p:cNvPr>
          <p:cNvGraphicFramePr>
            <a:graphicFrameLocks noChangeAspect="1"/>
          </p:cNvGraphicFramePr>
          <p:nvPr>
            <p:extLst>
              <p:ext uri="{D42A27DB-BD31-4B8C-83A1-F6EECF244321}">
                <p14:modId xmlns:p14="http://schemas.microsoft.com/office/powerpoint/2010/main" val="2172665083"/>
              </p:ext>
            </p:extLst>
          </p:nvPr>
        </p:nvGraphicFramePr>
        <p:xfrm>
          <a:off x="7416800" y="2870200"/>
          <a:ext cx="2073275" cy="661988"/>
        </p:xfrm>
        <a:graphic>
          <a:graphicData uri="http://schemas.openxmlformats.org/presentationml/2006/ole">
            <mc:AlternateContent xmlns:mc="http://schemas.openxmlformats.org/markup-compatibility/2006">
              <mc:Choice xmlns:v="urn:schemas-microsoft-com:vml" Requires="v">
                <p:oleObj name="Worksheet" r:id="rId18" imgW="1228934" imgH="390428" progId="Excel.Sheet.12">
                  <p:embed/>
                </p:oleObj>
              </mc:Choice>
              <mc:Fallback>
                <p:oleObj name="Worksheet" r:id="rId18" imgW="1228934" imgH="390428" progId="Excel.Sheet.12">
                  <p:embed/>
                  <p:pic>
                    <p:nvPicPr>
                      <p:cNvPr id="0" name=""/>
                      <p:cNvPicPr/>
                      <p:nvPr/>
                    </p:nvPicPr>
                    <p:blipFill>
                      <a:blip r:embed="rId19"/>
                      <a:stretch>
                        <a:fillRect/>
                      </a:stretch>
                    </p:blipFill>
                    <p:spPr>
                      <a:xfrm>
                        <a:off x="7416800" y="2870200"/>
                        <a:ext cx="2073275" cy="661988"/>
                      </a:xfrm>
                      <a:prstGeom prst="rect">
                        <a:avLst/>
                      </a:prstGeom>
                    </p:spPr>
                  </p:pic>
                </p:oleObj>
              </mc:Fallback>
            </mc:AlternateContent>
          </a:graphicData>
        </a:graphic>
      </p:graphicFrame>
      <p:pic>
        <p:nvPicPr>
          <p:cNvPr id="22" name="Graphic 21" descr="Clock outline">
            <a:extLst>
              <a:ext uri="{FF2B5EF4-FFF2-40B4-BE49-F238E27FC236}">
                <a16:creationId xmlns:a16="http://schemas.microsoft.com/office/drawing/2014/main" id="{D1409CF9-34D6-44A8-04A7-99E3675B17C3}"/>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816693" y="4122360"/>
            <a:ext cx="338555" cy="338555"/>
          </a:xfrm>
          <a:prstGeom prst="rect">
            <a:avLst/>
          </a:prstGeom>
        </p:spPr>
      </p:pic>
      <p:graphicFrame>
        <p:nvGraphicFramePr>
          <p:cNvPr id="43" name="Object 42">
            <a:extLst>
              <a:ext uri="{FF2B5EF4-FFF2-40B4-BE49-F238E27FC236}">
                <a16:creationId xmlns:a16="http://schemas.microsoft.com/office/drawing/2014/main" id="{EBBBF416-FBA6-5245-E786-2B8CD2343000}"/>
              </a:ext>
            </a:extLst>
          </p:cNvPr>
          <p:cNvGraphicFramePr>
            <a:graphicFrameLocks noChangeAspect="1"/>
          </p:cNvGraphicFramePr>
          <p:nvPr>
            <p:extLst>
              <p:ext uri="{D42A27DB-BD31-4B8C-83A1-F6EECF244321}">
                <p14:modId xmlns:p14="http://schemas.microsoft.com/office/powerpoint/2010/main" val="301663765"/>
              </p:ext>
            </p:extLst>
          </p:nvPr>
        </p:nvGraphicFramePr>
        <p:xfrm>
          <a:off x="7441275" y="3280613"/>
          <a:ext cx="2073275" cy="661988"/>
        </p:xfrm>
        <a:graphic>
          <a:graphicData uri="http://schemas.openxmlformats.org/presentationml/2006/ole">
            <mc:AlternateContent xmlns:mc="http://schemas.openxmlformats.org/markup-compatibility/2006">
              <mc:Choice xmlns:v="urn:schemas-microsoft-com:vml" Requires="v">
                <p:oleObj name="Worksheet" r:id="rId22" imgW="1228934" imgH="390428" progId="Excel.Sheet.12">
                  <p:embed/>
                </p:oleObj>
              </mc:Choice>
              <mc:Fallback>
                <p:oleObj name="Worksheet" r:id="rId22" imgW="1228934" imgH="390428" progId="Excel.Sheet.12">
                  <p:embed/>
                  <p:pic>
                    <p:nvPicPr>
                      <p:cNvPr id="10" name="Object 9">
                        <a:extLst>
                          <a:ext uri="{FF2B5EF4-FFF2-40B4-BE49-F238E27FC236}">
                            <a16:creationId xmlns:a16="http://schemas.microsoft.com/office/drawing/2014/main" id="{23112838-CE17-50B6-EF82-3FBDB0451E37}"/>
                          </a:ext>
                        </a:extLst>
                      </p:cNvPr>
                      <p:cNvPicPr/>
                      <p:nvPr/>
                    </p:nvPicPr>
                    <p:blipFill>
                      <a:blip r:embed="rId23"/>
                      <a:stretch>
                        <a:fillRect/>
                      </a:stretch>
                    </p:blipFill>
                    <p:spPr>
                      <a:xfrm>
                        <a:off x="7441275" y="3280613"/>
                        <a:ext cx="2073275" cy="661988"/>
                      </a:xfrm>
                      <a:prstGeom prst="rect">
                        <a:avLst/>
                      </a:prstGeom>
                    </p:spPr>
                  </p:pic>
                </p:oleObj>
              </mc:Fallback>
            </mc:AlternateContent>
          </a:graphicData>
        </a:graphic>
      </p:graphicFrame>
      <p:sp>
        <p:nvSpPr>
          <p:cNvPr id="46" name="TextBox 45">
            <a:extLst>
              <a:ext uri="{FF2B5EF4-FFF2-40B4-BE49-F238E27FC236}">
                <a16:creationId xmlns:a16="http://schemas.microsoft.com/office/drawing/2014/main" id="{36065695-5044-F756-1504-43C92A29DB1E}"/>
              </a:ext>
            </a:extLst>
          </p:cNvPr>
          <p:cNvSpPr txBox="1"/>
          <p:nvPr/>
        </p:nvSpPr>
        <p:spPr>
          <a:xfrm>
            <a:off x="6180909" y="3308056"/>
            <a:ext cx="8071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Day:</a:t>
            </a:r>
          </a:p>
        </p:txBody>
      </p:sp>
      <p:sp>
        <p:nvSpPr>
          <p:cNvPr id="47" name="TextBox 46">
            <a:extLst>
              <a:ext uri="{FF2B5EF4-FFF2-40B4-BE49-F238E27FC236}">
                <a16:creationId xmlns:a16="http://schemas.microsoft.com/office/drawing/2014/main" id="{1AEB5F7C-8355-9F8D-083F-AB68BFB2704E}"/>
              </a:ext>
            </a:extLst>
          </p:cNvPr>
          <p:cNvSpPr txBox="1"/>
          <p:nvPr/>
        </p:nvSpPr>
        <p:spPr>
          <a:xfrm>
            <a:off x="6203914" y="3712737"/>
            <a:ext cx="807121"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t>Year:</a:t>
            </a:r>
          </a:p>
        </p:txBody>
      </p:sp>
      <p:sp>
        <p:nvSpPr>
          <p:cNvPr id="49" name="Rectangle 48" descr="sd">
            <a:extLst>
              <a:ext uri="{FF2B5EF4-FFF2-40B4-BE49-F238E27FC236}">
                <a16:creationId xmlns:a16="http://schemas.microsoft.com/office/drawing/2014/main" id="{17548276-25C1-1BF0-F605-061E856B694E}"/>
              </a:ext>
            </a:extLst>
          </p:cNvPr>
          <p:cNvSpPr/>
          <p:nvPr/>
        </p:nvSpPr>
        <p:spPr>
          <a:xfrm>
            <a:off x="7200046" y="3690440"/>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50" name="Rectangle 49" descr="sd">
            <a:extLst>
              <a:ext uri="{FF2B5EF4-FFF2-40B4-BE49-F238E27FC236}">
                <a16:creationId xmlns:a16="http://schemas.microsoft.com/office/drawing/2014/main" id="{3C5B9AB5-D875-76F7-9173-B26F85578B12}"/>
              </a:ext>
            </a:extLst>
          </p:cNvPr>
          <p:cNvSpPr/>
          <p:nvPr/>
        </p:nvSpPr>
        <p:spPr>
          <a:xfrm>
            <a:off x="7201092" y="4107016"/>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graphicFrame>
        <p:nvGraphicFramePr>
          <p:cNvPr id="48" name="Object 47">
            <a:extLst>
              <a:ext uri="{FF2B5EF4-FFF2-40B4-BE49-F238E27FC236}">
                <a16:creationId xmlns:a16="http://schemas.microsoft.com/office/drawing/2014/main" id="{23A93340-5344-4767-3131-01760637384A}"/>
              </a:ext>
            </a:extLst>
          </p:cNvPr>
          <p:cNvGraphicFramePr>
            <a:graphicFrameLocks noChangeAspect="1"/>
          </p:cNvGraphicFramePr>
          <p:nvPr>
            <p:extLst>
              <p:ext uri="{D42A27DB-BD31-4B8C-83A1-F6EECF244321}">
                <p14:modId xmlns:p14="http://schemas.microsoft.com/office/powerpoint/2010/main" val="3500308895"/>
              </p:ext>
            </p:extLst>
          </p:nvPr>
        </p:nvGraphicFramePr>
        <p:xfrm>
          <a:off x="7439618" y="3678035"/>
          <a:ext cx="2073275" cy="661988"/>
        </p:xfrm>
        <a:graphic>
          <a:graphicData uri="http://schemas.openxmlformats.org/presentationml/2006/ole">
            <mc:AlternateContent xmlns:mc="http://schemas.openxmlformats.org/markup-compatibility/2006">
              <mc:Choice xmlns:v="urn:schemas-microsoft-com:vml" Requires="v">
                <p:oleObj name="Worksheet" r:id="rId24" imgW="1228934" imgH="390428" progId="Excel.Sheet.12">
                  <p:embed/>
                </p:oleObj>
              </mc:Choice>
              <mc:Fallback>
                <p:oleObj name="Worksheet" r:id="rId24" imgW="1228934" imgH="390428" progId="Excel.Sheet.12">
                  <p:embed/>
                  <p:pic>
                    <p:nvPicPr>
                      <p:cNvPr id="43" name="Object 42">
                        <a:extLst>
                          <a:ext uri="{FF2B5EF4-FFF2-40B4-BE49-F238E27FC236}">
                            <a16:creationId xmlns:a16="http://schemas.microsoft.com/office/drawing/2014/main" id="{EBBBF416-FBA6-5245-E786-2B8CD2343000}"/>
                          </a:ext>
                        </a:extLst>
                      </p:cNvPr>
                      <p:cNvPicPr/>
                      <p:nvPr/>
                    </p:nvPicPr>
                    <p:blipFill>
                      <a:blip r:embed="rId25"/>
                      <a:stretch>
                        <a:fillRect/>
                      </a:stretch>
                    </p:blipFill>
                    <p:spPr>
                      <a:xfrm>
                        <a:off x="7439618" y="3678035"/>
                        <a:ext cx="2073275" cy="661988"/>
                      </a:xfrm>
                      <a:prstGeom prst="rect">
                        <a:avLst/>
                      </a:prstGeom>
                    </p:spPr>
                  </p:pic>
                </p:oleObj>
              </mc:Fallback>
            </mc:AlternateContent>
          </a:graphicData>
        </a:graphic>
      </p:graphicFrame>
      <p:graphicFrame>
        <p:nvGraphicFramePr>
          <p:cNvPr id="53" name="Object 52">
            <a:extLst>
              <a:ext uri="{FF2B5EF4-FFF2-40B4-BE49-F238E27FC236}">
                <a16:creationId xmlns:a16="http://schemas.microsoft.com/office/drawing/2014/main" id="{C804C0D1-C7A0-8EB9-7C7E-AE5C53651A1B}"/>
              </a:ext>
            </a:extLst>
          </p:cNvPr>
          <p:cNvGraphicFramePr>
            <a:graphicFrameLocks noChangeAspect="1"/>
          </p:cNvGraphicFramePr>
          <p:nvPr>
            <p:extLst>
              <p:ext uri="{D42A27DB-BD31-4B8C-83A1-F6EECF244321}">
                <p14:modId xmlns:p14="http://schemas.microsoft.com/office/powerpoint/2010/main" val="1070390401"/>
              </p:ext>
            </p:extLst>
          </p:nvPr>
        </p:nvGraphicFramePr>
        <p:xfrm>
          <a:off x="7440032" y="4075457"/>
          <a:ext cx="2073275" cy="661988"/>
        </p:xfrm>
        <a:graphic>
          <a:graphicData uri="http://schemas.openxmlformats.org/presentationml/2006/ole">
            <mc:AlternateContent xmlns:mc="http://schemas.openxmlformats.org/markup-compatibility/2006">
              <mc:Choice xmlns:v="urn:schemas-microsoft-com:vml" Requires="v">
                <p:oleObj name="Worksheet" r:id="rId26" imgW="1228934" imgH="390428" progId="Excel.Sheet.12">
                  <p:embed/>
                </p:oleObj>
              </mc:Choice>
              <mc:Fallback>
                <p:oleObj name="Worksheet" r:id="rId26" imgW="1228934" imgH="390428" progId="Excel.Sheet.12">
                  <p:embed/>
                  <p:pic>
                    <p:nvPicPr>
                      <p:cNvPr id="48" name="Object 47">
                        <a:extLst>
                          <a:ext uri="{FF2B5EF4-FFF2-40B4-BE49-F238E27FC236}">
                            <a16:creationId xmlns:a16="http://schemas.microsoft.com/office/drawing/2014/main" id="{23A93340-5344-4767-3131-01760637384A}"/>
                          </a:ext>
                        </a:extLst>
                      </p:cNvPr>
                      <p:cNvPicPr/>
                      <p:nvPr/>
                    </p:nvPicPr>
                    <p:blipFill>
                      <a:blip r:embed="rId27"/>
                      <a:stretch>
                        <a:fillRect/>
                      </a:stretch>
                    </p:blipFill>
                    <p:spPr>
                      <a:xfrm>
                        <a:off x="7440032" y="4075457"/>
                        <a:ext cx="2073275" cy="661988"/>
                      </a:xfrm>
                      <a:prstGeom prst="rect">
                        <a:avLst/>
                      </a:prstGeom>
                    </p:spPr>
                  </p:pic>
                </p:oleObj>
              </mc:Fallback>
            </mc:AlternateContent>
          </a:graphicData>
        </a:graphic>
      </p:graphicFrame>
      <p:graphicFrame>
        <p:nvGraphicFramePr>
          <p:cNvPr id="54" name="Object 53">
            <a:extLst>
              <a:ext uri="{FF2B5EF4-FFF2-40B4-BE49-F238E27FC236}">
                <a16:creationId xmlns:a16="http://schemas.microsoft.com/office/drawing/2014/main" id="{86CBA8F6-70E6-271C-016A-B51811F1458C}"/>
              </a:ext>
            </a:extLst>
          </p:cNvPr>
          <p:cNvGraphicFramePr>
            <a:graphicFrameLocks noChangeAspect="1"/>
          </p:cNvGraphicFramePr>
          <p:nvPr>
            <p:extLst>
              <p:ext uri="{D42A27DB-BD31-4B8C-83A1-F6EECF244321}">
                <p14:modId xmlns:p14="http://schemas.microsoft.com/office/powerpoint/2010/main" val="319549771"/>
              </p:ext>
            </p:extLst>
          </p:nvPr>
        </p:nvGraphicFramePr>
        <p:xfrm>
          <a:off x="7426668" y="4574674"/>
          <a:ext cx="2073275" cy="661988"/>
        </p:xfrm>
        <a:graphic>
          <a:graphicData uri="http://schemas.openxmlformats.org/presentationml/2006/ole">
            <mc:AlternateContent xmlns:mc="http://schemas.openxmlformats.org/markup-compatibility/2006">
              <mc:Choice xmlns:v="urn:schemas-microsoft-com:vml" Requires="v">
                <p:oleObj name="Worksheet" r:id="rId28" imgW="1228934" imgH="390428" progId="Excel.Sheet.12">
                  <p:embed/>
                </p:oleObj>
              </mc:Choice>
              <mc:Fallback>
                <p:oleObj name="Worksheet" r:id="rId28" imgW="1228934" imgH="390428" progId="Excel.Sheet.12">
                  <p:embed/>
                  <p:pic>
                    <p:nvPicPr>
                      <p:cNvPr id="53" name="Object 52">
                        <a:extLst>
                          <a:ext uri="{FF2B5EF4-FFF2-40B4-BE49-F238E27FC236}">
                            <a16:creationId xmlns:a16="http://schemas.microsoft.com/office/drawing/2014/main" id="{C804C0D1-C7A0-8EB9-7C7E-AE5C53651A1B}"/>
                          </a:ext>
                        </a:extLst>
                      </p:cNvPr>
                      <p:cNvPicPr/>
                      <p:nvPr/>
                    </p:nvPicPr>
                    <p:blipFill>
                      <a:blip r:embed="rId29"/>
                      <a:stretch>
                        <a:fillRect/>
                      </a:stretch>
                    </p:blipFill>
                    <p:spPr>
                      <a:xfrm>
                        <a:off x="7426668" y="4574674"/>
                        <a:ext cx="2073275" cy="661988"/>
                      </a:xfrm>
                      <a:prstGeom prst="rect">
                        <a:avLst/>
                      </a:prstGeom>
                    </p:spPr>
                  </p:pic>
                </p:oleObj>
              </mc:Fallback>
            </mc:AlternateContent>
          </a:graphicData>
        </a:graphic>
      </p:graphicFrame>
      <p:sp>
        <p:nvSpPr>
          <p:cNvPr id="55" name="Rectangle 54">
            <a:extLst>
              <a:ext uri="{FF2B5EF4-FFF2-40B4-BE49-F238E27FC236}">
                <a16:creationId xmlns:a16="http://schemas.microsoft.com/office/drawing/2014/main" id="{4F78CED7-341F-6A6A-EDC3-EFA6E4D86E66}"/>
              </a:ext>
            </a:extLst>
          </p:cNvPr>
          <p:cNvSpPr/>
          <p:nvPr/>
        </p:nvSpPr>
        <p:spPr>
          <a:xfrm>
            <a:off x="3929437" y="5598645"/>
            <a:ext cx="2196156" cy="313037"/>
          </a:xfrm>
          <a:prstGeom prst="rect">
            <a:avLst/>
          </a:prstGeom>
          <a:solidFill>
            <a:srgbClr val="FF565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p>
        </p:txBody>
      </p:sp>
      <p:sp>
        <p:nvSpPr>
          <p:cNvPr id="56" name="TextBox 55">
            <a:extLst>
              <a:ext uri="{FF2B5EF4-FFF2-40B4-BE49-F238E27FC236}">
                <a16:creationId xmlns:a16="http://schemas.microsoft.com/office/drawing/2014/main" id="{19212798-513B-4152-ECA4-CC0AB1FD38D4}"/>
              </a:ext>
            </a:extLst>
          </p:cNvPr>
          <p:cNvSpPr txBox="1"/>
          <p:nvPr/>
        </p:nvSpPr>
        <p:spPr>
          <a:xfrm>
            <a:off x="4695683" y="5567912"/>
            <a:ext cx="943578"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solidFill>
                <a:hlinkClick r:id="rId30" action="ppaction://hlinksldjump">
                  <a:extLst>
                    <a:ext uri="{A12FA001-AC4F-418D-AE19-62706E023703}">
                      <ahyp:hlinkClr xmlns:ahyp="http://schemas.microsoft.com/office/drawing/2018/hyperlinkcolor" val="tx"/>
                    </a:ext>
                  </a:extLst>
                </a:hlinkClick>
              </a:rPr>
              <a:t>Cancel</a:t>
            </a:r>
            <a:endParaRPr lang="en-US" sz="1600" dirty="0">
              <a:solidFill>
                <a:schemeClr val="bg1"/>
              </a:solidFill>
            </a:endParaRPr>
          </a:p>
        </p:txBody>
      </p:sp>
    </p:spTree>
    <p:extLst>
      <p:ext uri="{BB962C8B-B14F-4D97-AF65-F5344CB8AC3E}">
        <p14:creationId xmlns:p14="http://schemas.microsoft.com/office/powerpoint/2010/main" val="610095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26" name="Rectangle 25" descr="sd">
            <a:extLst>
              <a:ext uri="{FF2B5EF4-FFF2-40B4-BE49-F238E27FC236}">
                <a16:creationId xmlns:a16="http://schemas.microsoft.com/office/drawing/2014/main" id="{F3FE8943-6B99-DBDD-F1BB-1F2ECB8C7FCC}"/>
              </a:ext>
            </a:extLst>
          </p:cNvPr>
          <p:cNvSpPr/>
          <p:nvPr/>
        </p:nvSpPr>
        <p:spPr>
          <a:xfrm>
            <a:off x="3192162" y="2834073"/>
            <a:ext cx="2811162"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descr="sd">
            <a:extLst>
              <a:ext uri="{FF2B5EF4-FFF2-40B4-BE49-F238E27FC236}">
                <a16:creationId xmlns:a16="http://schemas.microsoft.com/office/drawing/2014/main" id="{6EFEF9F8-171C-650E-F608-855D9FA2BC5E}"/>
              </a:ext>
            </a:extLst>
          </p:cNvPr>
          <p:cNvSpPr/>
          <p:nvPr/>
        </p:nvSpPr>
        <p:spPr>
          <a:xfrm>
            <a:off x="3192162" y="3424622"/>
            <a:ext cx="2811162"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descr="sd">
            <a:extLst>
              <a:ext uri="{FF2B5EF4-FFF2-40B4-BE49-F238E27FC236}">
                <a16:creationId xmlns:a16="http://schemas.microsoft.com/office/drawing/2014/main" id="{B0727059-F829-3489-9AAC-227C30958431}"/>
              </a:ext>
            </a:extLst>
          </p:cNvPr>
          <p:cNvSpPr/>
          <p:nvPr/>
        </p:nvSpPr>
        <p:spPr>
          <a:xfrm>
            <a:off x="3154062" y="3996122"/>
            <a:ext cx="2811162"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descr="sd">
            <a:extLst>
              <a:ext uri="{FF2B5EF4-FFF2-40B4-BE49-F238E27FC236}">
                <a16:creationId xmlns:a16="http://schemas.microsoft.com/office/drawing/2014/main" id="{9D7FA143-EBDB-974C-90A2-61B9913E94FF}"/>
              </a:ext>
            </a:extLst>
          </p:cNvPr>
          <p:cNvSpPr/>
          <p:nvPr/>
        </p:nvSpPr>
        <p:spPr>
          <a:xfrm>
            <a:off x="6640212" y="2786447"/>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Ap</a:t>
            </a:r>
          </a:p>
        </p:txBody>
      </p:sp>
      <p:sp>
        <p:nvSpPr>
          <p:cNvPr id="36" name="Rectangle 35" descr="sd">
            <a:extLst>
              <a:ext uri="{FF2B5EF4-FFF2-40B4-BE49-F238E27FC236}">
                <a16:creationId xmlns:a16="http://schemas.microsoft.com/office/drawing/2014/main" id="{D6902863-60B6-353B-6924-35A36CA7289E}"/>
              </a:ext>
            </a:extLst>
          </p:cNvPr>
          <p:cNvSpPr/>
          <p:nvPr/>
        </p:nvSpPr>
        <p:spPr>
          <a:xfrm>
            <a:off x="6640212" y="3405572"/>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Ap</a:t>
            </a:r>
          </a:p>
        </p:txBody>
      </p:sp>
      <p:sp>
        <p:nvSpPr>
          <p:cNvPr id="10" name="Rectangle: Rounded Corners 9">
            <a:extLst>
              <a:ext uri="{FF2B5EF4-FFF2-40B4-BE49-F238E27FC236}">
                <a16:creationId xmlns:a16="http://schemas.microsoft.com/office/drawing/2014/main" id="{0494590C-E480-4BAE-F52E-38383D662028}"/>
              </a:ext>
            </a:extLst>
          </p:cNvPr>
          <p:cNvSpPr/>
          <p:nvPr/>
        </p:nvSpPr>
        <p:spPr>
          <a:xfrm>
            <a:off x="3308006" y="1673311"/>
            <a:ext cx="5565946" cy="4080561"/>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8494972-4BD0-1C24-7A3C-53AB24ECD271}"/>
              </a:ext>
            </a:extLst>
          </p:cNvPr>
          <p:cNvSpPr txBox="1"/>
          <p:nvPr/>
        </p:nvSpPr>
        <p:spPr>
          <a:xfrm>
            <a:off x="5270156" y="1809750"/>
            <a:ext cx="16478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3"/>
                </a:solidFill>
              </a:rPr>
              <a:t>CONFIRMED</a:t>
            </a:r>
          </a:p>
        </p:txBody>
      </p:sp>
      <p:sp>
        <p:nvSpPr>
          <p:cNvPr id="8" name="Oval 7">
            <a:extLst>
              <a:ext uri="{FF2B5EF4-FFF2-40B4-BE49-F238E27FC236}">
                <a16:creationId xmlns:a16="http://schemas.microsoft.com/office/drawing/2014/main" id="{FF928D89-C54B-163D-28A3-BE31E3198888}"/>
              </a:ext>
            </a:extLst>
          </p:cNvPr>
          <p:cNvSpPr/>
          <p:nvPr/>
        </p:nvSpPr>
        <p:spPr>
          <a:xfrm>
            <a:off x="5515490" y="2253563"/>
            <a:ext cx="1163594" cy="1070918"/>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descr="Thumbs up sign outline">
            <a:extLst>
              <a:ext uri="{FF2B5EF4-FFF2-40B4-BE49-F238E27FC236}">
                <a16:creationId xmlns:a16="http://schemas.microsoft.com/office/drawing/2014/main" id="{439E2326-4E5C-6862-15EC-F1DA5C3EAE0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38800" y="2333625"/>
            <a:ext cx="914400" cy="914400"/>
          </a:xfrm>
          <a:prstGeom prst="rect">
            <a:avLst/>
          </a:prstGeom>
        </p:spPr>
      </p:pic>
      <p:sp>
        <p:nvSpPr>
          <p:cNvPr id="9" name="TextBox 8">
            <a:extLst>
              <a:ext uri="{FF2B5EF4-FFF2-40B4-BE49-F238E27FC236}">
                <a16:creationId xmlns:a16="http://schemas.microsoft.com/office/drawing/2014/main" id="{750077AD-D140-6AD3-FBD5-48766F940260}"/>
              </a:ext>
            </a:extLst>
          </p:cNvPr>
          <p:cNvSpPr txBox="1"/>
          <p:nvPr/>
        </p:nvSpPr>
        <p:spPr>
          <a:xfrm>
            <a:off x="3978360" y="3682313"/>
            <a:ext cx="423862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Hello MICA, thank you for scheduling the following appointment:</a:t>
            </a:r>
          </a:p>
          <a:p>
            <a:endParaRPr lang="en-US" dirty="0"/>
          </a:p>
          <a:p>
            <a:pPr algn="ctr"/>
            <a:r>
              <a:rPr lang="en-US" sz="1400" b="1" dirty="0"/>
              <a:t>Monday November 18, 2024 at 4:30pm </a:t>
            </a:r>
          </a:p>
          <a:p>
            <a:pPr algn="ctr"/>
            <a:r>
              <a:rPr lang="en-US" sz="1400" dirty="0"/>
              <a:t>584 Newman Dr</a:t>
            </a:r>
          </a:p>
          <a:p>
            <a:pPr algn="ctr"/>
            <a:r>
              <a:rPr lang="en-US" sz="1400" dirty="0"/>
              <a:t>Ellicott, MD, 21041</a:t>
            </a:r>
          </a:p>
          <a:p>
            <a:pPr algn="ctr"/>
            <a:endParaRPr lang="en-US" sz="1400" b="1" dirty="0"/>
          </a:p>
        </p:txBody>
      </p:sp>
      <p:sp>
        <p:nvSpPr>
          <p:cNvPr id="11" name="TextBox 10">
            <a:extLst>
              <a:ext uri="{FF2B5EF4-FFF2-40B4-BE49-F238E27FC236}">
                <a16:creationId xmlns:a16="http://schemas.microsoft.com/office/drawing/2014/main" id="{71640B25-7DD1-7F74-36B1-73D1CC8464B4}"/>
              </a:ext>
            </a:extLst>
          </p:cNvPr>
          <p:cNvSpPr txBox="1"/>
          <p:nvPr/>
        </p:nvSpPr>
        <p:spPr>
          <a:xfrm>
            <a:off x="3975014" y="5341980"/>
            <a:ext cx="11525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accent4">
                    <a:lumMod val="60000"/>
                    <a:lumOff val="40000"/>
                  </a:schemeClr>
                </a:solidFill>
              </a:rPr>
              <a:t>Add to calendar </a:t>
            </a:r>
          </a:p>
        </p:txBody>
      </p:sp>
      <p:sp>
        <p:nvSpPr>
          <p:cNvPr id="16" name="TextBox 15">
            <a:extLst>
              <a:ext uri="{FF2B5EF4-FFF2-40B4-BE49-F238E27FC236}">
                <a16:creationId xmlns:a16="http://schemas.microsoft.com/office/drawing/2014/main" id="{9882C895-E1E9-1FED-E8B9-F577E0F261FB}"/>
              </a:ext>
            </a:extLst>
          </p:cNvPr>
          <p:cNvSpPr txBox="1"/>
          <p:nvPr/>
        </p:nvSpPr>
        <p:spPr>
          <a:xfrm>
            <a:off x="5765713" y="5341980"/>
            <a:ext cx="66675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accent4">
                    <a:lumMod val="60000"/>
                    <a:lumOff val="40000"/>
                  </a:schemeClr>
                </a:solidFill>
                <a:hlinkClick r:id="rId15" action="ppaction://hlinksldjump"/>
              </a:rPr>
              <a:t>Cancel</a:t>
            </a:r>
            <a:endParaRPr lang="en-US" sz="1000" b="1" dirty="0">
              <a:solidFill>
                <a:schemeClr val="accent4">
                  <a:lumMod val="60000"/>
                  <a:lumOff val="40000"/>
                </a:schemeClr>
              </a:solidFill>
            </a:endParaRPr>
          </a:p>
        </p:txBody>
      </p:sp>
      <p:sp>
        <p:nvSpPr>
          <p:cNvPr id="18" name="TextBox 17">
            <a:extLst>
              <a:ext uri="{FF2B5EF4-FFF2-40B4-BE49-F238E27FC236}">
                <a16:creationId xmlns:a16="http://schemas.microsoft.com/office/drawing/2014/main" id="{F27998A5-B150-A9EA-EED9-3742BC9E1571}"/>
              </a:ext>
            </a:extLst>
          </p:cNvPr>
          <p:cNvSpPr txBox="1"/>
          <p:nvPr/>
        </p:nvSpPr>
        <p:spPr>
          <a:xfrm>
            <a:off x="7299238" y="5341980"/>
            <a:ext cx="11525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dirty="0">
                <a:solidFill>
                  <a:schemeClr val="accent4">
                    <a:lumMod val="60000"/>
                    <a:lumOff val="40000"/>
                  </a:schemeClr>
                </a:solidFill>
              </a:rPr>
              <a:t>Reschedule </a:t>
            </a:r>
          </a:p>
        </p:txBody>
      </p:sp>
      <p:sp>
        <p:nvSpPr>
          <p:cNvPr id="4" name="TextBox 3">
            <a:extLst>
              <a:ext uri="{FF2B5EF4-FFF2-40B4-BE49-F238E27FC236}">
                <a16:creationId xmlns:a16="http://schemas.microsoft.com/office/drawing/2014/main" id="{94D6DC8C-04A0-E976-D392-AA9BF1E76C10}"/>
              </a:ext>
            </a:extLst>
          </p:cNvPr>
          <p:cNvSpPr txBox="1"/>
          <p:nvPr/>
        </p:nvSpPr>
        <p:spPr>
          <a:xfrm>
            <a:off x="10528214" y="700957"/>
            <a:ext cx="9204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6"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7" action="ppaction://hlinksldjump"/>
              </a:rPr>
              <a:t>sign out.</a:t>
            </a:r>
            <a:endParaRPr lang="en-US" sz="1000" dirty="0">
              <a:solidFill>
                <a:schemeClr val="tx2"/>
              </a:solidFill>
            </a:endParaRPr>
          </a:p>
        </p:txBody>
      </p:sp>
    </p:spTree>
    <p:extLst>
      <p:ext uri="{BB962C8B-B14F-4D97-AF65-F5344CB8AC3E}">
        <p14:creationId xmlns:p14="http://schemas.microsoft.com/office/powerpoint/2010/main" val="2920594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4D048D-E96F-826E-CD06-37D7D07700CF}"/>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216BDE2-8A92-0433-4C33-16393E34E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9AE977CF-5615-B2D9-A372-8726D2F1893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B426462A-2D49-13F6-CA57-B73C51EE1261}"/>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88B3AFFB-688B-E6DC-6C43-A7A5884A76A8}"/>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3B41B49D-4CA8-9B74-D9A3-4F69B20F2086}"/>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E698018C-7D5D-7AA4-F025-A52146155C9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6D4DCBF0-DF8B-9EBD-B47F-7A4313C2C0B4}"/>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2A181BE3-B217-F296-DCF5-632F5F91A4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F9638188-32F2-2E74-DB99-0E4D360F3A48}"/>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89F34D09-72B5-819D-C027-1F3C11F6CFB4}"/>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26" name="Rectangle 25" descr="sd">
            <a:extLst>
              <a:ext uri="{FF2B5EF4-FFF2-40B4-BE49-F238E27FC236}">
                <a16:creationId xmlns:a16="http://schemas.microsoft.com/office/drawing/2014/main" id="{811D8895-C16D-7D5C-0E79-97030E5AA1D5}"/>
              </a:ext>
            </a:extLst>
          </p:cNvPr>
          <p:cNvSpPr/>
          <p:nvPr/>
        </p:nvSpPr>
        <p:spPr>
          <a:xfrm>
            <a:off x="3192162" y="2834073"/>
            <a:ext cx="2811162"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descr="sd">
            <a:extLst>
              <a:ext uri="{FF2B5EF4-FFF2-40B4-BE49-F238E27FC236}">
                <a16:creationId xmlns:a16="http://schemas.microsoft.com/office/drawing/2014/main" id="{23ACACCA-A400-AEB8-22BC-360AF025F898}"/>
              </a:ext>
            </a:extLst>
          </p:cNvPr>
          <p:cNvSpPr/>
          <p:nvPr/>
        </p:nvSpPr>
        <p:spPr>
          <a:xfrm>
            <a:off x="3192162" y="3424622"/>
            <a:ext cx="2811162"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descr="sd">
            <a:extLst>
              <a:ext uri="{FF2B5EF4-FFF2-40B4-BE49-F238E27FC236}">
                <a16:creationId xmlns:a16="http://schemas.microsoft.com/office/drawing/2014/main" id="{C1748B69-8BEE-654D-DC82-DA8E7980A766}"/>
              </a:ext>
            </a:extLst>
          </p:cNvPr>
          <p:cNvSpPr/>
          <p:nvPr/>
        </p:nvSpPr>
        <p:spPr>
          <a:xfrm>
            <a:off x="3154062" y="3996122"/>
            <a:ext cx="2811162" cy="288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descr="sd">
            <a:extLst>
              <a:ext uri="{FF2B5EF4-FFF2-40B4-BE49-F238E27FC236}">
                <a16:creationId xmlns:a16="http://schemas.microsoft.com/office/drawing/2014/main" id="{7E125371-70F7-FEE7-4310-04B288694200}"/>
              </a:ext>
            </a:extLst>
          </p:cNvPr>
          <p:cNvSpPr/>
          <p:nvPr/>
        </p:nvSpPr>
        <p:spPr>
          <a:xfrm>
            <a:off x="6640212" y="2786447"/>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Ap</a:t>
            </a:r>
          </a:p>
        </p:txBody>
      </p:sp>
      <p:sp>
        <p:nvSpPr>
          <p:cNvPr id="36" name="Rectangle 35" descr="sd">
            <a:extLst>
              <a:ext uri="{FF2B5EF4-FFF2-40B4-BE49-F238E27FC236}">
                <a16:creationId xmlns:a16="http://schemas.microsoft.com/office/drawing/2014/main" id="{5A68C830-AC75-2F66-72BE-769792368069}"/>
              </a:ext>
            </a:extLst>
          </p:cNvPr>
          <p:cNvSpPr/>
          <p:nvPr/>
        </p:nvSpPr>
        <p:spPr>
          <a:xfrm>
            <a:off x="6640212" y="3405572"/>
            <a:ext cx="1582437" cy="335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Ap</a:t>
            </a:r>
          </a:p>
        </p:txBody>
      </p:sp>
      <p:sp>
        <p:nvSpPr>
          <p:cNvPr id="10" name="Rectangle: Rounded Corners 9">
            <a:extLst>
              <a:ext uri="{FF2B5EF4-FFF2-40B4-BE49-F238E27FC236}">
                <a16:creationId xmlns:a16="http://schemas.microsoft.com/office/drawing/2014/main" id="{FE6C6D03-1A1D-9EB9-1775-B51C3E832042}"/>
              </a:ext>
            </a:extLst>
          </p:cNvPr>
          <p:cNvSpPr/>
          <p:nvPr/>
        </p:nvSpPr>
        <p:spPr>
          <a:xfrm>
            <a:off x="3308006" y="1673311"/>
            <a:ext cx="5565946" cy="4080561"/>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F21C1C0-D52D-00D7-D508-1609514669EB}"/>
              </a:ext>
            </a:extLst>
          </p:cNvPr>
          <p:cNvSpPr txBox="1"/>
          <p:nvPr/>
        </p:nvSpPr>
        <p:spPr>
          <a:xfrm>
            <a:off x="4452981" y="1802153"/>
            <a:ext cx="32893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CANCELLATION CONFIRMED</a:t>
            </a:r>
          </a:p>
        </p:txBody>
      </p:sp>
      <p:sp>
        <p:nvSpPr>
          <p:cNvPr id="8" name="Oval 7">
            <a:extLst>
              <a:ext uri="{FF2B5EF4-FFF2-40B4-BE49-F238E27FC236}">
                <a16:creationId xmlns:a16="http://schemas.microsoft.com/office/drawing/2014/main" id="{286E6D60-5B58-06EC-3270-59ACFFC477C0}"/>
              </a:ext>
            </a:extLst>
          </p:cNvPr>
          <p:cNvSpPr/>
          <p:nvPr/>
        </p:nvSpPr>
        <p:spPr>
          <a:xfrm>
            <a:off x="5515875" y="2317021"/>
            <a:ext cx="1163594" cy="1070918"/>
          </a:xfrm>
          <a:prstGeom prst="ellipse">
            <a:avLst/>
          </a:prstGeom>
          <a:solidFill>
            <a:srgbClr val="FF565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A738B46B-0543-AFDE-DC68-C9147EEE8D0F}"/>
              </a:ext>
            </a:extLst>
          </p:cNvPr>
          <p:cNvSpPr txBox="1"/>
          <p:nvPr/>
        </p:nvSpPr>
        <p:spPr>
          <a:xfrm>
            <a:off x="3978360" y="3682313"/>
            <a:ext cx="4238625"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t>The following appointment has been successfully cancelled:</a:t>
            </a:r>
          </a:p>
          <a:p>
            <a:endParaRPr lang="en-US" dirty="0"/>
          </a:p>
          <a:p>
            <a:pPr algn="ctr"/>
            <a:r>
              <a:rPr lang="en-US" sz="1400" b="1" dirty="0"/>
              <a:t>Monday November 18, 2024 at 4:30pm </a:t>
            </a:r>
          </a:p>
          <a:p>
            <a:pPr algn="ctr"/>
            <a:r>
              <a:rPr lang="en-US" sz="1400" dirty="0"/>
              <a:t>584 Newman Dr</a:t>
            </a:r>
          </a:p>
          <a:p>
            <a:pPr algn="ctr"/>
            <a:r>
              <a:rPr lang="en-US" sz="1400" dirty="0"/>
              <a:t>Ellicott, MD, 21041</a:t>
            </a:r>
          </a:p>
          <a:p>
            <a:pPr algn="ctr"/>
            <a:endParaRPr lang="en-US" sz="1400" b="1" dirty="0"/>
          </a:p>
        </p:txBody>
      </p:sp>
      <p:sp>
        <p:nvSpPr>
          <p:cNvPr id="4" name="TextBox 3">
            <a:extLst>
              <a:ext uri="{FF2B5EF4-FFF2-40B4-BE49-F238E27FC236}">
                <a16:creationId xmlns:a16="http://schemas.microsoft.com/office/drawing/2014/main" id="{198A73B3-6A26-ADAB-F7A7-880E51D3C9B4}"/>
              </a:ext>
            </a:extLst>
          </p:cNvPr>
          <p:cNvSpPr txBox="1"/>
          <p:nvPr/>
        </p:nvSpPr>
        <p:spPr>
          <a:xfrm>
            <a:off x="10528214" y="700957"/>
            <a:ext cx="9204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3"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4" action="ppaction://hlinksldjump"/>
              </a:rPr>
              <a:t>sign out.</a:t>
            </a:r>
            <a:endParaRPr lang="en-US" sz="1000" dirty="0">
              <a:solidFill>
                <a:schemeClr val="tx2"/>
              </a:solidFill>
            </a:endParaRPr>
          </a:p>
        </p:txBody>
      </p:sp>
      <p:pic>
        <p:nvPicPr>
          <p:cNvPr id="21" name="Graphic 20" descr="Close with solid fill">
            <a:extLst>
              <a:ext uri="{FF2B5EF4-FFF2-40B4-BE49-F238E27FC236}">
                <a16:creationId xmlns:a16="http://schemas.microsoft.com/office/drawing/2014/main" id="{57E10DC7-3642-3EA8-8255-082AEB9CE64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40472" y="2395280"/>
            <a:ext cx="914400" cy="914400"/>
          </a:xfrm>
          <a:prstGeom prst="rect">
            <a:avLst/>
          </a:prstGeom>
        </p:spPr>
      </p:pic>
    </p:spTree>
    <p:extLst>
      <p:ext uri="{BB962C8B-B14F-4D97-AF65-F5344CB8AC3E}">
        <p14:creationId xmlns:p14="http://schemas.microsoft.com/office/powerpoint/2010/main" val="11373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25" name="Rectangle: Rounded Corners 24">
            <a:extLst>
              <a:ext uri="{FF2B5EF4-FFF2-40B4-BE49-F238E27FC236}">
                <a16:creationId xmlns:a16="http://schemas.microsoft.com/office/drawing/2014/main" id="{6D720685-8FEB-6FCC-F83E-879B8A9656E1}"/>
              </a:ext>
            </a:extLst>
          </p:cNvPr>
          <p:cNvSpPr/>
          <p:nvPr/>
        </p:nvSpPr>
        <p:spPr>
          <a:xfrm>
            <a:off x="2872945"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7"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7"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9ECD0AA5-E447-F6A6-E8EA-9304D0060790}"/>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0"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1"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2" action="ppaction://hlinksldjump">
                  <a:extLst>
                    <a:ext uri="{A12FA001-AC4F-418D-AE19-62706E023703}">
                      <ahyp:hlinkClr xmlns:ahyp="http://schemas.microsoft.com/office/drawing/2018/hyperlinkcolor" val="tx"/>
                    </a:ext>
                  </a:extLst>
                </a:hlinkClick>
              </a:rPr>
              <a:t>PROVIDERS</a:t>
            </a:r>
            <a:endParaRPr lang="en-US" sz="1400" dirty="0"/>
          </a:p>
        </p:txBody>
      </p:sp>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3" action="ppaction://hlinksldjump">
                  <a:extLst>
                    <a:ext uri="{A12FA001-AC4F-418D-AE19-62706E023703}">
                      <ahyp:hlinkClr xmlns:ahyp="http://schemas.microsoft.com/office/drawing/2018/hyperlinkcolor" val="tx"/>
                    </a:ext>
                  </a:extLst>
                </a:hlinkClick>
              </a:rPr>
              <a:t>SERVICES</a:t>
            </a:r>
            <a:endParaRPr lang="en-US" sz="1400" dirty="0"/>
          </a:p>
        </p:txBody>
      </p:sp>
      <p:pic>
        <p:nvPicPr>
          <p:cNvPr id="3" name="Picture 2" descr="Healthcare professional examining knee">
            <a:extLst>
              <a:ext uri="{FF2B5EF4-FFF2-40B4-BE49-F238E27FC236}">
                <a16:creationId xmlns:a16="http://schemas.microsoft.com/office/drawing/2014/main" id="{6947C060-E47D-55BF-0A83-48153A823E57}"/>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284602" y="2808218"/>
            <a:ext cx="2571957" cy="1714638"/>
          </a:xfrm>
          <a:prstGeom prst="rect">
            <a:avLst/>
          </a:prstGeom>
        </p:spPr>
      </p:pic>
      <p:sp>
        <p:nvSpPr>
          <p:cNvPr id="4" name="Rectangle 3">
            <a:extLst>
              <a:ext uri="{FF2B5EF4-FFF2-40B4-BE49-F238E27FC236}">
                <a16:creationId xmlns:a16="http://schemas.microsoft.com/office/drawing/2014/main" id="{7D74001F-B572-EB02-E1BF-3713CE240483}"/>
              </a:ext>
            </a:extLst>
          </p:cNvPr>
          <p:cNvSpPr/>
          <p:nvPr/>
        </p:nvSpPr>
        <p:spPr>
          <a:xfrm>
            <a:off x="1284602" y="2261863"/>
            <a:ext cx="2571957" cy="3347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97E3F1D-E6D0-900C-6890-2051EEC0B925}"/>
              </a:ext>
            </a:extLst>
          </p:cNvPr>
          <p:cNvSpPr txBox="1"/>
          <p:nvPr/>
        </p:nvSpPr>
        <p:spPr>
          <a:xfrm>
            <a:off x="1420906" y="2244582"/>
            <a:ext cx="2299347" cy="369332"/>
          </a:xfrm>
          <a:prstGeom prst="rect">
            <a:avLst/>
          </a:prstGeom>
          <a:noFill/>
        </p:spPr>
        <p:txBody>
          <a:bodyPr wrap="none" rtlCol="0">
            <a:spAutoFit/>
          </a:bodyPr>
          <a:lstStyle/>
          <a:p>
            <a:r>
              <a:rPr lang="en-US" dirty="0">
                <a:solidFill>
                  <a:schemeClr val="bg1"/>
                </a:solidFill>
              </a:rPr>
              <a:t>Physical Examination</a:t>
            </a:r>
          </a:p>
        </p:txBody>
      </p:sp>
      <p:sp>
        <p:nvSpPr>
          <p:cNvPr id="11" name="Rectangle 10">
            <a:extLst>
              <a:ext uri="{FF2B5EF4-FFF2-40B4-BE49-F238E27FC236}">
                <a16:creationId xmlns:a16="http://schemas.microsoft.com/office/drawing/2014/main" id="{06F0EE23-04D0-0D23-CCDA-4DDE15C017CF}"/>
              </a:ext>
            </a:extLst>
          </p:cNvPr>
          <p:cNvSpPr/>
          <p:nvPr/>
        </p:nvSpPr>
        <p:spPr>
          <a:xfrm>
            <a:off x="4810020" y="2244582"/>
            <a:ext cx="2571957" cy="3347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A1EA58A-934F-1CEC-7FEA-1FD8A9E147B3}"/>
              </a:ext>
            </a:extLst>
          </p:cNvPr>
          <p:cNvSpPr txBox="1"/>
          <p:nvPr/>
        </p:nvSpPr>
        <p:spPr>
          <a:xfrm>
            <a:off x="5594578" y="2227301"/>
            <a:ext cx="1002839" cy="369332"/>
          </a:xfrm>
          <a:prstGeom prst="rect">
            <a:avLst/>
          </a:prstGeom>
          <a:noFill/>
        </p:spPr>
        <p:txBody>
          <a:bodyPr wrap="none" rtlCol="0">
            <a:spAutoFit/>
          </a:bodyPr>
          <a:lstStyle/>
          <a:p>
            <a:r>
              <a:rPr lang="en-US" dirty="0">
                <a:solidFill>
                  <a:schemeClr val="bg1"/>
                </a:solidFill>
              </a:rPr>
              <a:t>Lab Test</a:t>
            </a:r>
          </a:p>
        </p:txBody>
      </p:sp>
      <p:pic>
        <p:nvPicPr>
          <p:cNvPr id="27" name="Picture 26" descr="Researcher holding sample in test tube">
            <a:extLst>
              <a:ext uri="{FF2B5EF4-FFF2-40B4-BE49-F238E27FC236}">
                <a16:creationId xmlns:a16="http://schemas.microsoft.com/office/drawing/2014/main" id="{9EA31FA6-1EF7-469E-9E79-59D8DE99559C}"/>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810020" y="2790937"/>
            <a:ext cx="2598513" cy="1731919"/>
          </a:xfrm>
          <a:prstGeom prst="rect">
            <a:avLst/>
          </a:prstGeom>
        </p:spPr>
      </p:pic>
      <p:sp>
        <p:nvSpPr>
          <p:cNvPr id="28" name="Rectangle 27">
            <a:extLst>
              <a:ext uri="{FF2B5EF4-FFF2-40B4-BE49-F238E27FC236}">
                <a16:creationId xmlns:a16="http://schemas.microsoft.com/office/drawing/2014/main" id="{3E73924B-0363-CD55-9E32-515AA6FD57E9}"/>
              </a:ext>
            </a:extLst>
          </p:cNvPr>
          <p:cNvSpPr/>
          <p:nvPr/>
        </p:nvSpPr>
        <p:spPr>
          <a:xfrm>
            <a:off x="8335436" y="2227301"/>
            <a:ext cx="2571957" cy="3347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2A6DC8E-1084-C9CC-D247-A386BC482295}"/>
              </a:ext>
            </a:extLst>
          </p:cNvPr>
          <p:cNvSpPr txBox="1"/>
          <p:nvPr/>
        </p:nvSpPr>
        <p:spPr>
          <a:xfrm>
            <a:off x="8834852" y="2212595"/>
            <a:ext cx="1573123" cy="369332"/>
          </a:xfrm>
          <a:prstGeom prst="rect">
            <a:avLst/>
          </a:prstGeom>
          <a:noFill/>
        </p:spPr>
        <p:txBody>
          <a:bodyPr wrap="none" rtlCol="0">
            <a:spAutoFit/>
          </a:bodyPr>
          <a:lstStyle/>
          <a:p>
            <a:r>
              <a:rPr lang="en-US" dirty="0">
                <a:solidFill>
                  <a:schemeClr val="bg1"/>
                </a:solidFill>
              </a:rPr>
              <a:t>Rehabilitation</a:t>
            </a:r>
          </a:p>
        </p:txBody>
      </p:sp>
      <p:pic>
        <p:nvPicPr>
          <p:cNvPr id="31" name="Picture 30" descr="Chiropractor treating patient's leg">
            <a:extLst>
              <a:ext uri="{FF2B5EF4-FFF2-40B4-BE49-F238E27FC236}">
                <a16:creationId xmlns:a16="http://schemas.microsoft.com/office/drawing/2014/main" id="{503D5DB7-FA36-A341-EC6F-E01D8EFC76FA}"/>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297206" y="2756375"/>
            <a:ext cx="2648413" cy="1766481"/>
          </a:xfrm>
          <a:prstGeom prst="rect">
            <a:avLst/>
          </a:prstGeom>
        </p:spPr>
      </p:pic>
      <p:sp>
        <p:nvSpPr>
          <p:cNvPr id="33" name="Rectangle: Rounded Corners 32">
            <a:extLst>
              <a:ext uri="{FF2B5EF4-FFF2-40B4-BE49-F238E27FC236}">
                <a16:creationId xmlns:a16="http://schemas.microsoft.com/office/drawing/2014/main" id="{A49E3A2A-5922-381E-583A-64C0B56328EE}"/>
              </a:ext>
            </a:extLst>
          </p:cNvPr>
          <p:cNvSpPr/>
          <p:nvPr/>
        </p:nvSpPr>
        <p:spPr>
          <a:xfrm>
            <a:off x="4126293" y="5062194"/>
            <a:ext cx="3939408" cy="817798"/>
          </a:xfrm>
          <a:prstGeom prst="roundRect">
            <a:avLst>
              <a:gd name="adj"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extBox 33">
            <a:extLst>
              <a:ext uri="{FF2B5EF4-FFF2-40B4-BE49-F238E27FC236}">
                <a16:creationId xmlns:a16="http://schemas.microsoft.com/office/drawing/2014/main" id="{D435FE83-8DB1-ED1D-C653-6FFDB1E11E61}"/>
              </a:ext>
            </a:extLst>
          </p:cNvPr>
          <p:cNvSpPr txBox="1"/>
          <p:nvPr/>
        </p:nvSpPr>
        <p:spPr>
          <a:xfrm>
            <a:off x="4279281" y="5271038"/>
            <a:ext cx="3633431" cy="400110"/>
          </a:xfrm>
          <a:prstGeom prst="rect">
            <a:avLst/>
          </a:prstGeom>
          <a:noFill/>
        </p:spPr>
        <p:txBody>
          <a:bodyPr wrap="none" rtlCol="0">
            <a:spAutoFit/>
          </a:bodyPr>
          <a:lstStyle/>
          <a:p>
            <a:r>
              <a:rPr lang="en-US" sz="2000" dirty="0">
                <a:solidFill>
                  <a:schemeClr val="bg1"/>
                </a:solidFill>
                <a:hlinkClick r:id="rId17" action="ppaction://hlinksldjump">
                  <a:extLst>
                    <a:ext uri="{A12FA001-AC4F-418D-AE19-62706E023703}">
                      <ahyp:hlinkClr xmlns:ahyp="http://schemas.microsoft.com/office/drawing/2018/hyperlinkcolor" val="tx"/>
                    </a:ext>
                  </a:extLst>
                </a:hlinkClick>
              </a:rPr>
              <a:t>Schedule an Appointment now!</a:t>
            </a:r>
            <a:endParaRPr lang="en-US" sz="2000" dirty="0">
              <a:solidFill>
                <a:schemeClr val="bg1"/>
              </a:solidFill>
            </a:endParaRPr>
          </a:p>
        </p:txBody>
      </p:sp>
    </p:spTree>
    <p:extLst>
      <p:ext uri="{BB962C8B-B14F-4D97-AF65-F5344CB8AC3E}">
        <p14:creationId xmlns:p14="http://schemas.microsoft.com/office/powerpoint/2010/main" val="4094339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98118F-47FF-7F18-545B-7C3E28B13EA3}"/>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B7E9758-DF2D-62FE-F381-CCDC6428C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D65F6F69-A9A2-20A7-24C3-B61E7BA9560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A925C20B-6924-BC19-6175-C4A2355D70CF}"/>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46213988-2C30-8D02-C459-D5DF969A040A}"/>
              </a:ext>
            </a:extLst>
          </p:cNvPr>
          <p:cNvSpPr/>
          <p:nvPr/>
        </p:nvSpPr>
        <p:spPr>
          <a:xfrm>
            <a:off x="4396945"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1CA2224-80DE-E097-EDBD-B9E254C2CD1B}"/>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63236C53-D4E0-B0F1-AFFC-2182D73F93E5}"/>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6D560B28-BC61-6721-B541-A7763BCD81C7}"/>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extLst>
              <a:ext uri="{FF2B5EF4-FFF2-40B4-BE49-F238E27FC236}">
                <a16:creationId xmlns:a16="http://schemas.microsoft.com/office/drawing/2014/main" id="{A7EA799B-F241-1CBF-BE0E-92A0213D51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56EE05D4-B11C-EF6F-7474-248E9FE18DEB}"/>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10"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E9C5EEF7-5271-7C2F-8EE9-62B3BE39CFBD}"/>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1"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93D9188A-A4E9-CC31-02BD-32EACF101BF3}"/>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4821547E-2CE8-247A-7AF9-7A84AEACA8A6}"/>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3" action="ppaction://hlinksldjump">
                  <a:extLst>
                    <a:ext uri="{A12FA001-AC4F-418D-AE19-62706E023703}">
                      <ahyp:hlinkClr xmlns:ahyp="http://schemas.microsoft.com/office/drawing/2018/hyperlinkcolor" val="tx"/>
                    </a:ext>
                  </a:extLst>
                </a:hlinkClick>
              </a:rPr>
              <a:t>PROVIDERS</a:t>
            </a:r>
            <a:endParaRPr lang="en-US" sz="1400" dirty="0"/>
          </a:p>
        </p:txBody>
      </p:sp>
      <p:sp>
        <p:nvSpPr>
          <p:cNvPr id="2" name="Rectangle 1">
            <a:extLst>
              <a:ext uri="{FF2B5EF4-FFF2-40B4-BE49-F238E27FC236}">
                <a16:creationId xmlns:a16="http://schemas.microsoft.com/office/drawing/2014/main" id="{E3E8D38B-B237-BFBA-EA2B-6A07663657EE}"/>
              </a:ext>
            </a:extLst>
          </p:cNvPr>
          <p:cNvSpPr/>
          <p:nvPr/>
        </p:nvSpPr>
        <p:spPr>
          <a:xfrm>
            <a:off x="607540" y="1719648"/>
            <a:ext cx="10976918" cy="108856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3F828BD-CE0B-66E3-F8BD-8439DA7DC3C8}"/>
              </a:ext>
            </a:extLst>
          </p:cNvPr>
          <p:cNvSpPr txBox="1"/>
          <p:nvPr/>
        </p:nvSpPr>
        <p:spPr>
          <a:xfrm>
            <a:off x="607540" y="1853513"/>
            <a:ext cx="510127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Type a Condition, a Doctor's name, or a Specialty</a:t>
            </a:r>
          </a:p>
        </p:txBody>
      </p:sp>
      <p:sp>
        <p:nvSpPr>
          <p:cNvPr id="4" name="Rectangle 3">
            <a:extLst>
              <a:ext uri="{FF2B5EF4-FFF2-40B4-BE49-F238E27FC236}">
                <a16:creationId xmlns:a16="http://schemas.microsoft.com/office/drawing/2014/main" id="{848ADC27-8337-7153-3FA9-48D3E7A7C161}"/>
              </a:ext>
            </a:extLst>
          </p:cNvPr>
          <p:cNvSpPr/>
          <p:nvPr/>
        </p:nvSpPr>
        <p:spPr>
          <a:xfrm>
            <a:off x="696097" y="2282509"/>
            <a:ext cx="9947189" cy="23683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D3A465A-12A2-0CCC-75EB-66D1918B0B27}"/>
              </a:ext>
            </a:extLst>
          </p:cNvPr>
          <p:cNvSpPr txBox="1"/>
          <p:nvPr/>
        </p:nvSpPr>
        <p:spPr>
          <a:xfrm>
            <a:off x="696097" y="2262429"/>
            <a:ext cx="981744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t>Find a doctor</a:t>
            </a:r>
          </a:p>
        </p:txBody>
      </p:sp>
      <p:sp>
        <p:nvSpPr>
          <p:cNvPr id="16" name="Rectangle: Rounded Corners 15">
            <a:extLst>
              <a:ext uri="{FF2B5EF4-FFF2-40B4-BE49-F238E27FC236}">
                <a16:creationId xmlns:a16="http://schemas.microsoft.com/office/drawing/2014/main" id="{567366D1-4109-35D4-25B4-AC7B848730E4}"/>
              </a:ext>
            </a:extLst>
          </p:cNvPr>
          <p:cNvSpPr/>
          <p:nvPr/>
        </p:nvSpPr>
        <p:spPr>
          <a:xfrm>
            <a:off x="10843053" y="2207741"/>
            <a:ext cx="411891" cy="3295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Magnifying glass with solid fill">
            <a:extLst>
              <a:ext uri="{FF2B5EF4-FFF2-40B4-BE49-F238E27FC236}">
                <a16:creationId xmlns:a16="http://schemas.microsoft.com/office/drawing/2014/main" id="{0F8448DE-7D45-E897-4C38-054A837D6E0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905865" y="2208963"/>
            <a:ext cx="286265" cy="286267"/>
          </a:xfrm>
          <a:prstGeom prst="rect">
            <a:avLst/>
          </a:prstGeom>
        </p:spPr>
      </p:pic>
      <p:pic>
        <p:nvPicPr>
          <p:cNvPr id="11" name="Graphic 14" descr="Magnifying glass with solid fill">
            <a:hlinkClick r:id="rId10" action="ppaction://hlinksldjump"/>
            <a:extLst>
              <a:ext uri="{FF2B5EF4-FFF2-40B4-BE49-F238E27FC236}">
                <a16:creationId xmlns:a16="http://schemas.microsoft.com/office/drawing/2014/main" id="{4F4AC60E-2AA5-BE30-0A03-0929555238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5160000">
            <a:off x="8267700" y="571500"/>
            <a:ext cx="371475" cy="371475"/>
          </a:xfrm>
          <a:prstGeom prst="rect">
            <a:avLst/>
          </a:prstGeom>
        </p:spPr>
      </p:pic>
      <p:graphicFrame>
        <p:nvGraphicFramePr>
          <p:cNvPr id="24" name="Object 23">
            <a:extLst>
              <a:ext uri="{FF2B5EF4-FFF2-40B4-BE49-F238E27FC236}">
                <a16:creationId xmlns:a16="http://schemas.microsoft.com/office/drawing/2014/main" id="{9AF4DE2F-2970-CB99-A76B-8508E4E2283D}"/>
              </a:ext>
            </a:extLst>
          </p:cNvPr>
          <p:cNvGraphicFramePr>
            <a:graphicFrameLocks noChangeAspect="1"/>
          </p:cNvGraphicFramePr>
          <p:nvPr>
            <p:extLst>
              <p:ext uri="{D42A27DB-BD31-4B8C-83A1-F6EECF244321}">
                <p14:modId xmlns:p14="http://schemas.microsoft.com/office/powerpoint/2010/main" val="329002120"/>
              </p:ext>
            </p:extLst>
          </p:nvPr>
        </p:nvGraphicFramePr>
        <p:xfrm>
          <a:off x="619125" y="2986088"/>
          <a:ext cx="10998200" cy="1939925"/>
        </p:xfrm>
        <a:graphic>
          <a:graphicData uri="http://schemas.openxmlformats.org/presentationml/2006/ole">
            <mc:AlternateContent xmlns:mc="http://schemas.openxmlformats.org/markup-compatibility/2006">
              <mc:Choice xmlns:v="urn:schemas-microsoft-com:vml" Requires="v">
                <p:oleObj name="Worksheet" r:id="rId16" imgW="5448101" imgH="962193" progId="Excel.Sheet.12">
                  <p:embed/>
                </p:oleObj>
              </mc:Choice>
              <mc:Fallback>
                <p:oleObj name="Worksheet" r:id="rId16" imgW="5448101" imgH="962193" progId="Excel.Sheet.12">
                  <p:embed/>
                  <p:pic>
                    <p:nvPicPr>
                      <p:cNvPr id="8" name="Object 7">
                        <a:extLst>
                          <a:ext uri="{FF2B5EF4-FFF2-40B4-BE49-F238E27FC236}">
                            <a16:creationId xmlns:a16="http://schemas.microsoft.com/office/drawing/2014/main" id="{7766D4A0-353E-0BEC-20FB-9886D2CF2C51}"/>
                          </a:ext>
                        </a:extLst>
                      </p:cNvPr>
                      <p:cNvPicPr/>
                      <p:nvPr/>
                    </p:nvPicPr>
                    <p:blipFill>
                      <a:blip r:embed="rId17"/>
                      <a:stretch>
                        <a:fillRect/>
                      </a:stretch>
                    </p:blipFill>
                    <p:spPr>
                      <a:xfrm>
                        <a:off x="619125" y="2986088"/>
                        <a:ext cx="10998200" cy="1939925"/>
                      </a:xfrm>
                      <a:prstGeom prst="rect">
                        <a:avLst/>
                      </a:prstGeom>
                    </p:spPr>
                  </p:pic>
                </p:oleObj>
              </mc:Fallback>
            </mc:AlternateContent>
          </a:graphicData>
        </a:graphic>
      </p:graphicFrame>
    </p:spTree>
    <p:extLst>
      <p:ext uri="{BB962C8B-B14F-4D97-AF65-F5344CB8AC3E}">
        <p14:creationId xmlns:p14="http://schemas.microsoft.com/office/powerpoint/2010/main" val="1548484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3"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6D720685-8FEB-6FCC-F83E-879B8A9656E1}"/>
              </a:ext>
            </a:extLst>
          </p:cNvPr>
          <p:cNvSpPr/>
          <p:nvPr/>
        </p:nvSpPr>
        <p:spPr>
          <a:xfrm>
            <a:off x="5941540"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3" action="ppaction://hlinksldjump">
                  <a:extLst>
                    <a:ext uri="{A12FA001-AC4F-418D-AE19-62706E023703}">
                      <ahyp:hlinkClr xmlns:ahyp="http://schemas.microsoft.com/office/drawing/2018/hyperlinkcolor" val="tx"/>
                    </a:ext>
                  </a:extLst>
                </a:hlinkClick>
              </a:rPr>
              <a:t>PROVIDERS</a:t>
            </a:r>
            <a:endParaRPr lang="en-US" sz="1400" dirty="0"/>
          </a:p>
        </p:txBody>
      </p:sp>
      <p:sp>
        <p:nvSpPr>
          <p:cNvPr id="2" name="TextBox 1">
            <a:extLst>
              <a:ext uri="{FF2B5EF4-FFF2-40B4-BE49-F238E27FC236}">
                <a16:creationId xmlns:a16="http://schemas.microsoft.com/office/drawing/2014/main" id="{A91F7627-7AD8-E2E7-8F5E-93133487FBFE}"/>
              </a:ext>
            </a:extLst>
          </p:cNvPr>
          <p:cNvSpPr txBox="1"/>
          <p:nvPr/>
        </p:nvSpPr>
        <p:spPr>
          <a:xfrm>
            <a:off x="10513797" y="695650"/>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4"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5" action="ppaction://hlinksldjump"/>
              </a:rPr>
              <a:t>sign out</a:t>
            </a:r>
            <a:r>
              <a:rPr lang="en-US" sz="1000" dirty="0">
                <a:solidFill>
                  <a:schemeClr val="tx2"/>
                </a:solidFill>
              </a:rPr>
              <a:t>.</a:t>
            </a:r>
          </a:p>
        </p:txBody>
      </p:sp>
      <p:graphicFrame>
        <p:nvGraphicFramePr>
          <p:cNvPr id="3" name="Table 2">
            <a:extLst>
              <a:ext uri="{FF2B5EF4-FFF2-40B4-BE49-F238E27FC236}">
                <a16:creationId xmlns:a16="http://schemas.microsoft.com/office/drawing/2014/main" id="{C01281F0-BF94-49E3-4518-821BE9B0AEA8}"/>
              </a:ext>
            </a:extLst>
          </p:cNvPr>
          <p:cNvGraphicFramePr>
            <a:graphicFrameLocks noGrp="1"/>
          </p:cNvGraphicFramePr>
          <p:nvPr>
            <p:extLst>
              <p:ext uri="{D42A27DB-BD31-4B8C-83A1-F6EECF244321}">
                <p14:modId xmlns:p14="http://schemas.microsoft.com/office/powerpoint/2010/main" val="1614714853"/>
              </p:ext>
            </p:extLst>
          </p:nvPr>
        </p:nvGraphicFramePr>
        <p:xfrm>
          <a:off x="859156" y="1998398"/>
          <a:ext cx="10726386" cy="4450080"/>
        </p:xfrm>
        <a:graphic>
          <a:graphicData uri="http://schemas.openxmlformats.org/drawingml/2006/table">
            <a:tbl>
              <a:tblPr firstRow="1" bandRow="1">
                <a:tableStyleId>{5C22544A-7EE6-4342-B048-85BDC9FD1C3A}</a:tableStyleId>
              </a:tblPr>
              <a:tblGrid>
                <a:gridCol w="1163743">
                  <a:extLst>
                    <a:ext uri="{9D8B030D-6E8A-4147-A177-3AD203B41FA5}">
                      <a16:colId xmlns:a16="http://schemas.microsoft.com/office/drawing/2014/main" val="2544561828"/>
                    </a:ext>
                  </a:extLst>
                </a:gridCol>
                <a:gridCol w="1163743">
                  <a:extLst>
                    <a:ext uri="{9D8B030D-6E8A-4147-A177-3AD203B41FA5}">
                      <a16:colId xmlns:a16="http://schemas.microsoft.com/office/drawing/2014/main" val="607112604"/>
                    </a:ext>
                  </a:extLst>
                </a:gridCol>
                <a:gridCol w="1163743">
                  <a:extLst>
                    <a:ext uri="{9D8B030D-6E8A-4147-A177-3AD203B41FA5}">
                      <a16:colId xmlns:a16="http://schemas.microsoft.com/office/drawing/2014/main" val="540814390"/>
                    </a:ext>
                  </a:extLst>
                </a:gridCol>
                <a:gridCol w="1163743">
                  <a:extLst>
                    <a:ext uri="{9D8B030D-6E8A-4147-A177-3AD203B41FA5}">
                      <a16:colId xmlns:a16="http://schemas.microsoft.com/office/drawing/2014/main" val="3928478867"/>
                    </a:ext>
                  </a:extLst>
                </a:gridCol>
                <a:gridCol w="1244891">
                  <a:extLst>
                    <a:ext uri="{9D8B030D-6E8A-4147-A177-3AD203B41FA5}">
                      <a16:colId xmlns:a16="http://schemas.microsoft.com/office/drawing/2014/main" val="976429255"/>
                    </a:ext>
                  </a:extLst>
                </a:gridCol>
                <a:gridCol w="2149311">
                  <a:extLst>
                    <a:ext uri="{9D8B030D-6E8A-4147-A177-3AD203B41FA5}">
                      <a16:colId xmlns:a16="http://schemas.microsoft.com/office/drawing/2014/main" val="2444912220"/>
                    </a:ext>
                  </a:extLst>
                </a:gridCol>
                <a:gridCol w="1385740">
                  <a:extLst>
                    <a:ext uri="{9D8B030D-6E8A-4147-A177-3AD203B41FA5}">
                      <a16:colId xmlns:a16="http://schemas.microsoft.com/office/drawing/2014/main" val="2835756791"/>
                    </a:ext>
                  </a:extLst>
                </a:gridCol>
                <a:gridCol w="1291472">
                  <a:extLst>
                    <a:ext uri="{9D8B030D-6E8A-4147-A177-3AD203B41FA5}">
                      <a16:colId xmlns:a16="http://schemas.microsoft.com/office/drawing/2014/main" val="3831075954"/>
                    </a:ext>
                  </a:extLst>
                </a:gridCol>
              </a:tblGrid>
              <a:tr h="370840">
                <a:tc>
                  <a:txBody>
                    <a:bodyPr/>
                    <a:lstStyle/>
                    <a:p>
                      <a:pPr algn="ctr"/>
                      <a:r>
                        <a:rPr lang="en-US" sz="1400" dirty="0"/>
                        <a:t>Patient ID</a:t>
                      </a:r>
                    </a:p>
                  </a:txBody>
                  <a:tcPr/>
                </a:tc>
                <a:tc>
                  <a:txBody>
                    <a:bodyPr/>
                    <a:lstStyle/>
                    <a:p>
                      <a:pPr algn="ctr"/>
                      <a:r>
                        <a:rPr lang="en-US" sz="1400" dirty="0"/>
                        <a:t>Last Name</a:t>
                      </a:r>
                    </a:p>
                  </a:txBody>
                  <a:tcPr/>
                </a:tc>
                <a:tc>
                  <a:txBody>
                    <a:bodyPr/>
                    <a:lstStyle/>
                    <a:p>
                      <a:pPr algn="ctr"/>
                      <a:r>
                        <a:rPr lang="en-US" sz="1400" dirty="0"/>
                        <a:t>First Name</a:t>
                      </a:r>
                    </a:p>
                  </a:txBody>
                  <a:tcPr/>
                </a:tc>
                <a:tc>
                  <a:txBody>
                    <a:bodyPr/>
                    <a:lstStyle/>
                    <a:p>
                      <a:pPr algn="ctr"/>
                      <a:r>
                        <a:rPr lang="en-US" sz="1400" dirty="0"/>
                        <a:t>Gender</a:t>
                      </a:r>
                    </a:p>
                  </a:txBody>
                  <a:tcPr/>
                </a:tc>
                <a:tc>
                  <a:txBody>
                    <a:bodyPr/>
                    <a:lstStyle/>
                    <a:p>
                      <a:pPr algn="ctr"/>
                      <a:r>
                        <a:rPr lang="en-US" sz="1400" dirty="0"/>
                        <a:t>Date of Birth</a:t>
                      </a:r>
                    </a:p>
                  </a:txBody>
                  <a:tcPr/>
                </a:tc>
                <a:tc>
                  <a:txBody>
                    <a:bodyPr/>
                    <a:lstStyle/>
                    <a:p>
                      <a:pPr algn="ctr"/>
                      <a:r>
                        <a:rPr lang="en-US" sz="1400" dirty="0"/>
                        <a:t>Primary Care Physician</a:t>
                      </a:r>
                    </a:p>
                  </a:txBody>
                  <a:tcPr/>
                </a:tc>
                <a:tc>
                  <a:txBody>
                    <a:bodyPr/>
                    <a:lstStyle/>
                    <a:p>
                      <a:pPr algn="ctr"/>
                      <a:r>
                        <a:rPr lang="en-US" sz="1400" dirty="0"/>
                        <a:t>Phone number</a:t>
                      </a:r>
                    </a:p>
                  </a:txBody>
                  <a:tcPr/>
                </a:tc>
                <a:tc>
                  <a:txBody>
                    <a:bodyPr/>
                    <a:lstStyle/>
                    <a:p>
                      <a:pPr algn="ctr"/>
                      <a:r>
                        <a:rPr lang="en-US" sz="1400" dirty="0"/>
                        <a:t>Email</a:t>
                      </a:r>
                    </a:p>
                  </a:txBody>
                  <a:tcPr/>
                </a:tc>
                <a:extLst>
                  <a:ext uri="{0D108BD9-81ED-4DB2-BD59-A6C34878D82A}">
                    <a16:rowId xmlns:a16="http://schemas.microsoft.com/office/drawing/2014/main" val="2499630519"/>
                  </a:ext>
                </a:extLst>
              </a:tr>
              <a:tr h="370840">
                <a:tc>
                  <a:txBody>
                    <a:bodyPr/>
                    <a:lstStyle/>
                    <a:p>
                      <a:r>
                        <a:rPr lang="en-US" sz="1200" dirty="0">
                          <a:hlinkClick r:id="rId16" action="ppaction://hlinksldjump"/>
                        </a:rPr>
                        <a:t>5482469513</a:t>
                      </a:r>
                      <a:endParaRPr lang="en-US" sz="1200" dirty="0"/>
                    </a:p>
                  </a:txBody>
                  <a:tcPr/>
                </a:tc>
                <a:tc>
                  <a:txBody>
                    <a:bodyPr/>
                    <a:lstStyle/>
                    <a:p>
                      <a:r>
                        <a:rPr lang="en-US" sz="1200" dirty="0"/>
                        <a:t>Walker</a:t>
                      </a:r>
                    </a:p>
                  </a:txBody>
                  <a:tcPr/>
                </a:tc>
                <a:tc>
                  <a:txBody>
                    <a:bodyPr/>
                    <a:lstStyle/>
                    <a:p>
                      <a:r>
                        <a:rPr lang="en-US" sz="1200" dirty="0"/>
                        <a:t>Jonathan</a:t>
                      </a:r>
                    </a:p>
                  </a:txBody>
                  <a:tcPr/>
                </a:tc>
                <a:tc>
                  <a:txBody>
                    <a:bodyPr/>
                    <a:lstStyle/>
                    <a:p>
                      <a:r>
                        <a:rPr lang="en-US" sz="1200" dirty="0"/>
                        <a:t>Male</a:t>
                      </a:r>
                    </a:p>
                  </a:txBody>
                  <a:tcPr/>
                </a:tc>
                <a:tc>
                  <a:txBody>
                    <a:bodyPr/>
                    <a:lstStyle/>
                    <a:p>
                      <a:r>
                        <a:rPr lang="en-US" sz="1200" dirty="0"/>
                        <a:t>12/02/1956</a:t>
                      </a:r>
                    </a:p>
                  </a:txBody>
                  <a:tcPr/>
                </a:tc>
                <a:tc>
                  <a:txBody>
                    <a:bodyPr/>
                    <a:lstStyle/>
                    <a:p>
                      <a:r>
                        <a:rPr lang="en-US" sz="1200" dirty="0"/>
                        <a:t>Dr. </a:t>
                      </a:r>
                      <a:r>
                        <a:rPr lang="en-US" sz="1200" dirty="0" err="1"/>
                        <a:t>Annablle</a:t>
                      </a:r>
                      <a:r>
                        <a:rPr lang="en-US" sz="1200" dirty="0"/>
                        <a:t> </a:t>
                      </a:r>
                      <a:r>
                        <a:rPr lang="en-US" sz="1200" dirty="0" err="1"/>
                        <a:t>Helveston</a:t>
                      </a:r>
                      <a:endParaRPr lang="en-US" sz="1200" dirty="0"/>
                    </a:p>
                  </a:txBody>
                  <a:tcPr/>
                </a:tc>
                <a:tc>
                  <a:txBody>
                    <a:bodyPr/>
                    <a:lstStyle/>
                    <a:p>
                      <a:r>
                        <a:rPr lang="en-US" sz="1200" dirty="0"/>
                        <a:t>410-548-3154</a:t>
                      </a:r>
                    </a:p>
                  </a:txBody>
                  <a:tcPr/>
                </a:tc>
                <a:tc>
                  <a:txBody>
                    <a:bodyPr/>
                    <a:lstStyle/>
                    <a:p>
                      <a:r>
                        <a:rPr lang="en-US" sz="1200" dirty="0" err="1"/>
                        <a:t>jwalker</a:t>
                      </a:r>
                      <a:r>
                        <a:rPr lang="en-US" sz="1200" dirty="0"/>
                        <a:t>@*****</a:t>
                      </a:r>
                    </a:p>
                  </a:txBody>
                  <a:tcPr/>
                </a:tc>
                <a:extLst>
                  <a:ext uri="{0D108BD9-81ED-4DB2-BD59-A6C34878D82A}">
                    <a16:rowId xmlns:a16="http://schemas.microsoft.com/office/drawing/2014/main" val="98704329"/>
                  </a:ext>
                </a:extLst>
              </a:tr>
              <a:tr h="370840">
                <a:tc>
                  <a:txBody>
                    <a:bodyPr/>
                    <a:lstStyle/>
                    <a:p>
                      <a:r>
                        <a:rPr lang="en-US" sz="1200" dirty="0"/>
                        <a:t>2144683243</a:t>
                      </a:r>
                    </a:p>
                  </a:txBody>
                  <a:tcPr/>
                </a:tc>
                <a:tc>
                  <a:txBody>
                    <a:bodyPr/>
                    <a:lstStyle/>
                    <a:p>
                      <a:r>
                        <a:rPr lang="en-US" sz="1200" dirty="0"/>
                        <a:t>Wise</a:t>
                      </a:r>
                    </a:p>
                  </a:txBody>
                  <a:tcPr/>
                </a:tc>
                <a:tc>
                  <a:txBody>
                    <a:bodyPr/>
                    <a:lstStyle/>
                    <a:p>
                      <a:r>
                        <a:rPr lang="en-US" sz="1200" dirty="0"/>
                        <a:t>Cordelia</a:t>
                      </a:r>
                    </a:p>
                  </a:txBody>
                  <a:tcPr/>
                </a:tc>
                <a:tc>
                  <a:txBody>
                    <a:bodyPr/>
                    <a:lstStyle/>
                    <a:p>
                      <a:r>
                        <a:rPr lang="en-US" sz="1200" dirty="0"/>
                        <a:t>Female</a:t>
                      </a:r>
                    </a:p>
                  </a:txBody>
                  <a:tcPr/>
                </a:tc>
                <a:tc>
                  <a:txBody>
                    <a:bodyPr/>
                    <a:lstStyle/>
                    <a:p>
                      <a:r>
                        <a:rPr lang="en-US" sz="1200" dirty="0"/>
                        <a:t>03/11/1977</a:t>
                      </a:r>
                    </a:p>
                  </a:txBody>
                  <a:tcPr/>
                </a:tc>
                <a:tc>
                  <a:txBody>
                    <a:bodyPr/>
                    <a:lstStyle/>
                    <a:p>
                      <a:r>
                        <a:rPr lang="en-US" sz="1200" dirty="0"/>
                        <a:t>Dr. Haven Cauley</a:t>
                      </a:r>
                    </a:p>
                  </a:txBody>
                  <a:tcPr/>
                </a:tc>
                <a:tc>
                  <a:txBody>
                    <a:bodyPr/>
                    <a:lstStyle/>
                    <a:p>
                      <a:r>
                        <a:rPr lang="en-US" sz="1200" dirty="0"/>
                        <a:t>310-485-6482</a:t>
                      </a:r>
                    </a:p>
                  </a:txBody>
                  <a:tcPr/>
                </a:tc>
                <a:tc>
                  <a:txBody>
                    <a:bodyPr/>
                    <a:lstStyle/>
                    <a:p>
                      <a:r>
                        <a:rPr lang="en-US" sz="1200" dirty="0"/>
                        <a:t>Cwise1@*****</a:t>
                      </a:r>
                    </a:p>
                  </a:txBody>
                  <a:tcPr/>
                </a:tc>
                <a:extLst>
                  <a:ext uri="{0D108BD9-81ED-4DB2-BD59-A6C34878D82A}">
                    <a16:rowId xmlns:a16="http://schemas.microsoft.com/office/drawing/2014/main" val="38863196"/>
                  </a:ext>
                </a:extLst>
              </a:tr>
              <a:tr h="370840">
                <a:tc>
                  <a:txBody>
                    <a:bodyPr/>
                    <a:lstStyle/>
                    <a:p>
                      <a:r>
                        <a:rPr lang="en-US" sz="1200" dirty="0"/>
                        <a:t>2468165749</a:t>
                      </a:r>
                    </a:p>
                  </a:txBody>
                  <a:tcPr/>
                </a:tc>
                <a:tc>
                  <a:txBody>
                    <a:bodyPr/>
                    <a:lstStyle/>
                    <a:p>
                      <a:r>
                        <a:rPr lang="en-US" sz="1200" dirty="0" err="1"/>
                        <a:t>Odling</a:t>
                      </a:r>
                      <a:endParaRPr lang="en-US" sz="1200" dirty="0"/>
                    </a:p>
                  </a:txBody>
                  <a:tcPr/>
                </a:tc>
                <a:tc>
                  <a:txBody>
                    <a:bodyPr/>
                    <a:lstStyle/>
                    <a:p>
                      <a:r>
                        <a:rPr lang="en-US" sz="1200" dirty="0"/>
                        <a:t>Leo</a:t>
                      </a:r>
                    </a:p>
                  </a:txBody>
                  <a:tcPr/>
                </a:tc>
                <a:tc>
                  <a:txBody>
                    <a:bodyPr/>
                    <a:lstStyle/>
                    <a:p>
                      <a:r>
                        <a:rPr lang="en-US" sz="1200" dirty="0"/>
                        <a:t>Male</a:t>
                      </a:r>
                    </a:p>
                  </a:txBody>
                  <a:tcPr/>
                </a:tc>
                <a:tc>
                  <a:txBody>
                    <a:bodyPr/>
                    <a:lstStyle/>
                    <a:p>
                      <a:r>
                        <a:rPr lang="en-US" sz="1200" dirty="0"/>
                        <a:t>01/01/1999</a:t>
                      </a:r>
                    </a:p>
                  </a:txBody>
                  <a:tcPr/>
                </a:tc>
                <a:tc>
                  <a:txBody>
                    <a:bodyPr/>
                    <a:lstStyle/>
                    <a:p>
                      <a:r>
                        <a:rPr lang="en-US" sz="1200" dirty="0"/>
                        <a:t>Dr. Romeo </a:t>
                      </a:r>
                      <a:r>
                        <a:rPr lang="en-US" sz="1200" dirty="0" err="1"/>
                        <a:t>Schnabl</a:t>
                      </a:r>
                      <a:endParaRPr lang="en-US" sz="1200" dirty="0"/>
                    </a:p>
                  </a:txBody>
                  <a:tcPr/>
                </a:tc>
                <a:tc>
                  <a:txBody>
                    <a:bodyPr/>
                    <a:lstStyle/>
                    <a:p>
                      <a:r>
                        <a:rPr lang="en-US" sz="1200" dirty="0"/>
                        <a:t>240-948-0482</a:t>
                      </a:r>
                    </a:p>
                  </a:txBody>
                  <a:tcPr/>
                </a:tc>
                <a:tc>
                  <a:txBody>
                    <a:bodyPr/>
                    <a:lstStyle/>
                    <a:p>
                      <a:r>
                        <a:rPr lang="en-US" sz="1200" dirty="0"/>
                        <a:t>LeoD07@*****</a:t>
                      </a:r>
                    </a:p>
                  </a:txBody>
                  <a:tcPr/>
                </a:tc>
                <a:extLst>
                  <a:ext uri="{0D108BD9-81ED-4DB2-BD59-A6C34878D82A}">
                    <a16:rowId xmlns:a16="http://schemas.microsoft.com/office/drawing/2014/main" val="890855768"/>
                  </a:ext>
                </a:extLst>
              </a:tr>
              <a:tr h="370840">
                <a:tc>
                  <a:txBody>
                    <a:bodyPr/>
                    <a:lstStyle/>
                    <a:p>
                      <a:r>
                        <a:rPr lang="en-US" sz="1200" dirty="0"/>
                        <a:t>4861532495</a:t>
                      </a:r>
                    </a:p>
                  </a:txBody>
                  <a:tcPr/>
                </a:tc>
                <a:tc>
                  <a:txBody>
                    <a:bodyPr/>
                    <a:lstStyle/>
                    <a:p>
                      <a:r>
                        <a:rPr lang="en-US" sz="1200" dirty="0" err="1"/>
                        <a:t>Faulker</a:t>
                      </a:r>
                      <a:endParaRPr lang="en-US" sz="1200" dirty="0"/>
                    </a:p>
                  </a:txBody>
                  <a:tcPr/>
                </a:tc>
                <a:tc>
                  <a:txBody>
                    <a:bodyPr/>
                    <a:lstStyle/>
                    <a:p>
                      <a:r>
                        <a:rPr lang="en-US" sz="1200" dirty="0"/>
                        <a:t>Ayesha</a:t>
                      </a:r>
                    </a:p>
                  </a:txBody>
                  <a:tcPr/>
                </a:tc>
                <a:tc>
                  <a:txBody>
                    <a:bodyPr/>
                    <a:lstStyle/>
                    <a:p>
                      <a:r>
                        <a:rPr lang="en-US" sz="1200" dirty="0"/>
                        <a:t>Female</a:t>
                      </a:r>
                    </a:p>
                  </a:txBody>
                  <a:tcPr/>
                </a:tc>
                <a:tc>
                  <a:txBody>
                    <a:bodyPr/>
                    <a:lstStyle/>
                    <a:p>
                      <a:r>
                        <a:rPr lang="en-US" sz="1200" dirty="0"/>
                        <a:t>07/30/1988</a:t>
                      </a:r>
                    </a:p>
                  </a:txBody>
                  <a:tcPr/>
                </a:tc>
                <a:tc>
                  <a:txBody>
                    <a:bodyPr/>
                    <a:lstStyle/>
                    <a:p>
                      <a:r>
                        <a:rPr lang="en-US" sz="1200" dirty="0"/>
                        <a:t>Dr. Ethel Bourland</a:t>
                      </a:r>
                    </a:p>
                  </a:txBody>
                  <a:tcPr/>
                </a:tc>
                <a:tc>
                  <a:txBody>
                    <a:bodyPr/>
                    <a:lstStyle/>
                    <a:p>
                      <a:r>
                        <a:rPr lang="en-US" sz="1200" dirty="0"/>
                        <a:t>301-975-2158</a:t>
                      </a:r>
                    </a:p>
                  </a:txBody>
                  <a:tcPr/>
                </a:tc>
                <a:tc>
                  <a:txBody>
                    <a:bodyPr/>
                    <a:lstStyle/>
                    <a:p>
                      <a:r>
                        <a:rPr lang="en-US" sz="1200" dirty="0"/>
                        <a:t>AFaul88@*****</a:t>
                      </a:r>
                    </a:p>
                  </a:txBody>
                  <a:tcPr/>
                </a:tc>
                <a:extLst>
                  <a:ext uri="{0D108BD9-81ED-4DB2-BD59-A6C34878D82A}">
                    <a16:rowId xmlns:a16="http://schemas.microsoft.com/office/drawing/2014/main" val="2469254662"/>
                  </a:ext>
                </a:extLst>
              </a:tr>
              <a:tr h="370840">
                <a:tc>
                  <a:txBody>
                    <a:bodyPr/>
                    <a:lstStyle/>
                    <a:p>
                      <a:r>
                        <a:rPr lang="en-US" sz="1200" dirty="0"/>
                        <a:t>0245863429</a:t>
                      </a:r>
                    </a:p>
                  </a:txBody>
                  <a:tcPr/>
                </a:tc>
                <a:tc>
                  <a:txBody>
                    <a:bodyPr/>
                    <a:lstStyle/>
                    <a:p>
                      <a:r>
                        <a:rPr lang="en-US" sz="1200" dirty="0"/>
                        <a:t>Russo</a:t>
                      </a:r>
                    </a:p>
                  </a:txBody>
                  <a:tcPr/>
                </a:tc>
                <a:tc>
                  <a:txBody>
                    <a:bodyPr/>
                    <a:lstStyle/>
                    <a:p>
                      <a:r>
                        <a:rPr lang="en-US" sz="1200" dirty="0"/>
                        <a:t>Marshall</a:t>
                      </a:r>
                    </a:p>
                  </a:txBody>
                  <a:tcPr/>
                </a:tc>
                <a:tc>
                  <a:txBody>
                    <a:bodyPr/>
                    <a:lstStyle/>
                    <a:p>
                      <a:r>
                        <a:rPr lang="en-US" sz="1200" dirty="0"/>
                        <a:t>Male</a:t>
                      </a:r>
                    </a:p>
                  </a:txBody>
                  <a:tcPr/>
                </a:tc>
                <a:tc>
                  <a:txBody>
                    <a:bodyPr/>
                    <a:lstStyle/>
                    <a:p>
                      <a:r>
                        <a:rPr lang="en-US" sz="1200" dirty="0"/>
                        <a:t>10/28/1980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 Ethel Bourland</a:t>
                      </a:r>
                    </a:p>
                  </a:txBody>
                  <a:tcPr/>
                </a:tc>
                <a:tc>
                  <a:txBody>
                    <a:bodyPr/>
                    <a:lstStyle/>
                    <a:p>
                      <a:r>
                        <a:rPr lang="en-US" sz="1200" dirty="0"/>
                        <a:t>619-498-3144</a:t>
                      </a:r>
                    </a:p>
                  </a:txBody>
                  <a:tcPr/>
                </a:tc>
                <a:tc>
                  <a:txBody>
                    <a:bodyPr/>
                    <a:lstStyle/>
                    <a:p>
                      <a:r>
                        <a:rPr lang="en-US" sz="1200" dirty="0"/>
                        <a:t>Russo@*****</a:t>
                      </a:r>
                    </a:p>
                  </a:txBody>
                  <a:tcPr/>
                </a:tc>
                <a:extLst>
                  <a:ext uri="{0D108BD9-81ED-4DB2-BD59-A6C34878D82A}">
                    <a16:rowId xmlns:a16="http://schemas.microsoft.com/office/drawing/2014/main" val="375666794"/>
                  </a:ext>
                </a:extLst>
              </a:tr>
              <a:tr h="370840">
                <a:tc>
                  <a:txBody>
                    <a:bodyPr/>
                    <a:lstStyle/>
                    <a:p>
                      <a:r>
                        <a:rPr lang="en-US" sz="1200" dirty="0"/>
                        <a:t>8954132564</a:t>
                      </a:r>
                    </a:p>
                  </a:txBody>
                  <a:tcPr/>
                </a:tc>
                <a:tc>
                  <a:txBody>
                    <a:bodyPr/>
                    <a:lstStyle/>
                    <a:p>
                      <a:r>
                        <a:rPr lang="en-US" sz="1200" dirty="0"/>
                        <a:t>Bloom</a:t>
                      </a:r>
                    </a:p>
                  </a:txBody>
                  <a:tcPr/>
                </a:tc>
                <a:tc>
                  <a:txBody>
                    <a:bodyPr/>
                    <a:lstStyle/>
                    <a:p>
                      <a:r>
                        <a:rPr lang="en-US" sz="1200" dirty="0"/>
                        <a:t>Diego</a:t>
                      </a:r>
                    </a:p>
                  </a:txBody>
                  <a:tcPr/>
                </a:tc>
                <a:tc>
                  <a:txBody>
                    <a:bodyPr/>
                    <a:lstStyle/>
                    <a:p>
                      <a:r>
                        <a:rPr lang="en-US" sz="1200" dirty="0"/>
                        <a:t>Male</a:t>
                      </a:r>
                    </a:p>
                  </a:txBody>
                  <a:tcPr/>
                </a:tc>
                <a:tc>
                  <a:txBody>
                    <a:bodyPr/>
                    <a:lstStyle/>
                    <a:p>
                      <a:r>
                        <a:rPr lang="en-US" sz="1200" dirty="0"/>
                        <a:t>11/26/1987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 Haven Cauley</a:t>
                      </a:r>
                    </a:p>
                  </a:txBody>
                  <a:tcPr/>
                </a:tc>
                <a:tc>
                  <a:txBody>
                    <a:bodyPr/>
                    <a:lstStyle/>
                    <a:p>
                      <a:r>
                        <a:rPr lang="en-US" sz="1200" dirty="0"/>
                        <a:t>245-354-2068</a:t>
                      </a:r>
                    </a:p>
                  </a:txBody>
                  <a:tcPr/>
                </a:tc>
                <a:tc>
                  <a:txBody>
                    <a:bodyPr/>
                    <a:lstStyle/>
                    <a:p>
                      <a:r>
                        <a:rPr lang="en-US" sz="1200" dirty="0"/>
                        <a:t>Bl00m33@*****</a:t>
                      </a:r>
                    </a:p>
                  </a:txBody>
                  <a:tcPr/>
                </a:tc>
                <a:extLst>
                  <a:ext uri="{0D108BD9-81ED-4DB2-BD59-A6C34878D82A}">
                    <a16:rowId xmlns:a16="http://schemas.microsoft.com/office/drawing/2014/main" val="1705909662"/>
                  </a:ext>
                </a:extLst>
              </a:tr>
              <a:tr h="370840">
                <a:tc>
                  <a:txBody>
                    <a:bodyPr/>
                    <a:lstStyle/>
                    <a:p>
                      <a:r>
                        <a:rPr lang="en-US" sz="1200" dirty="0"/>
                        <a:t>3548951354</a:t>
                      </a:r>
                    </a:p>
                  </a:txBody>
                  <a:tcPr/>
                </a:tc>
                <a:tc>
                  <a:txBody>
                    <a:bodyPr/>
                    <a:lstStyle/>
                    <a:p>
                      <a:r>
                        <a:rPr lang="en-US" sz="1200" dirty="0"/>
                        <a:t>Horton</a:t>
                      </a:r>
                    </a:p>
                  </a:txBody>
                  <a:tcPr/>
                </a:tc>
                <a:tc>
                  <a:txBody>
                    <a:bodyPr/>
                    <a:lstStyle/>
                    <a:p>
                      <a:r>
                        <a:rPr lang="en-US" sz="1200" dirty="0"/>
                        <a:t>Ivy</a:t>
                      </a:r>
                    </a:p>
                  </a:txBody>
                  <a:tcPr/>
                </a:tc>
                <a:tc>
                  <a:txBody>
                    <a:bodyPr/>
                    <a:lstStyle/>
                    <a:p>
                      <a:r>
                        <a:rPr lang="en-US" sz="1200" dirty="0"/>
                        <a:t>Female</a:t>
                      </a:r>
                    </a:p>
                  </a:txBody>
                  <a:tcPr/>
                </a:tc>
                <a:tc>
                  <a:txBody>
                    <a:bodyPr/>
                    <a:lstStyle/>
                    <a:p>
                      <a:r>
                        <a:rPr lang="en-US" sz="1200" dirty="0"/>
                        <a:t>05/07/2000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 Romeo </a:t>
                      </a:r>
                      <a:r>
                        <a:rPr lang="en-US" sz="1200" dirty="0" err="1"/>
                        <a:t>Schnabl</a:t>
                      </a:r>
                      <a:endParaRPr lang="en-US" sz="1200" dirty="0"/>
                    </a:p>
                  </a:txBody>
                  <a:tcPr/>
                </a:tc>
                <a:tc>
                  <a:txBody>
                    <a:bodyPr/>
                    <a:lstStyle/>
                    <a:p>
                      <a:r>
                        <a:rPr lang="en-US" sz="1200" dirty="0"/>
                        <a:t>401-579-3201</a:t>
                      </a:r>
                    </a:p>
                  </a:txBody>
                  <a:tcPr/>
                </a:tc>
                <a:tc>
                  <a:txBody>
                    <a:bodyPr/>
                    <a:lstStyle/>
                    <a:p>
                      <a:r>
                        <a:rPr lang="en-US" sz="1200" dirty="0"/>
                        <a:t>Ivy_77@*****</a:t>
                      </a:r>
                    </a:p>
                  </a:txBody>
                  <a:tcPr/>
                </a:tc>
                <a:extLst>
                  <a:ext uri="{0D108BD9-81ED-4DB2-BD59-A6C34878D82A}">
                    <a16:rowId xmlns:a16="http://schemas.microsoft.com/office/drawing/2014/main" val="1972710469"/>
                  </a:ext>
                </a:extLst>
              </a:tr>
              <a:tr h="370840">
                <a:tc>
                  <a:txBody>
                    <a:bodyPr/>
                    <a:lstStyle/>
                    <a:p>
                      <a:r>
                        <a:rPr lang="en-US" sz="1200" dirty="0"/>
                        <a:t>3248951324</a:t>
                      </a:r>
                    </a:p>
                  </a:txBody>
                  <a:tcPr/>
                </a:tc>
                <a:tc>
                  <a:txBody>
                    <a:bodyPr/>
                    <a:lstStyle/>
                    <a:p>
                      <a:r>
                        <a:rPr lang="en-US" sz="1200" dirty="0" err="1"/>
                        <a:t>Mcgowan</a:t>
                      </a:r>
                      <a:endParaRPr lang="en-US" sz="1200" dirty="0"/>
                    </a:p>
                  </a:txBody>
                  <a:tcPr/>
                </a:tc>
                <a:tc>
                  <a:txBody>
                    <a:bodyPr/>
                    <a:lstStyle/>
                    <a:p>
                      <a:r>
                        <a:rPr lang="en-US" sz="1200" dirty="0"/>
                        <a:t>Alisa</a:t>
                      </a:r>
                    </a:p>
                  </a:txBody>
                  <a:tcPr/>
                </a:tc>
                <a:tc>
                  <a:txBody>
                    <a:bodyPr/>
                    <a:lstStyle/>
                    <a:p>
                      <a:r>
                        <a:rPr lang="en-US" sz="1200" dirty="0"/>
                        <a:t>Female</a:t>
                      </a:r>
                    </a:p>
                  </a:txBody>
                  <a:tcPr/>
                </a:tc>
                <a:tc>
                  <a:txBody>
                    <a:bodyPr/>
                    <a:lstStyle/>
                    <a:p>
                      <a:r>
                        <a:rPr lang="en-US" sz="1200" dirty="0"/>
                        <a:t>09/15/1869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 </a:t>
                      </a:r>
                      <a:r>
                        <a:rPr lang="en-US" sz="1200" dirty="0" err="1"/>
                        <a:t>Annablle</a:t>
                      </a:r>
                      <a:r>
                        <a:rPr lang="en-US" sz="1200" dirty="0"/>
                        <a:t> </a:t>
                      </a:r>
                      <a:r>
                        <a:rPr lang="en-US" sz="1200" dirty="0" err="1"/>
                        <a:t>Helveston</a:t>
                      </a:r>
                      <a:endParaRPr lang="en-US" sz="1200" dirty="0"/>
                    </a:p>
                  </a:txBody>
                  <a:tcPr/>
                </a:tc>
                <a:tc>
                  <a:txBody>
                    <a:bodyPr/>
                    <a:lstStyle/>
                    <a:p>
                      <a:r>
                        <a:rPr lang="en-US" sz="1200" dirty="0"/>
                        <a:t>562-649-0157</a:t>
                      </a:r>
                    </a:p>
                  </a:txBody>
                  <a:tcPr/>
                </a:tc>
                <a:tc>
                  <a:txBody>
                    <a:bodyPr/>
                    <a:lstStyle/>
                    <a:p>
                      <a:r>
                        <a:rPr lang="en-US" sz="1200" dirty="0"/>
                        <a:t>Alisa23@*****</a:t>
                      </a:r>
                    </a:p>
                  </a:txBody>
                  <a:tcPr/>
                </a:tc>
                <a:extLst>
                  <a:ext uri="{0D108BD9-81ED-4DB2-BD59-A6C34878D82A}">
                    <a16:rowId xmlns:a16="http://schemas.microsoft.com/office/drawing/2014/main" val="1109586424"/>
                  </a:ext>
                </a:extLst>
              </a:tr>
              <a:tr h="370840">
                <a:tc>
                  <a:txBody>
                    <a:bodyPr/>
                    <a:lstStyle/>
                    <a:p>
                      <a:r>
                        <a:rPr lang="en-US" sz="1200" dirty="0"/>
                        <a:t>8762419201</a:t>
                      </a:r>
                    </a:p>
                  </a:txBody>
                  <a:tcPr/>
                </a:tc>
                <a:tc>
                  <a:txBody>
                    <a:bodyPr/>
                    <a:lstStyle/>
                    <a:p>
                      <a:r>
                        <a:rPr lang="en-US" sz="1200" dirty="0"/>
                        <a:t>Lee</a:t>
                      </a:r>
                    </a:p>
                  </a:txBody>
                  <a:tcPr/>
                </a:tc>
                <a:tc>
                  <a:txBody>
                    <a:bodyPr/>
                    <a:lstStyle/>
                    <a:p>
                      <a:r>
                        <a:rPr lang="en-US" sz="1200" dirty="0"/>
                        <a:t>Kylie</a:t>
                      </a:r>
                    </a:p>
                  </a:txBody>
                  <a:tcPr/>
                </a:tc>
                <a:tc>
                  <a:txBody>
                    <a:bodyPr/>
                    <a:lstStyle/>
                    <a:p>
                      <a:r>
                        <a:rPr lang="en-US" sz="1200" dirty="0"/>
                        <a:t>Female</a:t>
                      </a:r>
                    </a:p>
                  </a:txBody>
                  <a:tcPr/>
                </a:tc>
                <a:tc>
                  <a:txBody>
                    <a:bodyPr/>
                    <a:lstStyle/>
                    <a:p>
                      <a:r>
                        <a:rPr lang="en-US" sz="1200" dirty="0"/>
                        <a:t>04/21/1990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 Ethel Bourland</a:t>
                      </a:r>
                    </a:p>
                  </a:txBody>
                  <a:tcPr/>
                </a:tc>
                <a:tc>
                  <a:txBody>
                    <a:bodyPr/>
                    <a:lstStyle/>
                    <a:p>
                      <a:r>
                        <a:rPr lang="en-US" sz="1200" dirty="0"/>
                        <a:t>485-302-4810</a:t>
                      </a:r>
                    </a:p>
                  </a:txBody>
                  <a:tcPr/>
                </a:tc>
                <a:tc>
                  <a:txBody>
                    <a:bodyPr/>
                    <a:lstStyle/>
                    <a:p>
                      <a:r>
                        <a:rPr lang="en-US" sz="1200" dirty="0"/>
                        <a:t>KLee1990@****</a:t>
                      </a:r>
                    </a:p>
                  </a:txBody>
                  <a:tcPr/>
                </a:tc>
                <a:extLst>
                  <a:ext uri="{0D108BD9-81ED-4DB2-BD59-A6C34878D82A}">
                    <a16:rowId xmlns:a16="http://schemas.microsoft.com/office/drawing/2014/main" val="2690590546"/>
                  </a:ext>
                </a:extLst>
              </a:tr>
              <a:tr h="370840">
                <a:tc>
                  <a:txBody>
                    <a:bodyPr/>
                    <a:lstStyle/>
                    <a:p>
                      <a:r>
                        <a:rPr lang="en-US" sz="1200" dirty="0"/>
                        <a:t>6485130679</a:t>
                      </a:r>
                    </a:p>
                  </a:txBody>
                  <a:tcPr/>
                </a:tc>
                <a:tc>
                  <a:txBody>
                    <a:bodyPr/>
                    <a:lstStyle/>
                    <a:p>
                      <a:r>
                        <a:rPr lang="en-US" sz="1200" dirty="0"/>
                        <a:t>Anderson</a:t>
                      </a:r>
                    </a:p>
                  </a:txBody>
                  <a:tcPr/>
                </a:tc>
                <a:tc>
                  <a:txBody>
                    <a:bodyPr/>
                    <a:lstStyle/>
                    <a:p>
                      <a:r>
                        <a:rPr lang="en-US" sz="1200" dirty="0"/>
                        <a:t>Sebastian</a:t>
                      </a:r>
                    </a:p>
                  </a:txBody>
                  <a:tcPr/>
                </a:tc>
                <a:tc>
                  <a:txBody>
                    <a:bodyPr/>
                    <a:lstStyle/>
                    <a:p>
                      <a:r>
                        <a:rPr lang="en-US" sz="1200" dirty="0"/>
                        <a:t>Male</a:t>
                      </a:r>
                    </a:p>
                  </a:txBody>
                  <a:tcPr/>
                </a:tc>
                <a:tc>
                  <a:txBody>
                    <a:bodyPr/>
                    <a:lstStyle/>
                    <a:p>
                      <a:r>
                        <a:rPr lang="en-US" sz="1200" dirty="0"/>
                        <a:t>08/14/2005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 </a:t>
                      </a:r>
                      <a:r>
                        <a:rPr lang="en-US" sz="1200" dirty="0" err="1"/>
                        <a:t>Annablle</a:t>
                      </a:r>
                      <a:r>
                        <a:rPr lang="en-US" sz="1200" dirty="0"/>
                        <a:t> </a:t>
                      </a:r>
                      <a:r>
                        <a:rPr lang="en-US" sz="1200" dirty="0" err="1"/>
                        <a:t>Helveston</a:t>
                      </a:r>
                      <a:endParaRPr lang="en-US" sz="1200" dirty="0"/>
                    </a:p>
                  </a:txBody>
                  <a:tcPr/>
                </a:tc>
                <a:tc>
                  <a:txBody>
                    <a:bodyPr/>
                    <a:lstStyle/>
                    <a:p>
                      <a:r>
                        <a:rPr lang="en-US" sz="1200" dirty="0"/>
                        <a:t>975-248-6482</a:t>
                      </a:r>
                    </a:p>
                  </a:txBody>
                  <a:tcPr/>
                </a:tc>
                <a:tc>
                  <a:txBody>
                    <a:bodyPr/>
                    <a:lstStyle/>
                    <a:p>
                      <a:r>
                        <a:rPr lang="en-US" sz="1200" dirty="0"/>
                        <a:t>Sander08@****</a:t>
                      </a:r>
                    </a:p>
                  </a:txBody>
                  <a:tcPr/>
                </a:tc>
                <a:extLst>
                  <a:ext uri="{0D108BD9-81ED-4DB2-BD59-A6C34878D82A}">
                    <a16:rowId xmlns:a16="http://schemas.microsoft.com/office/drawing/2014/main" val="3836467294"/>
                  </a:ext>
                </a:extLst>
              </a:tr>
              <a:tr h="370840">
                <a:tc>
                  <a:txBody>
                    <a:bodyPr/>
                    <a:lstStyle/>
                    <a:p>
                      <a:r>
                        <a:rPr lang="en-US" sz="1200" dirty="0"/>
                        <a:t>0135954621</a:t>
                      </a:r>
                    </a:p>
                  </a:txBody>
                  <a:tcPr/>
                </a:tc>
                <a:tc>
                  <a:txBody>
                    <a:bodyPr/>
                    <a:lstStyle/>
                    <a:p>
                      <a:r>
                        <a:rPr lang="en-US" sz="1200" dirty="0"/>
                        <a:t>Ramsey</a:t>
                      </a:r>
                    </a:p>
                  </a:txBody>
                  <a:tcPr/>
                </a:tc>
                <a:tc>
                  <a:txBody>
                    <a:bodyPr/>
                    <a:lstStyle/>
                    <a:p>
                      <a:r>
                        <a:rPr lang="en-US" sz="1200" dirty="0"/>
                        <a:t>Roman</a:t>
                      </a:r>
                    </a:p>
                  </a:txBody>
                  <a:tcPr/>
                </a:tc>
                <a:tc>
                  <a:txBody>
                    <a:bodyPr/>
                    <a:lstStyle/>
                    <a:p>
                      <a:r>
                        <a:rPr lang="en-US" sz="1200" dirty="0"/>
                        <a:t>Male</a:t>
                      </a:r>
                    </a:p>
                  </a:txBody>
                  <a:tcPr/>
                </a:tc>
                <a:tc>
                  <a:txBody>
                    <a:bodyPr/>
                    <a:lstStyle/>
                    <a:p>
                      <a:r>
                        <a:rPr lang="en-US" sz="1200" dirty="0"/>
                        <a:t>07/04/1989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Dr. Haven Cauley</a:t>
                      </a:r>
                    </a:p>
                  </a:txBody>
                  <a:tcPr/>
                </a:tc>
                <a:tc>
                  <a:txBody>
                    <a:bodyPr/>
                    <a:lstStyle/>
                    <a:p>
                      <a:r>
                        <a:rPr lang="en-US" sz="1200" dirty="0"/>
                        <a:t>476-648-0235</a:t>
                      </a:r>
                    </a:p>
                  </a:txBody>
                  <a:tcPr/>
                </a:tc>
                <a:tc>
                  <a:txBody>
                    <a:bodyPr/>
                    <a:lstStyle/>
                    <a:p>
                      <a:r>
                        <a:rPr lang="en-US" sz="1200" dirty="0"/>
                        <a:t>Roman45@****</a:t>
                      </a:r>
                    </a:p>
                  </a:txBody>
                  <a:tcPr/>
                </a:tc>
                <a:extLst>
                  <a:ext uri="{0D108BD9-81ED-4DB2-BD59-A6C34878D82A}">
                    <a16:rowId xmlns:a16="http://schemas.microsoft.com/office/drawing/2014/main" val="3509768512"/>
                  </a:ext>
                </a:extLst>
              </a:tr>
            </a:tbl>
          </a:graphicData>
        </a:graphic>
      </p:graphicFrame>
      <p:sp>
        <p:nvSpPr>
          <p:cNvPr id="4" name="TextBox 3">
            <a:extLst>
              <a:ext uri="{FF2B5EF4-FFF2-40B4-BE49-F238E27FC236}">
                <a16:creationId xmlns:a16="http://schemas.microsoft.com/office/drawing/2014/main" id="{67DA872E-56A2-49CD-83F8-156B935281BA}"/>
              </a:ext>
            </a:extLst>
          </p:cNvPr>
          <p:cNvSpPr txBox="1"/>
          <p:nvPr/>
        </p:nvSpPr>
        <p:spPr>
          <a:xfrm>
            <a:off x="4758838" y="1585357"/>
            <a:ext cx="2804357" cy="369332"/>
          </a:xfrm>
          <a:prstGeom prst="rect">
            <a:avLst/>
          </a:prstGeom>
          <a:noFill/>
        </p:spPr>
        <p:txBody>
          <a:bodyPr wrap="none" rtlCol="0">
            <a:spAutoFit/>
          </a:bodyPr>
          <a:lstStyle/>
          <a:p>
            <a:r>
              <a:rPr lang="en-US" b="1" dirty="0"/>
              <a:t>Patient records database</a:t>
            </a:r>
          </a:p>
        </p:txBody>
      </p:sp>
    </p:spTree>
    <p:extLst>
      <p:ext uri="{BB962C8B-B14F-4D97-AF65-F5344CB8AC3E}">
        <p14:creationId xmlns:p14="http://schemas.microsoft.com/office/powerpoint/2010/main" val="3166063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C5D06C-8729-77AC-3E7B-08C1707C1B14}"/>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0E8C375-C7F2-0463-9E98-DE5A498F6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3" action="ppaction://hlinksldjump"/>
            <a:extLst>
              <a:ext uri="{FF2B5EF4-FFF2-40B4-BE49-F238E27FC236}">
                <a16:creationId xmlns:a16="http://schemas.microsoft.com/office/drawing/2014/main" id="{1B059038-291D-AD85-22E3-93F7814AD3C8}"/>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62418830-B8B2-904D-1603-DD862A40366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741130D6-3EC6-51B8-99A2-61653016A7E1}"/>
              </a:ext>
            </a:extLst>
          </p:cNvPr>
          <p:cNvSpPr/>
          <p:nvPr/>
        </p:nvSpPr>
        <p:spPr>
          <a:xfrm>
            <a:off x="5941540"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0FB51C38-AE44-59AF-1BB2-34585F18DC04}"/>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0FFADA1E-7CFE-FBB8-3227-CD2081D80BE5}"/>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ED61FA1A-0AD0-CCD7-BB96-C15BE790DD3F}"/>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BDCAB7CB-B0DB-F149-40E5-2E4F8785319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2A5E256D-2960-D382-5BCB-1CC9D400E243}"/>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7BBDA852-E175-61A7-51D9-357D03EBBF1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242B1E0A-580C-FC48-654B-21CA15F99527}"/>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3" action="ppaction://hlinksldjump">
                  <a:extLst>
                    <a:ext uri="{A12FA001-AC4F-418D-AE19-62706E023703}">
                      <ahyp:hlinkClr xmlns:ahyp="http://schemas.microsoft.com/office/drawing/2018/hyperlinkcolor" val="tx"/>
                    </a:ext>
                  </a:extLst>
                </a:hlinkClick>
              </a:rPr>
              <a:t>PROVIDERS</a:t>
            </a:r>
            <a:endParaRPr lang="en-US" sz="1400" dirty="0"/>
          </a:p>
        </p:txBody>
      </p:sp>
      <p:sp>
        <p:nvSpPr>
          <p:cNvPr id="2" name="TextBox 1">
            <a:extLst>
              <a:ext uri="{FF2B5EF4-FFF2-40B4-BE49-F238E27FC236}">
                <a16:creationId xmlns:a16="http://schemas.microsoft.com/office/drawing/2014/main" id="{8C0A4D63-F3A7-D383-5508-4F8C65E4C33A}"/>
              </a:ext>
            </a:extLst>
          </p:cNvPr>
          <p:cNvSpPr txBox="1"/>
          <p:nvPr/>
        </p:nvSpPr>
        <p:spPr>
          <a:xfrm>
            <a:off x="10513797" y="695650"/>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4"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5" action="ppaction://hlinksldjump"/>
              </a:rPr>
              <a:t>sign out</a:t>
            </a:r>
            <a:r>
              <a:rPr lang="en-US" sz="1000" dirty="0">
                <a:solidFill>
                  <a:schemeClr val="tx2"/>
                </a:solidFill>
              </a:rPr>
              <a:t>.</a:t>
            </a:r>
          </a:p>
        </p:txBody>
      </p:sp>
      <p:sp>
        <p:nvSpPr>
          <p:cNvPr id="4" name="TextBox 3">
            <a:extLst>
              <a:ext uri="{FF2B5EF4-FFF2-40B4-BE49-F238E27FC236}">
                <a16:creationId xmlns:a16="http://schemas.microsoft.com/office/drawing/2014/main" id="{AA15A190-D119-001E-5708-DFBD74FD7B85}"/>
              </a:ext>
            </a:extLst>
          </p:cNvPr>
          <p:cNvSpPr txBox="1"/>
          <p:nvPr/>
        </p:nvSpPr>
        <p:spPr>
          <a:xfrm>
            <a:off x="4758838" y="1585357"/>
            <a:ext cx="2804357" cy="369332"/>
          </a:xfrm>
          <a:prstGeom prst="rect">
            <a:avLst/>
          </a:prstGeom>
          <a:noFill/>
        </p:spPr>
        <p:txBody>
          <a:bodyPr wrap="none" rtlCol="0">
            <a:spAutoFit/>
          </a:bodyPr>
          <a:lstStyle/>
          <a:p>
            <a:r>
              <a:rPr lang="en-US" b="1" dirty="0"/>
              <a:t>Patient records database</a:t>
            </a:r>
          </a:p>
        </p:txBody>
      </p:sp>
      <p:sp>
        <p:nvSpPr>
          <p:cNvPr id="10" name="Rectangle 9">
            <a:extLst>
              <a:ext uri="{FF2B5EF4-FFF2-40B4-BE49-F238E27FC236}">
                <a16:creationId xmlns:a16="http://schemas.microsoft.com/office/drawing/2014/main" id="{61BD3D2B-BC49-86A9-0B1A-E7CC2EC4DC2F}"/>
              </a:ext>
            </a:extLst>
          </p:cNvPr>
          <p:cNvSpPr/>
          <p:nvPr/>
        </p:nvSpPr>
        <p:spPr>
          <a:xfrm>
            <a:off x="1478241" y="2366888"/>
            <a:ext cx="1549834" cy="127966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Male profile with solid fill">
            <a:extLst>
              <a:ext uri="{FF2B5EF4-FFF2-40B4-BE49-F238E27FC236}">
                <a16:creationId xmlns:a16="http://schemas.microsoft.com/office/drawing/2014/main" id="{1E46852E-0A36-C6DF-1B77-88FAF408EC1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611912" y="2364061"/>
            <a:ext cx="1282491" cy="1282491"/>
          </a:xfrm>
          <a:prstGeom prst="rect">
            <a:avLst/>
          </a:prstGeom>
        </p:spPr>
      </p:pic>
      <p:sp>
        <p:nvSpPr>
          <p:cNvPr id="11" name="Rectangle 10">
            <a:extLst>
              <a:ext uri="{FF2B5EF4-FFF2-40B4-BE49-F238E27FC236}">
                <a16:creationId xmlns:a16="http://schemas.microsoft.com/office/drawing/2014/main" id="{C924E982-58A8-42EB-DC63-FE81D3BBC3C8}"/>
              </a:ext>
            </a:extLst>
          </p:cNvPr>
          <p:cNvSpPr/>
          <p:nvPr/>
        </p:nvSpPr>
        <p:spPr>
          <a:xfrm>
            <a:off x="1478241" y="3862916"/>
            <a:ext cx="1549834" cy="233784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EB61A0-AEE0-4569-E2D6-989008425930}"/>
              </a:ext>
            </a:extLst>
          </p:cNvPr>
          <p:cNvSpPr/>
          <p:nvPr/>
        </p:nvSpPr>
        <p:spPr>
          <a:xfrm>
            <a:off x="3370272" y="2315066"/>
            <a:ext cx="7051705" cy="383670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7783225F-A2EA-7D29-0081-95F533FADC6B}"/>
              </a:ext>
            </a:extLst>
          </p:cNvPr>
          <p:cNvSpPr txBox="1"/>
          <p:nvPr/>
        </p:nvSpPr>
        <p:spPr>
          <a:xfrm>
            <a:off x="1478241" y="3922825"/>
            <a:ext cx="1571969" cy="2123658"/>
          </a:xfrm>
          <a:prstGeom prst="rect">
            <a:avLst/>
          </a:prstGeom>
          <a:noFill/>
        </p:spPr>
        <p:txBody>
          <a:bodyPr wrap="none" rtlCol="0">
            <a:spAutoFit/>
          </a:bodyPr>
          <a:lstStyle/>
          <a:p>
            <a:pPr algn="ctr"/>
            <a:r>
              <a:rPr lang="en-US" sz="1200" dirty="0">
                <a:solidFill>
                  <a:srgbClr val="0070C0"/>
                </a:solidFill>
                <a:hlinkClick r:id="rId18" action="ppaction://hlinksldjump"/>
              </a:rPr>
              <a:t>Personal Information</a:t>
            </a:r>
            <a:endParaRPr lang="en-US" sz="1200" dirty="0">
              <a:solidFill>
                <a:srgbClr val="0070C0"/>
              </a:solidFill>
            </a:endParaRPr>
          </a:p>
          <a:p>
            <a:pPr algn="ctr"/>
            <a:endParaRPr lang="en-US" sz="1200" dirty="0">
              <a:solidFill>
                <a:srgbClr val="0070C0"/>
              </a:solidFill>
            </a:endParaRPr>
          </a:p>
          <a:p>
            <a:pPr algn="ctr"/>
            <a:r>
              <a:rPr lang="en-US" sz="1200" dirty="0"/>
              <a:t>Diagnosis</a:t>
            </a:r>
          </a:p>
          <a:p>
            <a:pPr algn="ctr"/>
            <a:endParaRPr lang="en-US" sz="1200" dirty="0"/>
          </a:p>
          <a:p>
            <a:pPr algn="ctr"/>
            <a:r>
              <a:rPr lang="en-US" sz="1200" dirty="0"/>
              <a:t>Treatment</a:t>
            </a:r>
          </a:p>
          <a:p>
            <a:pPr algn="ctr"/>
            <a:endParaRPr lang="en-US" sz="1200" dirty="0"/>
          </a:p>
          <a:p>
            <a:pPr algn="ctr"/>
            <a:r>
              <a:rPr lang="en-US" sz="1200" dirty="0"/>
              <a:t>Medical History</a:t>
            </a:r>
          </a:p>
          <a:p>
            <a:pPr algn="ctr"/>
            <a:endParaRPr lang="en-US" sz="1200" dirty="0"/>
          </a:p>
          <a:p>
            <a:pPr algn="ctr"/>
            <a:r>
              <a:rPr lang="en-US" sz="1200" dirty="0"/>
              <a:t>Appointments</a:t>
            </a:r>
          </a:p>
          <a:p>
            <a:pPr algn="ctr"/>
            <a:endParaRPr lang="en-US" sz="1200" dirty="0"/>
          </a:p>
          <a:p>
            <a:pPr algn="ctr"/>
            <a:r>
              <a:rPr lang="en-US" sz="1200" dirty="0"/>
              <a:t>Insurance</a:t>
            </a:r>
          </a:p>
        </p:txBody>
      </p:sp>
      <p:sp>
        <p:nvSpPr>
          <p:cNvPr id="21" name="TextBox 20">
            <a:extLst>
              <a:ext uri="{FF2B5EF4-FFF2-40B4-BE49-F238E27FC236}">
                <a16:creationId xmlns:a16="http://schemas.microsoft.com/office/drawing/2014/main" id="{0E573666-6658-205B-1E65-F0679E67E3F5}"/>
              </a:ext>
            </a:extLst>
          </p:cNvPr>
          <p:cNvSpPr txBox="1"/>
          <p:nvPr/>
        </p:nvSpPr>
        <p:spPr>
          <a:xfrm>
            <a:off x="5741301" y="2438885"/>
            <a:ext cx="2257477" cy="369332"/>
          </a:xfrm>
          <a:prstGeom prst="rect">
            <a:avLst/>
          </a:prstGeom>
          <a:noFill/>
        </p:spPr>
        <p:txBody>
          <a:bodyPr wrap="none" rtlCol="0">
            <a:spAutoFit/>
          </a:bodyPr>
          <a:lstStyle/>
          <a:p>
            <a:r>
              <a:rPr lang="en-US" dirty="0">
                <a:solidFill>
                  <a:srgbClr val="0070C0"/>
                </a:solidFill>
              </a:rPr>
              <a:t>Personal Information</a:t>
            </a:r>
          </a:p>
        </p:txBody>
      </p:sp>
      <p:sp>
        <p:nvSpPr>
          <p:cNvPr id="22" name="TextBox 21">
            <a:extLst>
              <a:ext uri="{FF2B5EF4-FFF2-40B4-BE49-F238E27FC236}">
                <a16:creationId xmlns:a16="http://schemas.microsoft.com/office/drawing/2014/main" id="{D018791A-8B03-C6F4-D2B1-29C273F007E9}"/>
              </a:ext>
            </a:extLst>
          </p:cNvPr>
          <p:cNvSpPr txBox="1"/>
          <p:nvPr/>
        </p:nvSpPr>
        <p:spPr>
          <a:xfrm>
            <a:off x="3498146" y="2866806"/>
            <a:ext cx="631904" cy="276999"/>
          </a:xfrm>
          <a:prstGeom prst="rect">
            <a:avLst/>
          </a:prstGeom>
          <a:noFill/>
        </p:spPr>
        <p:txBody>
          <a:bodyPr wrap="none" rtlCol="0">
            <a:spAutoFit/>
          </a:bodyPr>
          <a:lstStyle/>
          <a:p>
            <a:r>
              <a:rPr lang="en-US" sz="1200" dirty="0"/>
              <a:t>Name:</a:t>
            </a:r>
          </a:p>
        </p:txBody>
      </p:sp>
      <p:sp>
        <p:nvSpPr>
          <p:cNvPr id="24" name="TextBox 23">
            <a:extLst>
              <a:ext uri="{FF2B5EF4-FFF2-40B4-BE49-F238E27FC236}">
                <a16:creationId xmlns:a16="http://schemas.microsoft.com/office/drawing/2014/main" id="{1C92F927-64B0-FD45-6FAA-51098B6EA0A7}"/>
              </a:ext>
            </a:extLst>
          </p:cNvPr>
          <p:cNvSpPr txBox="1"/>
          <p:nvPr/>
        </p:nvSpPr>
        <p:spPr>
          <a:xfrm>
            <a:off x="3498146" y="3276177"/>
            <a:ext cx="723275" cy="276999"/>
          </a:xfrm>
          <a:prstGeom prst="rect">
            <a:avLst/>
          </a:prstGeom>
          <a:noFill/>
        </p:spPr>
        <p:txBody>
          <a:bodyPr wrap="none" rtlCol="0">
            <a:spAutoFit/>
          </a:bodyPr>
          <a:lstStyle/>
          <a:p>
            <a:r>
              <a:rPr lang="en-US" sz="1200" dirty="0"/>
              <a:t>Gender:</a:t>
            </a:r>
          </a:p>
        </p:txBody>
      </p:sp>
      <p:sp>
        <p:nvSpPr>
          <p:cNvPr id="26" name="TextBox 25">
            <a:extLst>
              <a:ext uri="{FF2B5EF4-FFF2-40B4-BE49-F238E27FC236}">
                <a16:creationId xmlns:a16="http://schemas.microsoft.com/office/drawing/2014/main" id="{A53E6E92-C5BF-E546-E6C1-7BA825F7B875}"/>
              </a:ext>
            </a:extLst>
          </p:cNvPr>
          <p:cNvSpPr txBox="1"/>
          <p:nvPr/>
        </p:nvSpPr>
        <p:spPr>
          <a:xfrm>
            <a:off x="3473793" y="3685548"/>
            <a:ext cx="1056058" cy="276999"/>
          </a:xfrm>
          <a:prstGeom prst="rect">
            <a:avLst/>
          </a:prstGeom>
          <a:noFill/>
        </p:spPr>
        <p:txBody>
          <a:bodyPr wrap="none" rtlCol="0">
            <a:spAutoFit/>
          </a:bodyPr>
          <a:lstStyle/>
          <a:p>
            <a:r>
              <a:rPr lang="en-US" sz="1200" dirty="0"/>
              <a:t>Date of Birth:</a:t>
            </a:r>
          </a:p>
        </p:txBody>
      </p:sp>
      <p:sp>
        <p:nvSpPr>
          <p:cNvPr id="27" name="TextBox 26">
            <a:extLst>
              <a:ext uri="{FF2B5EF4-FFF2-40B4-BE49-F238E27FC236}">
                <a16:creationId xmlns:a16="http://schemas.microsoft.com/office/drawing/2014/main" id="{AB4E54BD-B927-C53B-FE57-9663A41EB6BB}"/>
              </a:ext>
            </a:extLst>
          </p:cNvPr>
          <p:cNvSpPr txBox="1"/>
          <p:nvPr/>
        </p:nvSpPr>
        <p:spPr>
          <a:xfrm>
            <a:off x="3498146" y="4094919"/>
            <a:ext cx="1150380" cy="276999"/>
          </a:xfrm>
          <a:prstGeom prst="rect">
            <a:avLst/>
          </a:prstGeom>
          <a:noFill/>
        </p:spPr>
        <p:txBody>
          <a:bodyPr wrap="none" rtlCol="0">
            <a:spAutoFit/>
          </a:bodyPr>
          <a:lstStyle/>
          <a:p>
            <a:r>
              <a:rPr lang="en-US" sz="1200" dirty="0"/>
              <a:t>Marital Status:</a:t>
            </a:r>
          </a:p>
        </p:txBody>
      </p:sp>
      <p:sp>
        <p:nvSpPr>
          <p:cNvPr id="28" name="TextBox 27">
            <a:extLst>
              <a:ext uri="{FF2B5EF4-FFF2-40B4-BE49-F238E27FC236}">
                <a16:creationId xmlns:a16="http://schemas.microsoft.com/office/drawing/2014/main" id="{77F28D83-C071-25EE-F233-4EEAFDC49E07}"/>
              </a:ext>
            </a:extLst>
          </p:cNvPr>
          <p:cNvSpPr txBox="1"/>
          <p:nvPr/>
        </p:nvSpPr>
        <p:spPr>
          <a:xfrm>
            <a:off x="3498146" y="4504290"/>
            <a:ext cx="951158" cy="276999"/>
          </a:xfrm>
          <a:prstGeom prst="rect">
            <a:avLst/>
          </a:prstGeom>
          <a:noFill/>
        </p:spPr>
        <p:txBody>
          <a:bodyPr wrap="none" rtlCol="0">
            <a:spAutoFit/>
          </a:bodyPr>
          <a:lstStyle/>
          <a:p>
            <a:r>
              <a:rPr lang="en-US" sz="1200" dirty="0"/>
              <a:t>Nationality:</a:t>
            </a:r>
          </a:p>
        </p:txBody>
      </p:sp>
      <p:sp>
        <p:nvSpPr>
          <p:cNvPr id="29" name="TextBox 28">
            <a:extLst>
              <a:ext uri="{FF2B5EF4-FFF2-40B4-BE49-F238E27FC236}">
                <a16:creationId xmlns:a16="http://schemas.microsoft.com/office/drawing/2014/main" id="{EC385ABF-A121-2983-30B7-01CA82D6FD79}"/>
              </a:ext>
            </a:extLst>
          </p:cNvPr>
          <p:cNvSpPr txBox="1"/>
          <p:nvPr/>
        </p:nvSpPr>
        <p:spPr>
          <a:xfrm>
            <a:off x="3498146" y="4910594"/>
            <a:ext cx="1010469" cy="276999"/>
          </a:xfrm>
          <a:prstGeom prst="rect">
            <a:avLst/>
          </a:prstGeom>
          <a:noFill/>
        </p:spPr>
        <p:txBody>
          <a:bodyPr wrap="none" rtlCol="0">
            <a:spAutoFit/>
          </a:bodyPr>
          <a:lstStyle/>
          <a:p>
            <a:r>
              <a:rPr lang="en-US" sz="1200" dirty="0"/>
              <a:t>Occupation:</a:t>
            </a:r>
          </a:p>
        </p:txBody>
      </p:sp>
      <p:sp>
        <p:nvSpPr>
          <p:cNvPr id="30" name="TextBox 29">
            <a:extLst>
              <a:ext uri="{FF2B5EF4-FFF2-40B4-BE49-F238E27FC236}">
                <a16:creationId xmlns:a16="http://schemas.microsoft.com/office/drawing/2014/main" id="{F1832764-8D93-32D8-210D-E5B5903E8A91}"/>
              </a:ext>
            </a:extLst>
          </p:cNvPr>
          <p:cNvSpPr txBox="1"/>
          <p:nvPr/>
        </p:nvSpPr>
        <p:spPr>
          <a:xfrm>
            <a:off x="6870039" y="2807533"/>
            <a:ext cx="1231427" cy="276999"/>
          </a:xfrm>
          <a:prstGeom prst="rect">
            <a:avLst/>
          </a:prstGeom>
          <a:noFill/>
        </p:spPr>
        <p:txBody>
          <a:bodyPr wrap="none" rtlCol="0">
            <a:spAutoFit/>
          </a:bodyPr>
          <a:lstStyle/>
          <a:p>
            <a:r>
              <a:rPr lang="en-US" sz="1200" dirty="0"/>
              <a:t>Phone Number:</a:t>
            </a:r>
          </a:p>
        </p:txBody>
      </p:sp>
      <p:sp>
        <p:nvSpPr>
          <p:cNvPr id="31" name="TextBox 30">
            <a:extLst>
              <a:ext uri="{FF2B5EF4-FFF2-40B4-BE49-F238E27FC236}">
                <a16:creationId xmlns:a16="http://schemas.microsoft.com/office/drawing/2014/main" id="{D23D5FB9-BE8B-0477-6934-B0C8FCE2B8F5}"/>
              </a:ext>
            </a:extLst>
          </p:cNvPr>
          <p:cNvSpPr txBox="1"/>
          <p:nvPr/>
        </p:nvSpPr>
        <p:spPr>
          <a:xfrm>
            <a:off x="6870039" y="3276177"/>
            <a:ext cx="1171603" cy="276999"/>
          </a:xfrm>
          <a:prstGeom prst="rect">
            <a:avLst/>
          </a:prstGeom>
          <a:noFill/>
        </p:spPr>
        <p:txBody>
          <a:bodyPr wrap="none" rtlCol="0">
            <a:spAutoFit/>
          </a:bodyPr>
          <a:lstStyle/>
          <a:p>
            <a:r>
              <a:rPr lang="en-US" sz="1200" dirty="0"/>
              <a:t>Email address:</a:t>
            </a:r>
          </a:p>
        </p:txBody>
      </p:sp>
      <p:sp>
        <p:nvSpPr>
          <p:cNvPr id="32" name="TextBox 31">
            <a:extLst>
              <a:ext uri="{FF2B5EF4-FFF2-40B4-BE49-F238E27FC236}">
                <a16:creationId xmlns:a16="http://schemas.microsoft.com/office/drawing/2014/main" id="{CB285F38-1416-048E-932B-EA3E630143FA}"/>
              </a:ext>
            </a:extLst>
          </p:cNvPr>
          <p:cNvSpPr txBox="1"/>
          <p:nvPr/>
        </p:nvSpPr>
        <p:spPr>
          <a:xfrm>
            <a:off x="3519786" y="5322418"/>
            <a:ext cx="774058" cy="276999"/>
          </a:xfrm>
          <a:prstGeom prst="rect">
            <a:avLst/>
          </a:prstGeom>
          <a:noFill/>
        </p:spPr>
        <p:txBody>
          <a:bodyPr wrap="none" rtlCol="0">
            <a:spAutoFit/>
          </a:bodyPr>
          <a:lstStyle/>
          <a:p>
            <a:r>
              <a:rPr lang="en-US" sz="1200" dirty="0"/>
              <a:t>Address:</a:t>
            </a:r>
          </a:p>
        </p:txBody>
      </p:sp>
      <p:sp>
        <p:nvSpPr>
          <p:cNvPr id="33" name="TextBox 32">
            <a:extLst>
              <a:ext uri="{FF2B5EF4-FFF2-40B4-BE49-F238E27FC236}">
                <a16:creationId xmlns:a16="http://schemas.microsoft.com/office/drawing/2014/main" id="{2EE4CBFA-9856-10DC-763B-E5697EB6DBAF}"/>
              </a:ext>
            </a:extLst>
          </p:cNvPr>
          <p:cNvSpPr txBox="1"/>
          <p:nvPr/>
        </p:nvSpPr>
        <p:spPr>
          <a:xfrm>
            <a:off x="4652644" y="5322417"/>
            <a:ext cx="626582" cy="276999"/>
          </a:xfrm>
          <a:prstGeom prst="rect">
            <a:avLst/>
          </a:prstGeom>
          <a:noFill/>
        </p:spPr>
        <p:txBody>
          <a:bodyPr wrap="none" rtlCol="0">
            <a:spAutoFit/>
          </a:bodyPr>
          <a:lstStyle/>
          <a:p>
            <a:r>
              <a:rPr lang="en-US" sz="1200" dirty="0"/>
              <a:t>Street:</a:t>
            </a:r>
          </a:p>
        </p:txBody>
      </p:sp>
      <p:sp>
        <p:nvSpPr>
          <p:cNvPr id="34" name="TextBox 33">
            <a:extLst>
              <a:ext uri="{FF2B5EF4-FFF2-40B4-BE49-F238E27FC236}">
                <a16:creationId xmlns:a16="http://schemas.microsoft.com/office/drawing/2014/main" id="{33195E52-39E1-2FAA-E2ED-FBC43530686A}"/>
              </a:ext>
            </a:extLst>
          </p:cNvPr>
          <p:cNvSpPr txBox="1"/>
          <p:nvPr/>
        </p:nvSpPr>
        <p:spPr>
          <a:xfrm>
            <a:off x="6575727" y="5270521"/>
            <a:ext cx="489236" cy="276999"/>
          </a:xfrm>
          <a:prstGeom prst="rect">
            <a:avLst/>
          </a:prstGeom>
          <a:noFill/>
        </p:spPr>
        <p:txBody>
          <a:bodyPr wrap="none" rtlCol="0">
            <a:spAutoFit/>
          </a:bodyPr>
          <a:lstStyle/>
          <a:p>
            <a:r>
              <a:rPr lang="en-US" sz="1200" dirty="0"/>
              <a:t>City:</a:t>
            </a:r>
          </a:p>
        </p:txBody>
      </p:sp>
      <p:sp>
        <p:nvSpPr>
          <p:cNvPr id="35" name="TextBox 34">
            <a:extLst>
              <a:ext uri="{FF2B5EF4-FFF2-40B4-BE49-F238E27FC236}">
                <a16:creationId xmlns:a16="http://schemas.microsoft.com/office/drawing/2014/main" id="{6F0F5C8F-FDB7-35F3-CCD2-C83CB27D8D79}"/>
              </a:ext>
            </a:extLst>
          </p:cNvPr>
          <p:cNvSpPr txBox="1"/>
          <p:nvPr/>
        </p:nvSpPr>
        <p:spPr>
          <a:xfrm>
            <a:off x="8510765" y="5270520"/>
            <a:ext cx="574709" cy="276999"/>
          </a:xfrm>
          <a:prstGeom prst="rect">
            <a:avLst/>
          </a:prstGeom>
          <a:noFill/>
        </p:spPr>
        <p:txBody>
          <a:bodyPr wrap="none" rtlCol="0">
            <a:spAutoFit/>
          </a:bodyPr>
          <a:lstStyle/>
          <a:p>
            <a:r>
              <a:rPr lang="en-US" sz="1200" dirty="0"/>
              <a:t>State:</a:t>
            </a:r>
          </a:p>
        </p:txBody>
      </p:sp>
      <p:sp>
        <p:nvSpPr>
          <p:cNvPr id="36" name="TextBox 35">
            <a:extLst>
              <a:ext uri="{FF2B5EF4-FFF2-40B4-BE49-F238E27FC236}">
                <a16:creationId xmlns:a16="http://schemas.microsoft.com/office/drawing/2014/main" id="{F1B74C69-1DD6-7048-A3D2-158804568268}"/>
              </a:ext>
            </a:extLst>
          </p:cNvPr>
          <p:cNvSpPr txBox="1"/>
          <p:nvPr/>
        </p:nvSpPr>
        <p:spPr>
          <a:xfrm>
            <a:off x="4648526" y="5720830"/>
            <a:ext cx="797013" cy="276999"/>
          </a:xfrm>
          <a:prstGeom prst="rect">
            <a:avLst/>
          </a:prstGeom>
          <a:noFill/>
        </p:spPr>
        <p:txBody>
          <a:bodyPr wrap="none" rtlCol="0">
            <a:spAutoFit/>
          </a:bodyPr>
          <a:lstStyle/>
          <a:p>
            <a:r>
              <a:rPr lang="en-US" sz="1200" dirty="0"/>
              <a:t>Zip code:</a:t>
            </a:r>
          </a:p>
        </p:txBody>
      </p:sp>
      <p:sp>
        <p:nvSpPr>
          <p:cNvPr id="37" name="TextBox 36">
            <a:extLst>
              <a:ext uri="{FF2B5EF4-FFF2-40B4-BE49-F238E27FC236}">
                <a16:creationId xmlns:a16="http://schemas.microsoft.com/office/drawing/2014/main" id="{0AEB0B3C-3A30-9B73-BE6A-5BE54FE80DD9}"/>
              </a:ext>
            </a:extLst>
          </p:cNvPr>
          <p:cNvSpPr txBox="1"/>
          <p:nvPr/>
        </p:nvSpPr>
        <p:spPr>
          <a:xfrm>
            <a:off x="6874248" y="3650651"/>
            <a:ext cx="478208" cy="276999"/>
          </a:xfrm>
          <a:prstGeom prst="rect">
            <a:avLst/>
          </a:prstGeom>
          <a:noFill/>
        </p:spPr>
        <p:txBody>
          <a:bodyPr wrap="none" rtlCol="0">
            <a:spAutoFit/>
          </a:bodyPr>
          <a:lstStyle/>
          <a:p>
            <a:r>
              <a:rPr lang="en-US" sz="1200" dirty="0"/>
              <a:t>Age:</a:t>
            </a:r>
          </a:p>
        </p:txBody>
      </p:sp>
      <p:sp>
        <p:nvSpPr>
          <p:cNvPr id="38" name="Rectangle 37">
            <a:extLst>
              <a:ext uri="{FF2B5EF4-FFF2-40B4-BE49-F238E27FC236}">
                <a16:creationId xmlns:a16="http://schemas.microsoft.com/office/drawing/2014/main" id="{7BD60D21-7BC1-AA67-25F5-4986465C0E43}"/>
              </a:ext>
            </a:extLst>
          </p:cNvPr>
          <p:cNvSpPr/>
          <p:nvPr/>
        </p:nvSpPr>
        <p:spPr>
          <a:xfrm>
            <a:off x="4606422" y="2912813"/>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Johnathan Walker</a:t>
            </a:r>
          </a:p>
        </p:txBody>
      </p:sp>
      <p:sp>
        <p:nvSpPr>
          <p:cNvPr id="39" name="Rectangle 38">
            <a:extLst>
              <a:ext uri="{FF2B5EF4-FFF2-40B4-BE49-F238E27FC236}">
                <a16:creationId xmlns:a16="http://schemas.microsoft.com/office/drawing/2014/main" id="{CD8620B8-BFF8-8D4C-0CD7-7BEE2B486C2D}"/>
              </a:ext>
            </a:extLst>
          </p:cNvPr>
          <p:cNvSpPr/>
          <p:nvPr/>
        </p:nvSpPr>
        <p:spPr>
          <a:xfrm>
            <a:off x="4606422" y="3327972"/>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0" name="Rectangle 39">
            <a:extLst>
              <a:ext uri="{FF2B5EF4-FFF2-40B4-BE49-F238E27FC236}">
                <a16:creationId xmlns:a16="http://schemas.microsoft.com/office/drawing/2014/main" id="{8969547C-67A2-F072-0421-1F4A12DB9098}"/>
              </a:ext>
            </a:extLst>
          </p:cNvPr>
          <p:cNvSpPr/>
          <p:nvPr/>
        </p:nvSpPr>
        <p:spPr>
          <a:xfrm>
            <a:off x="4630975" y="3724480"/>
            <a:ext cx="611616" cy="1983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1" name="Rectangle 40">
            <a:extLst>
              <a:ext uri="{FF2B5EF4-FFF2-40B4-BE49-F238E27FC236}">
                <a16:creationId xmlns:a16="http://schemas.microsoft.com/office/drawing/2014/main" id="{83A37C3C-D511-C685-41F2-26FCF4213CFF}"/>
              </a:ext>
            </a:extLst>
          </p:cNvPr>
          <p:cNvSpPr/>
          <p:nvPr/>
        </p:nvSpPr>
        <p:spPr>
          <a:xfrm>
            <a:off x="4616050" y="411981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2" name="Rectangle 41">
            <a:extLst>
              <a:ext uri="{FF2B5EF4-FFF2-40B4-BE49-F238E27FC236}">
                <a16:creationId xmlns:a16="http://schemas.microsoft.com/office/drawing/2014/main" id="{FAD1C1C6-A2BA-0146-CB1B-8795ED68477E}"/>
              </a:ext>
            </a:extLst>
          </p:cNvPr>
          <p:cNvSpPr/>
          <p:nvPr/>
        </p:nvSpPr>
        <p:spPr>
          <a:xfrm>
            <a:off x="4616050" y="4536132"/>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3" name="Rectangle 42">
            <a:extLst>
              <a:ext uri="{FF2B5EF4-FFF2-40B4-BE49-F238E27FC236}">
                <a16:creationId xmlns:a16="http://schemas.microsoft.com/office/drawing/2014/main" id="{EAFCDC26-EABD-ECBC-839D-952B5A7309FC}"/>
              </a:ext>
            </a:extLst>
          </p:cNvPr>
          <p:cNvSpPr/>
          <p:nvPr/>
        </p:nvSpPr>
        <p:spPr>
          <a:xfrm>
            <a:off x="4599962" y="491059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Retired</a:t>
            </a:r>
          </a:p>
        </p:txBody>
      </p:sp>
      <p:sp>
        <p:nvSpPr>
          <p:cNvPr id="44" name="Rectangle 43">
            <a:extLst>
              <a:ext uri="{FF2B5EF4-FFF2-40B4-BE49-F238E27FC236}">
                <a16:creationId xmlns:a16="http://schemas.microsoft.com/office/drawing/2014/main" id="{E841E446-436A-DF02-280B-367608712B51}"/>
              </a:ext>
            </a:extLst>
          </p:cNvPr>
          <p:cNvSpPr/>
          <p:nvPr/>
        </p:nvSpPr>
        <p:spPr>
          <a:xfrm>
            <a:off x="8166153" y="2853540"/>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410-548-3154</a:t>
            </a:r>
          </a:p>
        </p:txBody>
      </p:sp>
      <p:sp>
        <p:nvSpPr>
          <p:cNvPr id="45" name="Rectangle 44">
            <a:extLst>
              <a:ext uri="{FF2B5EF4-FFF2-40B4-BE49-F238E27FC236}">
                <a16:creationId xmlns:a16="http://schemas.microsoft.com/office/drawing/2014/main" id="{8BA4D677-BDFA-0A6B-3BAA-937EA3929881}"/>
              </a:ext>
            </a:extLst>
          </p:cNvPr>
          <p:cNvSpPr/>
          <p:nvPr/>
        </p:nvSpPr>
        <p:spPr>
          <a:xfrm>
            <a:off x="8166153" y="332218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jwalker</a:t>
            </a:r>
            <a:r>
              <a:rPr lang="en-US" sz="1000" dirty="0">
                <a:solidFill>
                  <a:schemeClr val="tx1"/>
                </a:solidFill>
              </a:rPr>
              <a:t>@*****</a:t>
            </a:r>
          </a:p>
        </p:txBody>
      </p:sp>
      <p:sp>
        <p:nvSpPr>
          <p:cNvPr id="46" name="Rectangle 45">
            <a:extLst>
              <a:ext uri="{FF2B5EF4-FFF2-40B4-BE49-F238E27FC236}">
                <a16:creationId xmlns:a16="http://schemas.microsoft.com/office/drawing/2014/main" id="{1A5D928E-A4F9-9D89-B820-0611C6DE5D15}"/>
              </a:ext>
            </a:extLst>
          </p:cNvPr>
          <p:cNvSpPr/>
          <p:nvPr/>
        </p:nvSpPr>
        <p:spPr>
          <a:xfrm>
            <a:off x="8155282" y="3677933"/>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7" name="Rectangle 46">
            <a:extLst>
              <a:ext uri="{FF2B5EF4-FFF2-40B4-BE49-F238E27FC236}">
                <a16:creationId xmlns:a16="http://schemas.microsoft.com/office/drawing/2014/main" id="{C292CE36-58A6-4A2C-48E3-1F29C2598283}"/>
              </a:ext>
            </a:extLst>
          </p:cNvPr>
          <p:cNvSpPr/>
          <p:nvPr/>
        </p:nvSpPr>
        <p:spPr>
          <a:xfrm>
            <a:off x="5242590" y="5301647"/>
            <a:ext cx="1317049" cy="2100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813 Elm St</a:t>
            </a:r>
          </a:p>
        </p:txBody>
      </p:sp>
      <p:sp>
        <p:nvSpPr>
          <p:cNvPr id="48" name="Rectangle 47">
            <a:extLst>
              <a:ext uri="{FF2B5EF4-FFF2-40B4-BE49-F238E27FC236}">
                <a16:creationId xmlns:a16="http://schemas.microsoft.com/office/drawing/2014/main" id="{1B19E579-6B8E-FC13-9F91-077E7B57FD66}"/>
              </a:ext>
            </a:extLst>
          </p:cNvPr>
          <p:cNvSpPr/>
          <p:nvPr/>
        </p:nvSpPr>
        <p:spPr>
          <a:xfrm>
            <a:off x="7038290" y="5290259"/>
            <a:ext cx="1501341" cy="228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Ellicott</a:t>
            </a:r>
          </a:p>
        </p:txBody>
      </p:sp>
      <p:sp>
        <p:nvSpPr>
          <p:cNvPr id="49" name="Rectangle 48">
            <a:extLst>
              <a:ext uri="{FF2B5EF4-FFF2-40B4-BE49-F238E27FC236}">
                <a16:creationId xmlns:a16="http://schemas.microsoft.com/office/drawing/2014/main" id="{61EC3CFD-0A60-DCCC-1DB1-47C1BA12046D}"/>
              </a:ext>
            </a:extLst>
          </p:cNvPr>
          <p:cNvSpPr/>
          <p:nvPr/>
        </p:nvSpPr>
        <p:spPr>
          <a:xfrm>
            <a:off x="9002194" y="5282838"/>
            <a:ext cx="1239829" cy="228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Maryland</a:t>
            </a:r>
          </a:p>
        </p:txBody>
      </p:sp>
      <p:sp>
        <p:nvSpPr>
          <p:cNvPr id="50" name="Rectangle 49">
            <a:extLst>
              <a:ext uri="{FF2B5EF4-FFF2-40B4-BE49-F238E27FC236}">
                <a16:creationId xmlns:a16="http://schemas.microsoft.com/office/drawing/2014/main" id="{4982AAE0-6501-A4F5-12F6-36A997CE1FE2}"/>
              </a:ext>
            </a:extLst>
          </p:cNvPr>
          <p:cNvSpPr/>
          <p:nvPr/>
        </p:nvSpPr>
        <p:spPr>
          <a:xfrm>
            <a:off x="5414562" y="5753590"/>
            <a:ext cx="1145078" cy="1901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21045</a:t>
            </a:r>
          </a:p>
        </p:txBody>
      </p:sp>
      <p:graphicFrame>
        <p:nvGraphicFramePr>
          <p:cNvPr id="54" name="Object 53">
            <a:extLst>
              <a:ext uri="{FF2B5EF4-FFF2-40B4-BE49-F238E27FC236}">
                <a16:creationId xmlns:a16="http://schemas.microsoft.com/office/drawing/2014/main" id="{E060C3E0-F9ED-7373-D8F3-F496B0954378}"/>
              </a:ext>
            </a:extLst>
          </p:cNvPr>
          <p:cNvGraphicFramePr>
            <a:graphicFrameLocks noChangeAspect="1"/>
          </p:cNvGraphicFramePr>
          <p:nvPr>
            <p:extLst>
              <p:ext uri="{D42A27DB-BD31-4B8C-83A1-F6EECF244321}">
                <p14:modId xmlns:p14="http://schemas.microsoft.com/office/powerpoint/2010/main" val="2632747576"/>
              </p:ext>
            </p:extLst>
          </p:nvPr>
        </p:nvGraphicFramePr>
        <p:xfrm>
          <a:off x="4586209" y="3340075"/>
          <a:ext cx="1212850" cy="204788"/>
        </p:xfrm>
        <a:graphic>
          <a:graphicData uri="http://schemas.openxmlformats.org/presentationml/2006/ole">
            <mc:AlternateContent xmlns:mc="http://schemas.openxmlformats.org/markup-compatibility/2006">
              <mc:Choice xmlns:v="urn:schemas-microsoft-com:vml" Requires="v">
                <p:oleObj name="Worksheet" r:id="rId19" imgW="1228934" imgH="199998" progId="Excel.Sheet.12">
                  <p:embed/>
                </p:oleObj>
              </mc:Choice>
              <mc:Fallback>
                <p:oleObj name="Worksheet" r:id="rId19" imgW="1228934" imgH="199998" progId="Excel.Sheet.12">
                  <p:embed/>
                  <p:pic>
                    <p:nvPicPr>
                      <p:cNvPr id="10" name="Object 9">
                        <a:extLst>
                          <a:ext uri="{FF2B5EF4-FFF2-40B4-BE49-F238E27FC236}">
                            <a16:creationId xmlns:a16="http://schemas.microsoft.com/office/drawing/2014/main" id="{23112838-CE17-50B6-EF82-3FBDB0451E37}"/>
                          </a:ext>
                        </a:extLst>
                      </p:cNvPr>
                      <p:cNvPicPr/>
                      <p:nvPr/>
                    </p:nvPicPr>
                    <p:blipFill>
                      <a:blip r:embed="rId20"/>
                      <a:stretch>
                        <a:fillRect/>
                      </a:stretch>
                    </p:blipFill>
                    <p:spPr>
                      <a:xfrm>
                        <a:off x="4586209" y="3340075"/>
                        <a:ext cx="1212850" cy="204788"/>
                      </a:xfrm>
                      <a:prstGeom prst="rect">
                        <a:avLst/>
                      </a:prstGeom>
                    </p:spPr>
                  </p:pic>
                </p:oleObj>
              </mc:Fallback>
            </mc:AlternateContent>
          </a:graphicData>
        </a:graphic>
      </p:graphicFrame>
      <p:graphicFrame>
        <p:nvGraphicFramePr>
          <p:cNvPr id="60" name="Object 59">
            <a:extLst>
              <a:ext uri="{FF2B5EF4-FFF2-40B4-BE49-F238E27FC236}">
                <a16:creationId xmlns:a16="http://schemas.microsoft.com/office/drawing/2014/main" id="{17B31F95-5F53-310A-1B41-A496FB425FEB}"/>
              </a:ext>
            </a:extLst>
          </p:cNvPr>
          <p:cNvGraphicFramePr>
            <a:graphicFrameLocks noChangeAspect="1"/>
          </p:cNvGraphicFramePr>
          <p:nvPr>
            <p:extLst>
              <p:ext uri="{D42A27DB-BD31-4B8C-83A1-F6EECF244321}">
                <p14:modId xmlns:p14="http://schemas.microsoft.com/office/powerpoint/2010/main" val="1726629794"/>
              </p:ext>
            </p:extLst>
          </p:nvPr>
        </p:nvGraphicFramePr>
        <p:xfrm>
          <a:off x="4591545" y="3747195"/>
          <a:ext cx="1147763" cy="193675"/>
        </p:xfrm>
        <a:graphic>
          <a:graphicData uri="http://schemas.openxmlformats.org/presentationml/2006/ole">
            <mc:AlternateContent xmlns:mc="http://schemas.openxmlformats.org/markup-compatibility/2006">
              <mc:Choice xmlns:v="urn:schemas-microsoft-com:vml" Requires="v">
                <p:oleObj name="Worksheet" r:id="rId21" imgW="1228934" imgH="199998" progId="Excel.Sheet.12">
                  <p:embed/>
                </p:oleObj>
              </mc:Choice>
              <mc:Fallback>
                <p:oleObj name="Worksheet" r:id="rId21" imgW="1228934" imgH="199998" progId="Excel.Sheet.12">
                  <p:embed/>
                  <p:pic>
                    <p:nvPicPr>
                      <p:cNvPr id="54" name="Object 53">
                        <a:extLst>
                          <a:ext uri="{FF2B5EF4-FFF2-40B4-BE49-F238E27FC236}">
                            <a16:creationId xmlns:a16="http://schemas.microsoft.com/office/drawing/2014/main" id="{E060C3E0-F9ED-7373-D8F3-F496B0954378}"/>
                          </a:ext>
                        </a:extLst>
                      </p:cNvPr>
                      <p:cNvPicPr/>
                      <p:nvPr/>
                    </p:nvPicPr>
                    <p:blipFill>
                      <a:blip r:embed="rId22"/>
                      <a:stretch>
                        <a:fillRect/>
                      </a:stretch>
                    </p:blipFill>
                    <p:spPr>
                      <a:xfrm>
                        <a:off x="4591545" y="3747195"/>
                        <a:ext cx="1147763" cy="193675"/>
                      </a:xfrm>
                      <a:prstGeom prst="rect">
                        <a:avLst/>
                      </a:prstGeom>
                    </p:spPr>
                  </p:pic>
                </p:oleObj>
              </mc:Fallback>
            </mc:AlternateContent>
          </a:graphicData>
        </a:graphic>
      </p:graphicFrame>
      <p:sp>
        <p:nvSpPr>
          <p:cNvPr id="58" name="Rectangle 57">
            <a:extLst>
              <a:ext uri="{FF2B5EF4-FFF2-40B4-BE49-F238E27FC236}">
                <a16:creationId xmlns:a16="http://schemas.microsoft.com/office/drawing/2014/main" id="{2F87829D-068A-6354-75C1-1A85F80C72A7}"/>
              </a:ext>
            </a:extLst>
          </p:cNvPr>
          <p:cNvSpPr/>
          <p:nvPr/>
        </p:nvSpPr>
        <p:spPr>
          <a:xfrm>
            <a:off x="5380864" y="3737979"/>
            <a:ext cx="337596" cy="169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graphicFrame>
        <p:nvGraphicFramePr>
          <p:cNvPr id="61" name="Object 60">
            <a:extLst>
              <a:ext uri="{FF2B5EF4-FFF2-40B4-BE49-F238E27FC236}">
                <a16:creationId xmlns:a16="http://schemas.microsoft.com/office/drawing/2014/main" id="{D37B1B5C-06B0-A03E-4512-7D67B355BF02}"/>
              </a:ext>
            </a:extLst>
          </p:cNvPr>
          <p:cNvGraphicFramePr>
            <a:graphicFrameLocks noChangeAspect="1"/>
          </p:cNvGraphicFramePr>
          <p:nvPr>
            <p:extLst>
              <p:ext uri="{D42A27DB-BD31-4B8C-83A1-F6EECF244321}">
                <p14:modId xmlns:p14="http://schemas.microsoft.com/office/powerpoint/2010/main" val="3720546312"/>
              </p:ext>
            </p:extLst>
          </p:nvPr>
        </p:nvGraphicFramePr>
        <p:xfrm>
          <a:off x="5207000" y="3729038"/>
          <a:ext cx="1147763" cy="193675"/>
        </p:xfrm>
        <a:graphic>
          <a:graphicData uri="http://schemas.openxmlformats.org/presentationml/2006/ole">
            <mc:AlternateContent xmlns:mc="http://schemas.openxmlformats.org/markup-compatibility/2006">
              <mc:Choice xmlns:v="urn:schemas-microsoft-com:vml" Requires="v">
                <p:oleObj name="Worksheet" r:id="rId23" imgW="1228934" imgH="199998" progId="Excel.Sheet.12">
                  <p:embed/>
                </p:oleObj>
              </mc:Choice>
              <mc:Fallback>
                <p:oleObj name="Worksheet" r:id="rId23" imgW="1228934" imgH="199998" progId="Excel.Sheet.12">
                  <p:embed/>
                  <p:pic>
                    <p:nvPicPr>
                      <p:cNvPr id="60" name="Object 59">
                        <a:extLst>
                          <a:ext uri="{FF2B5EF4-FFF2-40B4-BE49-F238E27FC236}">
                            <a16:creationId xmlns:a16="http://schemas.microsoft.com/office/drawing/2014/main" id="{17B31F95-5F53-310A-1B41-A496FB425FEB}"/>
                          </a:ext>
                        </a:extLst>
                      </p:cNvPr>
                      <p:cNvPicPr/>
                      <p:nvPr/>
                    </p:nvPicPr>
                    <p:blipFill>
                      <a:blip r:embed="rId24"/>
                      <a:stretch>
                        <a:fillRect/>
                      </a:stretch>
                    </p:blipFill>
                    <p:spPr>
                      <a:xfrm>
                        <a:off x="5207000" y="3729038"/>
                        <a:ext cx="1147763" cy="193675"/>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08A34AD2-2B7F-5A44-7C26-0313C996854D}"/>
              </a:ext>
            </a:extLst>
          </p:cNvPr>
          <p:cNvSpPr/>
          <p:nvPr/>
        </p:nvSpPr>
        <p:spPr>
          <a:xfrm>
            <a:off x="5968253" y="3726737"/>
            <a:ext cx="701703" cy="1834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graphicFrame>
        <p:nvGraphicFramePr>
          <p:cNvPr id="62" name="Object 61">
            <a:extLst>
              <a:ext uri="{FF2B5EF4-FFF2-40B4-BE49-F238E27FC236}">
                <a16:creationId xmlns:a16="http://schemas.microsoft.com/office/drawing/2014/main" id="{22C8605E-BC57-0926-4F8B-B5F67609F862}"/>
              </a:ext>
            </a:extLst>
          </p:cNvPr>
          <p:cNvGraphicFramePr>
            <a:graphicFrameLocks noChangeAspect="1"/>
          </p:cNvGraphicFramePr>
          <p:nvPr>
            <p:extLst>
              <p:ext uri="{D42A27DB-BD31-4B8C-83A1-F6EECF244321}">
                <p14:modId xmlns:p14="http://schemas.microsoft.com/office/powerpoint/2010/main" val="3269323536"/>
              </p:ext>
            </p:extLst>
          </p:nvPr>
        </p:nvGraphicFramePr>
        <p:xfrm>
          <a:off x="6022678" y="3730772"/>
          <a:ext cx="1147762" cy="193675"/>
        </p:xfrm>
        <a:graphic>
          <a:graphicData uri="http://schemas.openxmlformats.org/presentationml/2006/ole">
            <mc:AlternateContent xmlns:mc="http://schemas.openxmlformats.org/markup-compatibility/2006">
              <mc:Choice xmlns:v="urn:schemas-microsoft-com:vml" Requires="v">
                <p:oleObj name="Worksheet" r:id="rId25" imgW="1228934" imgH="199998" progId="Excel.Sheet.12">
                  <p:embed/>
                </p:oleObj>
              </mc:Choice>
              <mc:Fallback>
                <p:oleObj name="Worksheet" r:id="rId25" imgW="1228934" imgH="199998" progId="Excel.Sheet.12">
                  <p:embed/>
                  <p:pic>
                    <p:nvPicPr>
                      <p:cNvPr id="60" name="Object 59">
                        <a:extLst>
                          <a:ext uri="{FF2B5EF4-FFF2-40B4-BE49-F238E27FC236}">
                            <a16:creationId xmlns:a16="http://schemas.microsoft.com/office/drawing/2014/main" id="{17B31F95-5F53-310A-1B41-A496FB425FEB}"/>
                          </a:ext>
                        </a:extLst>
                      </p:cNvPr>
                      <p:cNvPicPr/>
                      <p:nvPr/>
                    </p:nvPicPr>
                    <p:blipFill>
                      <a:blip r:embed="rId26"/>
                      <a:stretch>
                        <a:fillRect/>
                      </a:stretch>
                    </p:blipFill>
                    <p:spPr>
                      <a:xfrm>
                        <a:off x="6022678" y="3730772"/>
                        <a:ext cx="1147762" cy="193675"/>
                      </a:xfrm>
                      <a:prstGeom prst="rect">
                        <a:avLst/>
                      </a:prstGeom>
                    </p:spPr>
                  </p:pic>
                </p:oleObj>
              </mc:Fallback>
            </mc:AlternateContent>
          </a:graphicData>
        </a:graphic>
      </p:graphicFrame>
      <p:graphicFrame>
        <p:nvGraphicFramePr>
          <p:cNvPr id="63" name="Object 62">
            <a:extLst>
              <a:ext uri="{FF2B5EF4-FFF2-40B4-BE49-F238E27FC236}">
                <a16:creationId xmlns:a16="http://schemas.microsoft.com/office/drawing/2014/main" id="{70BDBEEF-B921-12ED-35BB-F07208DD441E}"/>
              </a:ext>
            </a:extLst>
          </p:cNvPr>
          <p:cNvGraphicFramePr>
            <a:graphicFrameLocks noChangeAspect="1"/>
          </p:cNvGraphicFramePr>
          <p:nvPr>
            <p:extLst>
              <p:ext uri="{D42A27DB-BD31-4B8C-83A1-F6EECF244321}">
                <p14:modId xmlns:p14="http://schemas.microsoft.com/office/powerpoint/2010/main" val="1592682297"/>
              </p:ext>
            </p:extLst>
          </p:nvPr>
        </p:nvGraphicFramePr>
        <p:xfrm>
          <a:off x="4591050" y="4122738"/>
          <a:ext cx="1212850" cy="204787"/>
        </p:xfrm>
        <a:graphic>
          <a:graphicData uri="http://schemas.openxmlformats.org/presentationml/2006/ole">
            <mc:AlternateContent xmlns:mc="http://schemas.openxmlformats.org/markup-compatibility/2006">
              <mc:Choice xmlns:v="urn:schemas-microsoft-com:vml" Requires="v">
                <p:oleObj name="Worksheet" r:id="rId27" imgW="1228934" imgH="199998" progId="Excel.Sheet.12">
                  <p:embed/>
                </p:oleObj>
              </mc:Choice>
              <mc:Fallback>
                <p:oleObj name="Worksheet" r:id="rId27" imgW="1228934" imgH="199998" progId="Excel.Sheet.12">
                  <p:embed/>
                  <p:pic>
                    <p:nvPicPr>
                      <p:cNvPr id="54" name="Object 53">
                        <a:extLst>
                          <a:ext uri="{FF2B5EF4-FFF2-40B4-BE49-F238E27FC236}">
                            <a16:creationId xmlns:a16="http://schemas.microsoft.com/office/drawing/2014/main" id="{E060C3E0-F9ED-7373-D8F3-F496B0954378}"/>
                          </a:ext>
                        </a:extLst>
                      </p:cNvPr>
                      <p:cNvPicPr/>
                      <p:nvPr/>
                    </p:nvPicPr>
                    <p:blipFill>
                      <a:blip r:embed="rId28"/>
                      <a:stretch>
                        <a:fillRect/>
                      </a:stretch>
                    </p:blipFill>
                    <p:spPr>
                      <a:xfrm>
                        <a:off x="4591050" y="4122738"/>
                        <a:ext cx="1212850" cy="204787"/>
                      </a:xfrm>
                      <a:prstGeom prst="rect">
                        <a:avLst/>
                      </a:prstGeom>
                    </p:spPr>
                  </p:pic>
                </p:oleObj>
              </mc:Fallback>
            </mc:AlternateContent>
          </a:graphicData>
        </a:graphic>
      </p:graphicFrame>
      <p:graphicFrame>
        <p:nvGraphicFramePr>
          <p:cNvPr id="64" name="Object 63">
            <a:extLst>
              <a:ext uri="{FF2B5EF4-FFF2-40B4-BE49-F238E27FC236}">
                <a16:creationId xmlns:a16="http://schemas.microsoft.com/office/drawing/2014/main" id="{5A981A38-C711-08A4-AE9D-B2736A800503}"/>
              </a:ext>
            </a:extLst>
          </p:cNvPr>
          <p:cNvGraphicFramePr>
            <a:graphicFrameLocks noChangeAspect="1"/>
          </p:cNvGraphicFramePr>
          <p:nvPr>
            <p:extLst>
              <p:ext uri="{D42A27DB-BD31-4B8C-83A1-F6EECF244321}">
                <p14:modId xmlns:p14="http://schemas.microsoft.com/office/powerpoint/2010/main" val="2871018444"/>
              </p:ext>
            </p:extLst>
          </p:nvPr>
        </p:nvGraphicFramePr>
        <p:xfrm>
          <a:off x="8038983" y="3673636"/>
          <a:ext cx="1147763" cy="193675"/>
        </p:xfrm>
        <a:graphic>
          <a:graphicData uri="http://schemas.openxmlformats.org/presentationml/2006/ole">
            <mc:AlternateContent xmlns:mc="http://schemas.openxmlformats.org/markup-compatibility/2006">
              <mc:Choice xmlns:v="urn:schemas-microsoft-com:vml" Requires="v">
                <p:oleObj name="Worksheet" r:id="rId29" imgW="1228934" imgH="199998" progId="Excel.Sheet.12">
                  <p:embed/>
                </p:oleObj>
              </mc:Choice>
              <mc:Fallback>
                <p:oleObj name="Worksheet" r:id="rId29" imgW="1228934" imgH="199998" progId="Excel.Sheet.12">
                  <p:embed/>
                  <p:pic>
                    <p:nvPicPr>
                      <p:cNvPr id="61" name="Object 60">
                        <a:extLst>
                          <a:ext uri="{FF2B5EF4-FFF2-40B4-BE49-F238E27FC236}">
                            <a16:creationId xmlns:a16="http://schemas.microsoft.com/office/drawing/2014/main" id="{D37B1B5C-06B0-A03E-4512-7D67B355BF02}"/>
                          </a:ext>
                        </a:extLst>
                      </p:cNvPr>
                      <p:cNvPicPr/>
                      <p:nvPr/>
                    </p:nvPicPr>
                    <p:blipFill>
                      <a:blip r:embed="rId30"/>
                      <a:stretch>
                        <a:fillRect/>
                      </a:stretch>
                    </p:blipFill>
                    <p:spPr>
                      <a:xfrm>
                        <a:off x="8038983" y="3673636"/>
                        <a:ext cx="1147763" cy="193675"/>
                      </a:xfrm>
                      <a:prstGeom prst="rect">
                        <a:avLst/>
                      </a:prstGeom>
                    </p:spPr>
                  </p:pic>
                </p:oleObj>
              </mc:Fallback>
            </mc:AlternateContent>
          </a:graphicData>
        </a:graphic>
      </p:graphicFrame>
      <p:graphicFrame>
        <p:nvGraphicFramePr>
          <p:cNvPr id="65" name="Object 64">
            <a:extLst>
              <a:ext uri="{FF2B5EF4-FFF2-40B4-BE49-F238E27FC236}">
                <a16:creationId xmlns:a16="http://schemas.microsoft.com/office/drawing/2014/main" id="{7A0F397C-D4D7-2669-9E74-68F8936C21EA}"/>
              </a:ext>
            </a:extLst>
          </p:cNvPr>
          <p:cNvGraphicFramePr>
            <a:graphicFrameLocks noChangeAspect="1"/>
          </p:cNvGraphicFramePr>
          <p:nvPr>
            <p:extLst>
              <p:ext uri="{D42A27DB-BD31-4B8C-83A1-F6EECF244321}">
                <p14:modId xmlns:p14="http://schemas.microsoft.com/office/powerpoint/2010/main" val="2168635284"/>
              </p:ext>
            </p:extLst>
          </p:nvPr>
        </p:nvGraphicFramePr>
        <p:xfrm>
          <a:off x="4633118" y="4524329"/>
          <a:ext cx="1147763" cy="193675"/>
        </p:xfrm>
        <a:graphic>
          <a:graphicData uri="http://schemas.openxmlformats.org/presentationml/2006/ole">
            <mc:AlternateContent xmlns:mc="http://schemas.openxmlformats.org/markup-compatibility/2006">
              <mc:Choice xmlns:v="urn:schemas-microsoft-com:vml" Requires="v">
                <p:oleObj name="Worksheet" r:id="rId31" imgW="1228934" imgH="199998" progId="Excel.Sheet.12">
                  <p:embed/>
                </p:oleObj>
              </mc:Choice>
              <mc:Fallback>
                <p:oleObj name="Worksheet" r:id="rId31" imgW="1228934" imgH="199998" progId="Excel.Sheet.12">
                  <p:embed/>
                  <p:pic>
                    <p:nvPicPr>
                      <p:cNvPr id="61" name="Object 60">
                        <a:extLst>
                          <a:ext uri="{FF2B5EF4-FFF2-40B4-BE49-F238E27FC236}">
                            <a16:creationId xmlns:a16="http://schemas.microsoft.com/office/drawing/2014/main" id="{D37B1B5C-06B0-A03E-4512-7D67B355BF02}"/>
                          </a:ext>
                        </a:extLst>
                      </p:cNvPr>
                      <p:cNvPicPr/>
                      <p:nvPr/>
                    </p:nvPicPr>
                    <p:blipFill>
                      <a:blip r:embed="rId32"/>
                      <a:stretch>
                        <a:fillRect/>
                      </a:stretch>
                    </p:blipFill>
                    <p:spPr>
                      <a:xfrm>
                        <a:off x="4633118" y="4524329"/>
                        <a:ext cx="1147763" cy="193675"/>
                      </a:xfrm>
                      <a:prstGeom prst="rect">
                        <a:avLst/>
                      </a:prstGeom>
                    </p:spPr>
                  </p:pic>
                </p:oleObj>
              </mc:Fallback>
            </mc:AlternateContent>
          </a:graphicData>
        </a:graphic>
      </p:graphicFrame>
      <p:sp>
        <p:nvSpPr>
          <p:cNvPr id="70" name="Rectangle 69">
            <a:hlinkClick r:id="rId33" action="ppaction://hlinksldjump"/>
            <a:extLst>
              <a:ext uri="{FF2B5EF4-FFF2-40B4-BE49-F238E27FC236}">
                <a16:creationId xmlns:a16="http://schemas.microsoft.com/office/drawing/2014/main" id="{51F18660-99AC-9D69-880C-9DB63C70EDFA}"/>
              </a:ext>
            </a:extLst>
          </p:cNvPr>
          <p:cNvSpPr/>
          <p:nvPr/>
        </p:nvSpPr>
        <p:spPr>
          <a:xfrm>
            <a:off x="10125830" y="1998398"/>
            <a:ext cx="280934" cy="255144"/>
          </a:xfrm>
          <a:prstGeom prst="rect">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68">
            <a:extLst>
              <a:ext uri="{FF2B5EF4-FFF2-40B4-BE49-F238E27FC236}">
                <a16:creationId xmlns:a16="http://schemas.microsoft.com/office/drawing/2014/main" id="{45D3B0EE-977F-2FFB-F9B6-903E3B1D83F1}"/>
              </a:ext>
            </a:extLst>
          </p:cNvPr>
          <p:cNvSpPr/>
          <p:nvPr/>
        </p:nvSpPr>
        <p:spPr>
          <a:xfrm>
            <a:off x="9455588" y="2001921"/>
            <a:ext cx="607868" cy="264742"/>
          </a:xfrm>
          <a:prstGeom prst="roundRect">
            <a:avLst>
              <a:gd name="adj" fmla="val 50000"/>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hlinkClick r:id="rId33" action="ppaction://hlinksldjump"/>
              </a:rPr>
              <a:t>Edit</a:t>
            </a:r>
            <a:endParaRPr lang="en-US" sz="1400" dirty="0">
              <a:solidFill>
                <a:schemeClr val="tx1"/>
              </a:solidFill>
            </a:endParaRPr>
          </a:p>
        </p:txBody>
      </p:sp>
      <p:pic>
        <p:nvPicPr>
          <p:cNvPr id="67" name="Graphic 66" descr="Pencil with solid fill">
            <a:extLst>
              <a:ext uri="{FF2B5EF4-FFF2-40B4-BE49-F238E27FC236}">
                <a16:creationId xmlns:a16="http://schemas.microsoft.com/office/drawing/2014/main" id="{EDC5982B-0EC9-8AC6-FE7D-1741B5942EBA}"/>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144631" y="1995604"/>
            <a:ext cx="251262" cy="251262"/>
          </a:xfrm>
          <a:prstGeom prst="rect">
            <a:avLst/>
          </a:prstGeom>
        </p:spPr>
      </p:pic>
    </p:spTree>
    <p:extLst>
      <p:ext uri="{BB962C8B-B14F-4D97-AF65-F5344CB8AC3E}">
        <p14:creationId xmlns:p14="http://schemas.microsoft.com/office/powerpoint/2010/main" val="33530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78739-72EE-14E9-2418-F06EC815984A}"/>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DFEF2BF7-EF83-C705-7A48-5E5B3E398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3" action="ppaction://hlinksldjump"/>
            <a:extLst>
              <a:ext uri="{FF2B5EF4-FFF2-40B4-BE49-F238E27FC236}">
                <a16:creationId xmlns:a16="http://schemas.microsoft.com/office/drawing/2014/main" id="{C7DFCCA1-B9ED-933A-C380-E82F98BCE10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2A1DBAC6-3FF1-735E-FB3C-8DAFB1006BA8}"/>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3F2EC431-F0A1-DB1E-1B2D-395A0B4E6B55}"/>
              </a:ext>
            </a:extLst>
          </p:cNvPr>
          <p:cNvSpPr/>
          <p:nvPr/>
        </p:nvSpPr>
        <p:spPr>
          <a:xfrm>
            <a:off x="5941540"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B90EB58-5243-52ED-3FE1-C5DDE08160FB}"/>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90E34310-006B-8144-78ED-CBCB2929A631}"/>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3D78D310-6B15-9227-20E8-A08097915DD8}"/>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69054C63-2C5C-2B6A-EEAE-1C310E858F5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6A9A45CB-E420-0DA8-9897-E006C3FDB0E8}"/>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89C5A7A1-CE75-1A64-70D5-07410FDC248E}"/>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4CA068F2-6609-9069-0DA3-5A5C4CDC9A21}"/>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3" action="ppaction://hlinksldjump">
                  <a:extLst>
                    <a:ext uri="{A12FA001-AC4F-418D-AE19-62706E023703}">
                      <ahyp:hlinkClr xmlns:ahyp="http://schemas.microsoft.com/office/drawing/2018/hyperlinkcolor" val="tx"/>
                    </a:ext>
                  </a:extLst>
                </a:hlinkClick>
              </a:rPr>
              <a:t>PROVIDERS</a:t>
            </a:r>
            <a:endParaRPr lang="en-US" sz="1400" dirty="0"/>
          </a:p>
        </p:txBody>
      </p:sp>
      <p:sp>
        <p:nvSpPr>
          <p:cNvPr id="2" name="TextBox 1">
            <a:extLst>
              <a:ext uri="{FF2B5EF4-FFF2-40B4-BE49-F238E27FC236}">
                <a16:creationId xmlns:a16="http://schemas.microsoft.com/office/drawing/2014/main" id="{EBC09FC3-29A8-9367-ED19-8DBF5BB70EF9}"/>
              </a:ext>
            </a:extLst>
          </p:cNvPr>
          <p:cNvSpPr txBox="1"/>
          <p:nvPr/>
        </p:nvSpPr>
        <p:spPr>
          <a:xfrm>
            <a:off x="10513797" y="695650"/>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4"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5" action="ppaction://hlinksldjump"/>
              </a:rPr>
              <a:t>sign out</a:t>
            </a:r>
            <a:r>
              <a:rPr lang="en-US" sz="1000" dirty="0">
                <a:solidFill>
                  <a:schemeClr val="tx2"/>
                </a:solidFill>
              </a:rPr>
              <a:t>.</a:t>
            </a:r>
          </a:p>
        </p:txBody>
      </p:sp>
      <p:sp>
        <p:nvSpPr>
          <p:cNvPr id="4" name="TextBox 3">
            <a:extLst>
              <a:ext uri="{FF2B5EF4-FFF2-40B4-BE49-F238E27FC236}">
                <a16:creationId xmlns:a16="http://schemas.microsoft.com/office/drawing/2014/main" id="{6553BC22-021C-9C38-656F-52F6411D9BC4}"/>
              </a:ext>
            </a:extLst>
          </p:cNvPr>
          <p:cNvSpPr txBox="1"/>
          <p:nvPr/>
        </p:nvSpPr>
        <p:spPr>
          <a:xfrm>
            <a:off x="4758838" y="1585357"/>
            <a:ext cx="2804357" cy="369332"/>
          </a:xfrm>
          <a:prstGeom prst="rect">
            <a:avLst/>
          </a:prstGeom>
          <a:noFill/>
        </p:spPr>
        <p:txBody>
          <a:bodyPr wrap="none" rtlCol="0">
            <a:spAutoFit/>
          </a:bodyPr>
          <a:lstStyle/>
          <a:p>
            <a:r>
              <a:rPr lang="en-US" b="1" dirty="0"/>
              <a:t>Patient records database</a:t>
            </a:r>
          </a:p>
        </p:txBody>
      </p:sp>
      <p:sp>
        <p:nvSpPr>
          <p:cNvPr id="10" name="Rectangle 9">
            <a:extLst>
              <a:ext uri="{FF2B5EF4-FFF2-40B4-BE49-F238E27FC236}">
                <a16:creationId xmlns:a16="http://schemas.microsoft.com/office/drawing/2014/main" id="{324581A8-1AD1-B8C4-B7F5-7A6900E8FBC6}"/>
              </a:ext>
            </a:extLst>
          </p:cNvPr>
          <p:cNvSpPr/>
          <p:nvPr/>
        </p:nvSpPr>
        <p:spPr>
          <a:xfrm>
            <a:off x="1478241" y="2366888"/>
            <a:ext cx="1549834" cy="127966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Male profile with solid fill">
            <a:extLst>
              <a:ext uri="{FF2B5EF4-FFF2-40B4-BE49-F238E27FC236}">
                <a16:creationId xmlns:a16="http://schemas.microsoft.com/office/drawing/2014/main" id="{81FABCFF-881B-1F2A-73F8-70908BE8E99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611912" y="2364061"/>
            <a:ext cx="1282491" cy="1282491"/>
          </a:xfrm>
          <a:prstGeom prst="rect">
            <a:avLst/>
          </a:prstGeom>
        </p:spPr>
      </p:pic>
      <p:sp>
        <p:nvSpPr>
          <p:cNvPr id="11" name="Rectangle 10">
            <a:extLst>
              <a:ext uri="{FF2B5EF4-FFF2-40B4-BE49-F238E27FC236}">
                <a16:creationId xmlns:a16="http://schemas.microsoft.com/office/drawing/2014/main" id="{37563DEB-5665-8EF1-B512-15AEA7EEA1AE}"/>
              </a:ext>
            </a:extLst>
          </p:cNvPr>
          <p:cNvSpPr/>
          <p:nvPr/>
        </p:nvSpPr>
        <p:spPr>
          <a:xfrm>
            <a:off x="1478241" y="3862916"/>
            <a:ext cx="1549834" cy="233784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4C11D0E-8546-4186-1424-982E6A40C8E1}"/>
              </a:ext>
            </a:extLst>
          </p:cNvPr>
          <p:cNvSpPr/>
          <p:nvPr/>
        </p:nvSpPr>
        <p:spPr>
          <a:xfrm>
            <a:off x="3370272" y="2315066"/>
            <a:ext cx="7051705" cy="383670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D6DE28E-4B58-CC85-000C-EE25D07AA1AB}"/>
              </a:ext>
            </a:extLst>
          </p:cNvPr>
          <p:cNvSpPr txBox="1"/>
          <p:nvPr/>
        </p:nvSpPr>
        <p:spPr>
          <a:xfrm>
            <a:off x="1478241" y="3922825"/>
            <a:ext cx="1571969" cy="2123658"/>
          </a:xfrm>
          <a:prstGeom prst="rect">
            <a:avLst/>
          </a:prstGeom>
          <a:noFill/>
        </p:spPr>
        <p:txBody>
          <a:bodyPr wrap="none" rtlCol="0">
            <a:spAutoFit/>
          </a:bodyPr>
          <a:lstStyle/>
          <a:p>
            <a:pPr algn="ctr"/>
            <a:r>
              <a:rPr lang="en-US" sz="1200" dirty="0">
                <a:solidFill>
                  <a:srgbClr val="0070C0"/>
                </a:solidFill>
                <a:hlinkClick r:id="rId18" action="ppaction://hlinksldjump"/>
              </a:rPr>
              <a:t>Personal Information</a:t>
            </a:r>
            <a:endParaRPr lang="en-US" sz="1200" dirty="0">
              <a:solidFill>
                <a:srgbClr val="0070C0"/>
              </a:solidFill>
            </a:endParaRPr>
          </a:p>
          <a:p>
            <a:pPr algn="ctr"/>
            <a:endParaRPr lang="en-US" sz="1200" dirty="0">
              <a:solidFill>
                <a:srgbClr val="0070C0"/>
              </a:solidFill>
            </a:endParaRPr>
          </a:p>
          <a:p>
            <a:pPr algn="ctr"/>
            <a:r>
              <a:rPr lang="en-US" sz="1200" dirty="0"/>
              <a:t>Diagnosis</a:t>
            </a:r>
          </a:p>
          <a:p>
            <a:pPr algn="ctr"/>
            <a:endParaRPr lang="en-US" sz="1200" dirty="0"/>
          </a:p>
          <a:p>
            <a:pPr algn="ctr"/>
            <a:r>
              <a:rPr lang="en-US" sz="1200" dirty="0"/>
              <a:t>Treatment</a:t>
            </a:r>
          </a:p>
          <a:p>
            <a:pPr algn="ctr"/>
            <a:endParaRPr lang="en-US" sz="1200" dirty="0"/>
          </a:p>
          <a:p>
            <a:pPr algn="ctr"/>
            <a:r>
              <a:rPr lang="en-US" sz="1200" dirty="0"/>
              <a:t>Medical History</a:t>
            </a:r>
          </a:p>
          <a:p>
            <a:pPr algn="ctr"/>
            <a:endParaRPr lang="en-US" sz="1200" dirty="0"/>
          </a:p>
          <a:p>
            <a:pPr algn="ctr"/>
            <a:r>
              <a:rPr lang="en-US" sz="1200" dirty="0"/>
              <a:t>Appointments</a:t>
            </a:r>
          </a:p>
          <a:p>
            <a:pPr algn="ctr"/>
            <a:endParaRPr lang="en-US" sz="1200" dirty="0"/>
          </a:p>
          <a:p>
            <a:pPr algn="ctr"/>
            <a:r>
              <a:rPr lang="en-US" sz="1200" dirty="0"/>
              <a:t>Insurance</a:t>
            </a:r>
          </a:p>
        </p:txBody>
      </p:sp>
      <p:sp>
        <p:nvSpPr>
          <p:cNvPr id="21" name="TextBox 20">
            <a:extLst>
              <a:ext uri="{FF2B5EF4-FFF2-40B4-BE49-F238E27FC236}">
                <a16:creationId xmlns:a16="http://schemas.microsoft.com/office/drawing/2014/main" id="{03D27C55-BC1F-2131-07D0-1E8795F45961}"/>
              </a:ext>
            </a:extLst>
          </p:cNvPr>
          <p:cNvSpPr txBox="1"/>
          <p:nvPr/>
        </p:nvSpPr>
        <p:spPr>
          <a:xfrm>
            <a:off x="5741301" y="2438885"/>
            <a:ext cx="2257477" cy="369332"/>
          </a:xfrm>
          <a:prstGeom prst="rect">
            <a:avLst/>
          </a:prstGeom>
          <a:noFill/>
        </p:spPr>
        <p:txBody>
          <a:bodyPr wrap="none" rtlCol="0">
            <a:spAutoFit/>
          </a:bodyPr>
          <a:lstStyle/>
          <a:p>
            <a:r>
              <a:rPr lang="en-US" dirty="0">
                <a:solidFill>
                  <a:srgbClr val="0070C0"/>
                </a:solidFill>
              </a:rPr>
              <a:t>Personal Information</a:t>
            </a:r>
          </a:p>
        </p:txBody>
      </p:sp>
      <p:sp>
        <p:nvSpPr>
          <p:cNvPr id="22" name="TextBox 21">
            <a:extLst>
              <a:ext uri="{FF2B5EF4-FFF2-40B4-BE49-F238E27FC236}">
                <a16:creationId xmlns:a16="http://schemas.microsoft.com/office/drawing/2014/main" id="{3F2FC69F-F20B-888C-11AB-DD3CF6FDEC34}"/>
              </a:ext>
            </a:extLst>
          </p:cNvPr>
          <p:cNvSpPr txBox="1"/>
          <p:nvPr/>
        </p:nvSpPr>
        <p:spPr>
          <a:xfrm>
            <a:off x="3498146" y="2866806"/>
            <a:ext cx="631904" cy="276999"/>
          </a:xfrm>
          <a:prstGeom prst="rect">
            <a:avLst/>
          </a:prstGeom>
          <a:noFill/>
        </p:spPr>
        <p:txBody>
          <a:bodyPr wrap="none" rtlCol="0">
            <a:spAutoFit/>
          </a:bodyPr>
          <a:lstStyle/>
          <a:p>
            <a:r>
              <a:rPr lang="en-US" sz="1200" dirty="0"/>
              <a:t>Name:</a:t>
            </a:r>
          </a:p>
        </p:txBody>
      </p:sp>
      <p:sp>
        <p:nvSpPr>
          <p:cNvPr id="24" name="TextBox 23">
            <a:extLst>
              <a:ext uri="{FF2B5EF4-FFF2-40B4-BE49-F238E27FC236}">
                <a16:creationId xmlns:a16="http://schemas.microsoft.com/office/drawing/2014/main" id="{892A56B2-E049-FD5B-34CA-9C7E93E5D0CC}"/>
              </a:ext>
            </a:extLst>
          </p:cNvPr>
          <p:cNvSpPr txBox="1"/>
          <p:nvPr/>
        </p:nvSpPr>
        <p:spPr>
          <a:xfrm>
            <a:off x="3498146" y="3276177"/>
            <a:ext cx="723275" cy="276999"/>
          </a:xfrm>
          <a:prstGeom prst="rect">
            <a:avLst/>
          </a:prstGeom>
          <a:noFill/>
        </p:spPr>
        <p:txBody>
          <a:bodyPr wrap="none" rtlCol="0">
            <a:spAutoFit/>
          </a:bodyPr>
          <a:lstStyle/>
          <a:p>
            <a:r>
              <a:rPr lang="en-US" sz="1200" dirty="0"/>
              <a:t>Gender:</a:t>
            </a:r>
          </a:p>
        </p:txBody>
      </p:sp>
      <p:sp>
        <p:nvSpPr>
          <p:cNvPr id="26" name="TextBox 25">
            <a:extLst>
              <a:ext uri="{FF2B5EF4-FFF2-40B4-BE49-F238E27FC236}">
                <a16:creationId xmlns:a16="http://schemas.microsoft.com/office/drawing/2014/main" id="{238F96D6-E49D-7A7F-6224-1ADB6D53C531}"/>
              </a:ext>
            </a:extLst>
          </p:cNvPr>
          <p:cNvSpPr txBox="1"/>
          <p:nvPr/>
        </p:nvSpPr>
        <p:spPr>
          <a:xfrm>
            <a:off x="3473793" y="3685548"/>
            <a:ext cx="1056058" cy="276999"/>
          </a:xfrm>
          <a:prstGeom prst="rect">
            <a:avLst/>
          </a:prstGeom>
          <a:noFill/>
        </p:spPr>
        <p:txBody>
          <a:bodyPr wrap="none" rtlCol="0">
            <a:spAutoFit/>
          </a:bodyPr>
          <a:lstStyle/>
          <a:p>
            <a:r>
              <a:rPr lang="en-US" sz="1200" dirty="0"/>
              <a:t>Date of Birth:</a:t>
            </a:r>
          </a:p>
        </p:txBody>
      </p:sp>
      <p:sp>
        <p:nvSpPr>
          <p:cNvPr id="27" name="TextBox 26">
            <a:extLst>
              <a:ext uri="{FF2B5EF4-FFF2-40B4-BE49-F238E27FC236}">
                <a16:creationId xmlns:a16="http://schemas.microsoft.com/office/drawing/2014/main" id="{A4B653D1-55EF-C46E-BE57-2FF0C159AD01}"/>
              </a:ext>
            </a:extLst>
          </p:cNvPr>
          <p:cNvSpPr txBox="1"/>
          <p:nvPr/>
        </p:nvSpPr>
        <p:spPr>
          <a:xfrm>
            <a:off x="3498146" y="4094919"/>
            <a:ext cx="1150380" cy="276999"/>
          </a:xfrm>
          <a:prstGeom prst="rect">
            <a:avLst/>
          </a:prstGeom>
          <a:noFill/>
        </p:spPr>
        <p:txBody>
          <a:bodyPr wrap="none" rtlCol="0">
            <a:spAutoFit/>
          </a:bodyPr>
          <a:lstStyle/>
          <a:p>
            <a:r>
              <a:rPr lang="en-US" sz="1200" dirty="0"/>
              <a:t>Marital Status:</a:t>
            </a:r>
          </a:p>
        </p:txBody>
      </p:sp>
      <p:sp>
        <p:nvSpPr>
          <p:cNvPr id="28" name="TextBox 27">
            <a:extLst>
              <a:ext uri="{FF2B5EF4-FFF2-40B4-BE49-F238E27FC236}">
                <a16:creationId xmlns:a16="http://schemas.microsoft.com/office/drawing/2014/main" id="{DB5A0403-5F03-B3A8-FBBC-A881105A7290}"/>
              </a:ext>
            </a:extLst>
          </p:cNvPr>
          <p:cNvSpPr txBox="1"/>
          <p:nvPr/>
        </p:nvSpPr>
        <p:spPr>
          <a:xfrm>
            <a:off x="3498146" y="4504290"/>
            <a:ext cx="951158" cy="276999"/>
          </a:xfrm>
          <a:prstGeom prst="rect">
            <a:avLst/>
          </a:prstGeom>
          <a:noFill/>
        </p:spPr>
        <p:txBody>
          <a:bodyPr wrap="none" rtlCol="0">
            <a:spAutoFit/>
          </a:bodyPr>
          <a:lstStyle/>
          <a:p>
            <a:r>
              <a:rPr lang="en-US" sz="1200" dirty="0"/>
              <a:t>Nationality:</a:t>
            </a:r>
          </a:p>
        </p:txBody>
      </p:sp>
      <p:sp>
        <p:nvSpPr>
          <p:cNvPr id="29" name="TextBox 28">
            <a:extLst>
              <a:ext uri="{FF2B5EF4-FFF2-40B4-BE49-F238E27FC236}">
                <a16:creationId xmlns:a16="http://schemas.microsoft.com/office/drawing/2014/main" id="{E47533EC-B315-5E99-35D6-21494A424DB0}"/>
              </a:ext>
            </a:extLst>
          </p:cNvPr>
          <p:cNvSpPr txBox="1"/>
          <p:nvPr/>
        </p:nvSpPr>
        <p:spPr>
          <a:xfrm>
            <a:off x="3498146" y="4910594"/>
            <a:ext cx="1010469" cy="276999"/>
          </a:xfrm>
          <a:prstGeom prst="rect">
            <a:avLst/>
          </a:prstGeom>
          <a:noFill/>
        </p:spPr>
        <p:txBody>
          <a:bodyPr wrap="none" rtlCol="0">
            <a:spAutoFit/>
          </a:bodyPr>
          <a:lstStyle/>
          <a:p>
            <a:r>
              <a:rPr lang="en-US" sz="1200" dirty="0"/>
              <a:t>Occupation:</a:t>
            </a:r>
          </a:p>
        </p:txBody>
      </p:sp>
      <p:sp>
        <p:nvSpPr>
          <p:cNvPr id="30" name="TextBox 29">
            <a:extLst>
              <a:ext uri="{FF2B5EF4-FFF2-40B4-BE49-F238E27FC236}">
                <a16:creationId xmlns:a16="http://schemas.microsoft.com/office/drawing/2014/main" id="{677C35B1-98DA-1FD8-74C3-7B8AD74C45C6}"/>
              </a:ext>
            </a:extLst>
          </p:cNvPr>
          <p:cNvSpPr txBox="1"/>
          <p:nvPr/>
        </p:nvSpPr>
        <p:spPr>
          <a:xfrm>
            <a:off x="6870039" y="2807533"/>
            <a:ext cx="1231427" cy="276999"/>
          </a:xfrm>
          <a:prstGeom prst="rect">
            <a:avLst/>
          </a:prstGeom>
          <a:noFill/>
        </p:spPr>
        <p:txBody>
          <a:bodyPr wrap="none" rtlCol="0">
            <a:spAutoFit/>
          </a:bodyPr>
          <a:lstStyle/>
          <a:p>
            <a:r>
              <a:rPr lang="en-US" sz="1200" dirty="0"/>
              <a:t>Phone Number:</a:t>
            </a:r>
          </a:p>
        </p:txBody>
      </p:sp>
      <p:sp>
        <p:nvSpPr>
          <p:cNvPr id="31" name="TextBox 30">
            <a:extLst>
              <a:ext uri="{FF2B5EF4-FFF2-40B4-BE49-F238E27FC236}">
                <a16:creationId xmlns:a16="http://schemas.microsoft.com/office/drawing/2014/main" id="{C01C951B-57C7-0419-9CE1-2C1C2723FB78}"/>
              </a:ext>
            </a:extLst>
          </p:cNvPr>
          <p:cNvSpPr txBox="1"/>
          <p:nvPr/>
        </p:nvSpPr>
        <p:spPr>
          <a:xfrm>
            <a:off x="6870039" y="3276177"/>
            <a:ext cx="1171603" cy="276999"/>
          </a:xfrm>
          <a:prstGeom prst="rect">
            <a:avLst/>
          </a:prstGeom>
          <a:noFill/>
        </p:spPr>
        <p:txBody>
          <a:bodyPr wrap="none" rtlCol="0">
            <a:spAutoFit/>
          </a:bodyPr>
          <a:lstStyle/>
          <a:p>
            <a:r>
              <a:rPr lang="en-US" sz="1200" dirty="0"/>
              <a:t>Email address:</a:t>
            </a:r>
          </a:p>
        </p:txBody>
      </p:sp>
      <p:sp>
        <p:nvSpPr>
          <p:cNvPr id="32" name="TextBox 31">
            <a:extLst>
              <a:ext uri="{FF2B5EF4-FFF2-40B4-BE49-F238E27FC236}">
                <a16:creationId xmlns:a16="http://schemas.microsoft.com/office/drawing/2014/main" id="{4F36308C-653E-D096-2A57-2B295951200F}"/>
              </a:ext>
            </a:extLst>
          </p:cNvPr>
          <p:cNvSpPr txBox="1"/>
          <p:nvPr/>
        </p:nvSpPr>
        <p:spPr>
          <a:xfrm>
            <a:off x="3519786" y="5322418"/>
            <a:ext cx="774058" cy="276999"/>
          </a:xfrm>
          <a:prstGeom prst="rect">
            <a:avLst/>
          </a:prstGeom>
          <a:noFill/>
        </p:spPr>
        <p:txBody>
          <a:bodyPr wrap="none" rtlCol="0">
            <a:spAutoFit/>
          </a:bodyPr>
          <a:lstStyle/>
          <a:p>
            <a:r>
              <a:rPr lang="en-US" sz="1200" dirty="0"/>
              <a:t>Address:</a:t>
            </a:r>
          </a:p>
        </p:txBody>
      </p:sp>
      <p:sp>
        <p:nvSpPr>
          <p:cNvPr id="33" name="TextBox 32">
            <a:extLst>
              <a:ext uri="{FF2B5EF4-FFF2-40B4-BE49-F238E27FC236}">
                <a16:creationId xmlns:a16="http://schemas.microsoft.com/office/drawing/2014/main" id="{D5145BFD-5F58-E934-FA3A-E3B7C6DBB79B}"/>
              </a:ext>
            </a:extLst>
          </p:cNvPr>
          <p:cNvSpPr txBox="1"/>
          <p:nvPr/>
        </p:nvSpPr>
        <p:spPr>
          <a:xfrm>
            <a:off x="4652644" y="5322417"/>
            <a:ext cx="626582" cy="276999"/>
          </a:xfrm>
          <a:prstGeom prst="rect">
            <a:avLst/>
          </a:prstGeom>
          <a:noFill/>
        </p:spPr>
        <p:txBody>
          <a:bodyPr wrap="none" rtlCol="0">
            <a:spAutoFit/>
          </a:bodyPr>
          <a:lstStyle/>
          <a:p>
            <a:r>
              <a:rPr lang="en-US" sz="1200" dirty="0"/>
              <a:t>Street:</a:t>
            </a:r>
          </a:p>
        </p:txBody>
      </p:sp>
      <p:sp>
        <p:nvSpPr>
          <p:cNvPr id="34" name="TextBox 33">
            <a:extLst>
              <a:ext uri="{FF2B5EF4-FFF2-40B4-BE49-F238E27FC236}">
                <a16:creationId xmlns:a16="http://schemas.microsoft.com/office/drawing/2014/main" id="{88710B34-209D-AC64-CBA7-BE0973D91ED9}"/>
              </a:ext>
            </a:extLst>
          </p:cNvPr>
          <p:cNvSpPr txBox="1"/>
          <p:nvPr/>
        </p:nvSpPr>
        <p:spPr>
          <a:xfrm>
            <a:off x="6575727" y="5270521"/>
            <a:ext cx="489236" cy="276999"/>
          </a:xfrm>
          <a:prstGeom prst="rect">
            <a:avLst/>
          </a:prstGeom>
          <a:noFill/>
        </p:spPr>
        <p:txBody>
          <a:bodyPr wrap="none" rtlCol="0">
            <a:spAutoFit/>
          </a:bodyPr>
          <a:lstStyle/>
          <a:p>
            <a:r>
              <a:rPr lang="en-US" sz="1200" dirty="0"/>
              <a:t>City:</a:t>
            </a:r>
          </a:p>
        </p:txBody>
      </p:sp>
      <p:sp>
        <p:nvSpPr>
          <p:cNvPr id="35" name="TextBox 34">
            <a:extLst>
              <a:ext uri="{FF2B5EF4-FFF2-40B4-BE49-F238E27FC236}">
                <a16:creationId xmlns:a16="http://schemas.microsoft.com/office/drawing/2014/main" id="{FEC9D7F9-33DB-515A-9B74-A242F90C78B4}"/>
              </a:ext>
            </a:extLst>
          </p:cNvPr>
          <p:cNvSpPr txBox="1"/>
          <p:nvPr/>
        </p:nvSpPr>
        <p:spPr>
          <a:xfrm>
            <a:off x="8510765" y="5270520"/>
            <a:ext cx="574709" cy="276999"/>
          </a:xfrm>
          <a:prstGeom prst="rect">
            <a:avLst/>
          </a:prstGeom>
          <a:noFill/>
        </p:spPr>
        <p:txBody>
          <a:bodyPr wrap="none" rtlCol="0">
            <a:spAutoFit/>
          </a:bodyPr>
          <a:lstStyle/>
          <a:p>
            <a:r>
              <a:rPr lang="en-US" sz="1200" dirty="0"/>
              <a:t>State:</a:t>
            </a:r>
          </a:p>
        </p:txBody>
      </p:sp>
      <p:sp>
        <p:nvSpPr>
          <p:cNvPr id="36" name="TextBox 35">
            <a:extLst>
              <a:ext uri="{FF2B5EF4-FFF2-40B4-BE49-F238E27FC236}">
                <a16:creationId xmlns:a16="http://schemas.microsoft.com/office/drawing/2014/main" id="{021BD3A3-BA61-CD20-4214-9728D50E8CB1}"/>
              </a:ext>
            </a:extLst>
          </p:cNvPr>
          <p:cNvSpPr txBox="1"/>
          <p:nvPr/>
        </p:nvSpPr>
        <p:spPr>
          <a:xfrm>
            <a:off x="4648526" y="5720830"/>
            <a:ext cx="797013" cy="276999"/>
          </a:xfrm>
          <a:prstGeom prst="rect">
            <a:avLst/>
          </a:prstGeom>
          <a:noFill/>
        </p:spPr>
        <p:txBody>
          <a:bodyPr wrap="none" rtlCol="0">
            <a:spAutoFit/>
          </a:bodyPr>
          <a:lstStyle/>
          <a:p>
            <a:r>
              <a:rPr lang="en-US" sz="1200" dirty="0"/>
              <a:t>Zip code:</a:t>
            </a:r>
          </a:p>
        </p:txBody>
      </p:sp>
      <p:sp>
        <p:nvSpPr>
          <p:cNvPr id="37" name="TextBox 36">
            <a:extLst>
              <a:ext uri="{FF2B5EF4-FFF2-40B4-BE49-F238E27FC236}">
                <a16:creationId xmlns:a16="http://schemas.microsoft.com/office/drawing/2014/main" id="{CB27504A-277E-B616-09AD-089ACAF0314E}"/>
              </a:ext>
            </a:extLst>
          </p:cNvPr>
          <p:cNvSpPr txBox="1"/>
          <p:nvPr/>
        </p:nvSpPr>
        <p:spPr>
          <a:xfrm>
            <a:off x="6874248" y="3650651"/>
            <a:ext cx="478208" cy="276999"/>
          </a:xfrm>
          <a:prstGeom prst="rect">
            <a:avLst/>
          </a:prstGeom>
          <a:noFill/>
        </p:spPr>
        <p:txBody>
          <a:bodyPr wrap="none" rtlCol="0">
            <a:spAutoFit/>
          </a:bodyPr>
          <a:lstStyle/>
          <a:p>
            <a:r>
              <a:rPr lang="en-US" sz="1200" dirty="0"/>
              <a:t>Age:</a:t>
            </a:r>
          </a:p>
        </p:txBody>
      </p:sp>
      <p:sp>
        <p:nvSpPr>
          <p:cNvPr id="38" name="Rectangle 37">
            <a:extLst>
              <a:ext uri="{FF2B5EF4-FFF2-40B4-BE49-F238E27FC236}">
                <a16:creationId xmlns:a16="http://schemas.microsoft.com/office/drawing/2014/main" id="{50ECFC59-484C-B27F-7FC7-3C8CF360482D}"/>
              </a:ext>
            </a:extLst>
          </p:cNvPr>
          <p:cNvSpPr/>
          <p:nvPr/>
        </p:nvSpPr>
        <p:spPr>
          <a:xfrm>
            <a:off x="4606422" y="2912813"/>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Johnathan Walker</a:t>
            </a:r>
          </a:p>
        </p:txBody>
      </p:sp>
      <p:sp>
        <p:nvSpPr>
          <p:cNvPr id="39" name="Rectangle 38">
            <a:extLst>
              <a:ext uri="{FF2B5EF4-FFF2-40B4-BE49-F238E27FC236}">
                <a16:creationId xmlns:a16="http://schemas.microsoft.com/office/drawing/2014/main" id="{DCF465D4-EEA4-C295-E626-06828CB1DD5B}"/>
              </a:ext>
            </a:extLst>
          </p:cNvPr>
          <p:cNvSpPr/>
          <p:nvPr/>
        </p:nvSpPr>
        <p:spPr>
          <a:xfrm>
            <a:off x="4606422" y="3327972"/>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0" name="Rectangle 39">
            <a:extLst>
              <a:ext uri="{FF2B5EF4-FFF2-40B4-BE49-F238E27FC236}">
                <a16:creationId xmlns:a16="http://schemas.microsoft.com/office/drawing/2014/main" id="{F35BDC7B-9ADF-3AF6-519C-55F3ACECA2F6}"/>
              </a:ext>
            </a:extLst>
          </p:cNvPr>
          <p:cNvSpPr/>
          <p:nvPr/>
        </p:nvSpPr>
        <p:spPr>
          <a:xfrm>
            <a:off x="4630975" y="3724480"/>
            <a:ext cx="611616" cy="1983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1" name="Rectangle 40">
            <a:extLst>
              <a:ext uri="{FF2B5EF4-FFF2-40B4-BE49-F238E27FC236}">
                <a16:creationId xmlns:a16="http://schemas.microsoft.com/office/drawing/2014/main" id="{A6375825-CA7C-1752-7B9F-FCFA3CE8B4CC}"/>
              </a:ext>
            </a:extLst>
          </p:cNvPr>
          <p:cNvSpPr/>
          <p:nvPr/>
        </p:nvSpPr>
        <p:spPr>
          <a:xfrm>
            <a:off x="4616050" y="411981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2" name="Rectangle 41">
            <a:extLst>
              <a:ext uri="{FF2B5EF4-FFF2-40B4-BE49-F238E27FC236}">
                <a16:creationId xmlns:a16="http://schemas.microsoft.com/office/drawing/2014/main" id="{B3B5E161-5828-F24B-ECD5-6E8E0B6BC18A}"/>
              </a:ext>
            </a:extLst>
          </p:cNvPr>
          <p:cNvSpPr/>
          <p:nvPr/>
        </p:nvSpPr>
        <p:spPr>
          <a:xfrm>
            <a:off x="4616050" y="4536132"/>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3" name="Rectangle 42">
            <a:extLst>
              <a:ext uri="{FF2B5EF4-FFF2-40B4-BE49-F238E27FC236}">
                <a16:creationId xmlns:a16="http://schemas.microsoft.com/office/drawing/2014/main" id="{CE3BD6B6-3718-8C5D-F79C-8226C69F350E}"/>
              </a:ext>
            </a:extLst>
          </p:cNvPr>
          <p:cNvSpPr/>
          <p:nvPr/>
        </p:nvSpPr>
        <p:spPr>
          <a:xfrm>
            <a:off x="4599962" y="491059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Retired</a:t>
            </a:r>
          </a:p>
        </p:txBody>
      </p:sp>
      <p:sp>
        <p:nvSpPr>
          <p:cNvPr id="44" name="Rectangle 43">
            <a:extLst>
              <a:ext uri="{FF2B5EF4-FFF2-40B4-BE49-F238E27FC236}">
                <a16:creationId xmlns:a16="http://schemas.microsoft.com/office/drawing/2014/main" id="{A1F3D567-68A7-B3C2-E363-A48D2C8D9C38}"/>
              </a:ext>
            </a:extLst>
          </p:cNvPr>
          <p:cNvSpPr/>
          <p:nvPr/>
        </p:nvSpPr>
        <p:spPr>
          <a:xfrm>
            <a:off x="8166153" y="2853540"/>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410-548-3154</a:t>
            </a:r>
          </a:p>
        </p:txBody>
      </p:sp>
      <p:sp>
        <p:nvSpPr>
          <p:cNvPr id="45" name="Rectangle 44">
            <a:extLst>
              <a:ext uri="{FF2B5EF4-FFF2-40B4-BE49-F238E27FC236}">
                <a16:creationId xmlns:a16="http://schemas.microsoft.com/office/drawing/2014/main" id="{B3983A9F-5A59-0C5F-8A56-9BB5A61AD66F}"/>
              </a:ext>
            </a:extLst>
          </p:cNvPr>
          <p:cNvSpPr/>
          <p:nvPr/>
        </p:nvSpPr>
        <p:spPr>
          <a:xfrm>
            <a:off x="8166153" y="332218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jwalker</a:t>
            </a:r>
            <a:r>
              <a:rPr lang="en-US" sz="1000" dirty="0">
                <a:solidFill>
                  <a:schemeClr val="tx1"/>
                </a:solidFill>
              </a:rPr>
              <a:t>@*****</a:t>
            </a:r>
          </a:p>
        </p:txBody>
      </p:sp>
      <p:sp>
        <p:nvSpPr>
          <p:cNvPr id="46" name="Rectangle 45">
            <a:extLst>
              <a:ext uri="{FF2B5EF4-FFF2-40B4-BE49-F238E27FC236}">
                <a16:creationId xmlns:a16="http://schemas.microsoft.com/office/drawing/2014/main" id="{52CBC2A0-CF7F-99EE-CCBC-760B6AF0A25F}"/>
              </a:ext>
            </a:extLst>
          </p:cNvPr>
          <p:cNvSpPr/>
          <p:nvPr/>
        </p:nvSpPr>
        <p:spPr>
          <a:xfrm>
            <a:off x="8155282" y="3677933"/>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7" name="Rectangle 46">
            <a:extLst>
              <a:ext uri="{FF2B5EF4-FFF2-40B4-BE49-F238E27FC236}">
                <a16:creationId xmlns:a16="http://schemas.microsoft.com/office/drawing/2014/main" id="{B9DDFCEB-702B-5E32-E455-65C455E335ED}"/>
              </a:ext>
            </a:extLst>
          </p:cNvPr>
          <p:cNvSpPr/>
          <p:nvPr/>
        </p:nvSpPr>
        <p:spPr>
          <a:xfrm>
            <a:off x="5242590" y="5301647"/>
            <a:ext cx="1317049" cy="2100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813 Elm St</a:t>
            </a:r>
          </a:p>
        </p:txBody>
      </p:sp>
      <p:sp>
        <p:nvSpPr>
          <p:cNvPr id="48" name="Rectangle 47">
            <a:extLst>
              <a:ext uri="{FF2B5EF4-FFF2-40B4-BE49-F238E27FC236}">
                <a16:creationId xmlns:a16="http://schemas.microsoft.com/office/drawing/2014/main" id="{AF2F4823-A498-1BB5-8918-0B2638038EEF}"/>
              </a:ext>
            </a:extLst>
          </p:cNvPr>
          <p:cNvSpPr/>
          <p:nvPr/>
        </p:nvSpPr>
        <p:spPr>
          <a:xfrm>
            <a:off x="7038290" y="5290259"/>
            <a:ext cx="1501341" cy="228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Ellicott</a:t>
            </a:r>
          </a:p>
        </p:txBody>
      </p:sp>
      <p:sp>
        <p:nvSpPr>
          <p:cNvPr id="49" name="Rectangle 48">
            <a:extLst>
              <a:ext uri="{FF2B5EF4-FFF2-40B4-BE49-F238E27FC236}">
                <a16:creationId xmlns:a16="http://schemas.microsoft.com/office/drawing/2014/main" id="{7BAF41B2-7BBF-B8D0-C4BE-39245A14B272}"/>
              </a:ext>
            </a:extLst>
          </p:cNvPr>
          <p:cNvSpPr/>
          <p:nvPr/>
        </p:nvSpPr>
        <p:spPr>
          <a:xfrm>
            <a:off x="9002194" y="5282838"/>
            <a:ext cx="1239829" cy="228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Maryland</a:t>
            </a:r>
          </a:p>
        </p:txBody>
      </p:sp>
      <p:sp>
        <p:nvSpPr>
          <p:cNvPr id="50" name="Rectangle 49">
            <a:extLst>
              <a:ext uri="{FF2B5EF4-FFF2-40B4-BE49-F238E27FC236}">
                <a16:creationId xmlns:a16="http://schemas.microsoft.com/office/drawing/2014/main" id="{F21F0EF8-973D-18A9-DAC0-91BECEC74408}"/>
              </a:ext>
            </a:extLst>
          </p:cNvPr>
          <p:cNvSpPr/>
          <p:nvPr/>
        </p:nvSpPr>
        <p:spPr>
          <a:xfrm>
            <a:off x="5414562" y="5753590"/>
            <a:ext cx="1145078" cy="1901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21045</a:t>
            </a:r>
          </a:p>
        </p:txBody>
      </p:sp>
      <p:graphicFrame>
        <p:nvGraphicFramePr>
          <p:cNvPr id="54" name="Object 53">
            <a:extLst>
              <a:ext uri="{FF2B5EF4-FFF2-40B4-BE49-F238E27FC236}">
                <a16:creationId xmlns:a16="http://schemas.microsoft.com/office/drawing/2014/main" id="{8B43BE48-7D9B-BB54-C486-656633988A10}"/>
              </a:ext>
            </a:extLst>
          </p:cNvPr>
          <p:cNvGraphicFramePr>
            <a:graphicFrameLocks noChangeAspect="1"/>
          </p:cNvGraphicFramePr>
          <p:nvPr/>
        </p:nvGraphicFramePr>
        <p:xfrm>
          <a:off x="4586209" y="3340075"/>
          <a:ext cx="1212850" cy="204788"/>
        </p:xfrm>
        <a:graphic>
          <a:graphicData uri="http://schemas.openxmlformats.org/presentationml/2006/ole">
            <mc:AlternateContent xmlns:mc="http://schemas.openxmlformats.org/markup-compatibility/2006">
              <mc:Choice xmlns:v="urn:schemas-microsoft-com:vml" Requires="v">
                <p:oleObj name="Worksheet" r:id="rId19" imgW="1228934" imgH="199998" progId="Excel.Sheet.12">
                  <p:embed/>
                </p:oleObj>
              </mc:Choice>
              <mc:Fallback>
                <p:oleObj name="Worksheet" r:id="rId19" imgW="1228934" imgH="199998" progId="Excel.Sheet.12">
                  <p:embed/>
                  <p:pic>
                    <p:nvPicPr>
                      <p:cNvPr id="54" name="Object 53">
                        <a:extLst>
                          <a:ext uri="{FF2B5EF4-FFF2-40B4-BE49-F238E27FC236}">
                            <a16:creationId xmlns:a16="http://schemas.microsoft.com/office/drawing/2014/main" id="{E060C3E0-F9ED-7373-D8F3-F496B0954378}"/>
                          </a:ext>
                        </a:extLst>
                      </p:cNvPr>
                      <p:cNvPicPr/>
                      <p:nvPr/>
                    </p:nvPicPr>
                    <p:blipFill>
                      <a:blip r:embed="rId20"/>
                      <a:stretch>
                        <a:fillRect/>
                      </a:stretch>
                    </p:blipFill>
                    <p:spPr>
                      <a:xfrm>
                        <a:off x="4586209" y="3340075"/>
                        <a:ext cx="1212850" cy="204788"/>
                      </a:xfrm>
                      <a:prstGeom prst="rect">
                        <a:avLst/>
                      </a:prstGeom>
                    </p:spPr>
                  </p:pic>
                </p:oleObj>
              </mc:Fallback>
            </mc:AlternateContent>
          </a:graphicData>
        </a:graphic>
      </p:graphicFrame>
      <p:graphicFrame>
        <p:nvGraphicFramePr>
          <p:cNvPr id="60" name="Object 59">
            <a:extLst>
              <a:ext uri="{FF2B5EF4-FFF2-40B4-BE49-F238E27FC236}">
                <a16:creationId xmlns:a16="http://schemas.microsoft.com/office/drawing/2014/main" id="{1EDE5354-3213-75C2-3F9D-A6BBD6661D33}"/>
              </a:ext>
            </a:extLst>
          </p:cNvPr>
          <p:cNvGraphicFramePr>
            <a:graphicFrameLocks noChangeAspect="1"/>
          </p:cNvGraphicFramePr>
          <p:nvPr/>
        </p:nvGraphicFramePr>
        <p:xfrm>
          <a:off x="4591545" y="3747195"/>
          <a:ext cx="1147763" cy="193675"/>
        </p:xfrm>
        <a:graphic>
          <a:graphicData uri="http://schemas.openxmlformats.org/presentationml/2006/ole">
            <mc:AlternateContent xmlns:mc="http://schemas.openxmlformats.org/markup-compatibility/2006">
              <mc:Choice xmlns:v="urn:schemas-microsoft-com:vml" Requires="v">
                <p:oleObj name="Worksheet" r:id="rId21" imgW="1228934" imgH="199998" progId="Excel.Sheet.12">
                  <p:embed/>
                </p:oleObj>
              </mc:Choice>
              <mc:Fallback>
                <p:oleObj name="Worksheet" r:id="rId21" imgW="1228934" imgH="199998" progId="Excel.Sheet.12">
                  <p:embed/>
                  <p:pic>
                    <p:nvPicPr>
                      <p:cNvPr id="60" name="Object 59">
                        <a:extLst>
                          <a:ext uri="{FF2B5EF4-FFF2-40B4-BE49-F238E27FC236}">
                            <a16:creationId xmlns:a16="http://schemas.microsoft.com/office/drawing/2014/main" id="{17B31F95-5F53-310A-1B41-A496FB425FEB}"/>
                          </a:ext>
                        </a:extLst>
                      </p:cNvPr>
                      <p:cNvPicPr/>
                      <p:nvPr/>
                    </p:nvPicPr>
                    <p:blipFill>
                      <a:blip r:embed="rId22"/>
                      <a:stretch>
                        <a:fillRect/>
                      </a:stretch>
                    </p:blipFill>
                    <p:spPr>
                      <a:xfrm>
                        <a:off x="4591545" y="3747195"/>
                        <a:ext cx="1147763" cy="193675"/>
                      </a:xfrm>
                      <a:prstGeom prst="rect">
                        <a:avLst/>
                      </a:prstGeom>
                    </p:spPr>
                  </p:pic>
                </p:oleObj>
              </mc:Fallback>
            </mc:AlternateContent>
          </a:graphicData>
        </a:graphic>
      </p:graphicFrame>
      <p:sp>
        <p:nvSpPr>
          <p:cNvPr id="58" name="Rectangle 57">
            <a:extLst>
              <a:ext uri="{FF2B5EF4-FFF2-40B4-BE49-F238E27FC236}">
                <a16:creationId xmlns:a16="http://schemas.microsoft.com/office/drawing/2014/main" id="{16DBCF0B-20F6-1B3F-B1E8-395F8E50D178}"/>
              </a:ext>
            </a:extLst>
          </p:cNvPr>
          <p:cNvSpPr/>
          <p:nvPr/>
        </p:nvSpPr>
        <p:spPr>
          <a:xfrm>
            <a:off x="5380864" y="3737979"/>
            <a:ext cx="337596" cy="16972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graphicFrame>
        <p:nvGraphicFramePr>
          <p:cNvPr id="61" name="Object 60">
            <a:extLst>
              <a:ext uri="{FF2B5EF4-FFF2-40B4-BE49-F238E27FC236}">
                <a16:creationId xmlns:a16="http://schemas.microsoft.com/office/drawing/2014/main" id="{EAF70C22-1DFC-9F0F-B399-C85B340C23C9}"/>
              </a:ext>
            </a:extLst>
          </p:cNvPr>
          <p:cNvGraphicFramePr>
            <a:graphicFrameLocks noChangeAspect="1"/>
          </p:cNvGraphicFramePr>
          <p:nvPr/>
        </p:nvGraphicFramePr>
        <p:xfrm>
          <a:off x="5207000" y="3729038"/>
          <a:ext cx="1147763" cy="193675"/>
        </p:xfrm>
        <a:graphic>
          <a:graphicData uri="http://schemas.openxmlformats.org/presentationml/2006/ole">
            <mc:AlternateContent xmlns:mc="http://schemas.openxmlformats.org/markup-compatibility/2006">
              <mc:Choice xmlns:v="urn:schemas-microsoft-com:vml" Requires="v">
                <p:oleObj name="Worksheet" r:id="rId23" imgW="1228934" imgH="199998" progId="Excel.Sheet.12">
                  <p:embed/>
                </p:oleObj>
              </mc:Choice>
              <mc:Fallback>
                <p:oleObj name="Worksheet" r:id="rId23" imgW="1228934" imgH="199998" progId="Excel.Sheet.12">
                  <p:embed/>
                  <p:pic>
                    <p:nvPicPr>
                      <p:cNvPr id="61" name="Object 60">
                        <a:extLst>
                          <a:ext uri="{FF2B5EF4-FFF2-40B4-BE49-F238E27FC236}">
                            <a16:creationId xmlns:a16="http://schemas.microsoft.com/office/drawing/2014/main" id="{D37B1B5C-06B0-A03E-4512-7D67B355BF02}"/>
                          </a:ext>
                        </a:extLst>
                      </p:cNvPr>
                      <p:cNvPicPr/>
                      <p:nvPr/>
                    </p:nvPicPr>
                    <p:blipFill>
                      <a:blip r:embed="rId24"/>
                      <a:stretch>
                        <a:fillRect/>
                      </a:stretch>
                    </p:blipFill>
                    <p:spPr>
                      <a:xfrm>
                        <a:off x="5207000" y="3729038"/>
                        <a:ext cx="1147763" cy="193675"/>
                      </a:xfrm>
                      <a:prstGeom prst="rect">
                        <a:avLst/>
                      </a:prstGeom>
                    </p:spPr>
                  </p:pic>
                </p:oleObj>
              </mc:Fallback>
            </mc:AlternateContent>
          </a:graphicData>
        </a:graphic>
      </p:graphicFrame>
      <p:sp>
        <p:nvSpPr>
          <p:cNvPr id="59" name="Rectangle 58">
            <a:extLst>
              <a:ext uri="{FF2B5EF4-FFF2-40B4-BE49-F238E27FC236}">
                <a16:creationId xmlns:a16="http://schemas.microsoft.com/office/drawing/2014/main" id="{92C571FD-E8E7-3FA6-DB91-0CC01FDE4D07}"/>
              </a:ext>
            </a:extLst>
          </p:cNvPr>
          <p:cNvSpPr/>
          <p:nvPr/>
        </p:nvSpPr>
        <p:spPr>
          <a:xfrm>
            <a:off x="5968253" y="3726737"/>
            <a:ext cx="701703" cy="1834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graphicFrame>
        <p:nvGraphicFramePr>
          <p:cNvPr id="62" name="Object 61">
            <a:extLst>
              <a:ext uri="{FF2B5EF4-FFF2-40B4-BE49-F238E27FC236}">
                <a16:creationId xmlns:a16="http://schemas.microsoft.com/office/drawing/2014/main" id="{B1F6749D-1005-6851-7A2C-02D2009F665B}"/>
              </a:ext>
            </a:extLst>
          </p:cNvPr>
          <p:cNvGraphicFramePr>
            <a:graphicFrameLocks noChangeAspect="1"/>
          </p:cNvGraphicFramePr>
          <p:nvPr/>
        </p:nvGraphicFramePr>
        <p:xfrm>
          <a:off x="6022678" y="3730772"/>
          <a:ext cx="1147762" cy="193675"/>
        </p:xfrm>
        <a:graphic>
          <a:graphicData uri="http://schemas.openxmlformats.org/presentationml/2006/ole">
            <mc:AlternateContent xmlns:mc="http://schemas.openxmlformats.org/markup-compatibility/2006">
              <mc:Choice xmlns:v="urn:schemas-microsoft-com:vml" Requires="v">
                <p:oleObj name="Worksheet" r:id="rId25" imgW="1228934" imgH="199998" progId="Excel.Sheet.12">
                  <p:embed/>
                </p:oleObj>
              </mc:Choice>
              <mc:Fallback>
                <p:oleObj name="Worksheet" r:id="rId25" imgW="1228934" imgH="199998" progId="Excel.Sheet.12">
                  <p:embed/>
                  <p:pic>
                    <p:nvPicPr>
                      <p:cNvPr id="62" name="Object 61">
                        <a:extLst>
                          <a:ext uri="{FF2B5EF4-FFF2-40B4-BE49-F238E27FC236}">
                            <a16:creationId xmlns:a16="http://schemas.microsoft.com/office/drawing/2014/main" id="{22C8605E-BC57-0926-4F8B-B5F67609F862}"/>
                          </a:ext>
                        </a:extLst>
                      </p:cNvPr>
                      <p:cNvPicPr/>
                      <p:nvPr/>
                    </p:nvPicPr>
                    <p:blipFill>
                      <a:blip r:embed="rId26"/>
                      <a:stretch>
                        <a:fillRect/>
                      </a:stretch>
                    </p:blipFill>
                    <p:spPr>
                      <a:xfrm>
                        <a:off x="6022678" y="3730772"/>
                        <a:ext cx="1147762" cy="193675"/>
                      </a:xfrm>
                      <a:prstGeom prst="rect">
                        <a:avLst/>
                      </a:prstGeom>
                    </p:spPr>
                  </p:pic>
                </p:oleObj>
              </mc:Fallback>
            </mc:AlternateContent>
          </a:graphicData>
        </a:graphic>
      </p:graphicFrame>
      <p:graphicFrame>
        <p:nvGraphicFramePr>
          <p:cNvPr id="63" name="Object 62">
            <a:extLst>
              <a:ext uri="{FF2B5EF4-FFF2-40B4-BE49-F238E27FC236}">
                <a16:creationId xmlns:a16="http://schemas.microsoft.com/office/drawing/2014/main" id="{D7FFF13D-FE1C-9228-99F7-C0C715A740C6}"/>
              </a:ext>
            </a:extLst>
          </p:cNvPr>
          <p:cNvGraphicFramePr>
            <a:graphicFrameLocks noChangeAspect="1"/>
          </p:cNvGraphicFramePr>
          <p:nvPr/>
        </p:nvGraphicFramePr>
        <p:xfrm>
          <a:off x="4591050" y="4122738"/>
          <a:ext cx="1212850" cy="204787"/>
        </p:xfrm>
        <a:graphic>
          <a:graphicData uri="http://schemas.openxmlformats.org/presentationml/2006/ole">
            <mc:AlternateContent xmlns:mc="http://schemas.openxmlformats.org/markup-compatibility/2006">
              <mc:Choice xmlns:v="urn:schemas-microsoft-com:vml" Requires="v">
                <p:oleObj name="Worksheet" r:id="rId27" imgW="1228934" imgH="199998" progId="Excel.Sheet.12">
                  <p:embed/>
                </p:oleObj>
              </mc:Choice>
              <mc:Fallback>
                <p:oleObj name="Worksheet" r:id="rId27" imgW="1228934" imgH="199998" progId="Excel.Sheet.12">
                  <p:embed/>
                  <p:pic>
                    <p:nvPicPr>
                      <p:cNvPr id="63" name="Object 62">
                        <a:extLst>
                          <a:ext uri="{FF2B5EF4-FFF2-40B4-BE49-F238E27FC236}">
                            <a16:creationId xmlns:a16="http://schemas.microsoft.com/office/drawing/2014/main" id="{70BDBEEF-B921-12ED-35BB-F07208DD441E}"/>
                          </a:ext>
                        </a:extLst>
                      </p:cNvPr>
                      <p:cNvPicPr/>
                      <p:nvPr/>
                    </p:nvPicPr>
                    <p:blipFill>
                      <a:blip r:embed="rId28"/>
                      <a:stretch>
                        <a:fillRect/>
                      </a:stretch>
                    </p:blipFill>
                    <p:spPr>
                      <a:xfrm>
                        <a:off x="4591050" y="4122738"/>
                        <a:ext cx="1212850" cy="204787"/>
                      </a:xfrm>
                      <a:prstGeom prst="rect">
                        <a:avLst/>
                      </a:prstGeom>
                    </p:spPr>
                  </p:pic>
                </p:oleObj>
              </mc:Fallback>
            </mc:AlternateContent>
          </a:graphicData>
        </a:graphic>
      </p:graphicFrame>
      <p:graphicFrame>
        <p:nvGraphicFramePr>
          <p:cNvPr id="64" name="Object 63">
            <a:extLst>
              <a:ext uri="{FF2B5EF4-FFF2-40B4-BE49-F238E27FC236}">
                <a16:creationId xmlns:a16="http://schemas.microsoft.com/office/drawing/2014/main" id="{8B5C1A77-2D34-A830-ECAE-44D02B2CA0E2}"/>
              </a:ext>
            </a:extLst>
          </p:cNvPr>
          <p:cNvGraphicFramePr>
            <a:graphicFrameLocks noChangeAspect="1"/>
          </p:cNvGraphicFramePr>
          <p:nvPr/>
        </p:nvGraphicFramePr>
        <p:xfrm>
          <a:off x="8038983" y="3673636"/>
          <a:ext cx="1147763" cy="193675"/>
        </p:xfrm>
        <a:graphic>
          <a:graphicData uri="http://schemas.openxmlformats.org/presentationml/2006/ole">
            <mc:AlternateContent xmlns:mc="http://schemas.openxmlformats.org/markup-compatibility/2006">
              <mc:Choice xmlns:v="urn:schemas-microsoft-com:vml" Requires="v">
                <p:oleObj name="Worksheet" r:id="rId29" imgW="1228934" imgH="199998" progId="Excel.Sheet.12">
                  <p:embed/>
                </p:oleObj>
              </mc:Choice>
              <mc:Fallback>
                <p:oleObj name="Worksheet" r:id="rId29" imgW="1228934" imgH="199998" progId="Excel.Sheet.12">
                  <p:embed/>
                  <p:pic>
                    <p:nvPicPr>
                      <p:cNvPr id="64" name="Object 63">
                        <a:extLst>
                          <a:ext uri="{FF2B5EF4-FFF2-40B4-BE49-F238E27FC236}">
                            <a16:creationId xmlns:a16="http://schemas.microsoft.com/office/drawing/2014/main" id="{5A981A38-C711-08A4-AE9D-B2736A800503}"/>
                          </a:ext>
                        </a:extLst>
                      </p:cNvPr>
                      <p:cNvPicPr/>
                      <p:nvPr/>
                    </p:nvPicPr>
                    <p:blipFill>
                      <a:blip r:embed="rId30"/>
                      <a:stretch>
                        <a:fillRect/>
                      </a:stretch>
                    </p:blipFill>
                    <p:spPr>
                      <a:xfrm>
                        <a:off x="8038983" y="3673636"/>
                        <a:ext cx="1147763" cy="193675"/>
                      </a:xfrm>
                      <a:prstGeom prst="rect">
                        <a:avLst/>
                      </a:prstGeom>
                    </p:spPr>
                  </p:pic>
                </p:oleObj>
              </mc:Fallback>
            </mc:AlternateContent>
          </a:graphicData>
        </a:graphic>
      </p:graphicFrame>
      <p:graphicFrame>
        <p:nvGraphicFramePr>
          <p:cNvPr id="65" name="Object 64">
            <a:extLst>
              <a:ext uri="{FF2B5EF4-FFF2-40B4-BE49-F238E27FC236}">
                <a16:creationId xmlns:a16="http://schemas.microsoft.com/office/drawing/2014/main" id="{8F5995EB-C2D2-1AB9-134C-1BA13127BDEE}"/>
              </a:ext>
            </a:extLst>
          </p:cNvPr>
          <p:cNvGraphicFramePr>
            <a:graphicFrameLocks noChangeAspect="1"/>
          </p:cNvGraphicFramePr>
          <p:nvPr/>
        </p:nvGraphicFramePr>
        <p:xfrm>
          <a:off x="4633118" y="4524329"/>
          <a:ext cx="1147763" cy="193675"/>
        </p:xfrm>
        <a:graphic>
          <a:graphicData uri="http://schemas.openxmlformats.org/presentationml/2006/ole">
            <mc:AlternateContent xmlns:mc="http://schemas.openxmlformats.org/markup-compatibility/2006">
              <mc:Choice xmlns:v="urn:schemas-microsoft-com:vml" Requires="v">
                <p:oleObj name="Worksheet" r:id="rId31" imgW="1228934" imgH="199998" progId="Excel.Sheet.12">
                  <p:embed/>
                </p:oleObj>
              </mc:Choice>
              <mc:Fallback>
                <p:oleObj name="Worksheet" r:id="rId31" imgW="1228934" imgH="199998" progId="Excel.Sheet.12">
                  <p:embed/>
                  <p:pic>
                    <p:nvPicPr>
                      <p:cNvPr id="65" name="Object 64">
                        <a:extLst>
                          <a:ext uri="{FF2B5EF4-FFF2-40B4-BE49-F238E27FC236}">
                            <a16:creationId xmlns:a16="http://schemas.microsoft.com/office/drawing/2014/main" id="{7A0F397C-D4D7-2669-9E74-68F8936C21EA}"/>
                          </a:ext>
                        </a:extLst>
                      </p:cNvPr>
                      <p:cNvPicPr/>
                      <p:nvPr/>
                    </p:nvPicPr>
                    <p:blipFill>
                      <a:blip r:embed="rId32"/>
                      <a:stretch>
                        <a:fillRect/>
                      </a:stretch>
                    </p:blipFill>
                    <p:spPr>
                      <a:xfrm>
                        <a:off x="4633118" y="4524329"/>
                        <a:ext cx="1147763" cy="193675"/>
                      </a:xfrm>
                      <a:prstGeom prst="rect">
                        <a:avLst/>
                      </a:prstGeom>
                    </p:spPr>
                  </p:pic>
                </p:oleObj>
              </mc:Fallback>
            </mc:AlternateContent>
          </a:graphicData>
        </a:graphic>
      </p:graphicFrame>
      <p:sp>
        <p:nvSpPr>
          <p:cNvPr id="3" name="Rectangle: Rounded Corners 2">
            <a:hlinkClick r:id="rId33" action="ppaction://hlinksldjump"/>
            <a:extLst>
              <a:ext uri="{FF2B5EF4-FFF2-40B4-BE49-F238E27FC236}">
                <a16:creationId xmlns:a16="http://schemas.microsoft.com/office/drawing/2014/main" id="{F7CEAB60-3891-04DB-8E64-2B5CE65D38CE}"/>
              </a:ext>
            </a:extLst>
          </p:cNvPr>
          <p:cNvSpPr/>
          <p:nvPr/>
        </p:nvSpPr>
        <p:spPr>
          <a:xfrm>
            <a:off x="6287352" y="6279455"/>
            <a:ext cx="1229586" cy="461310"/>
          </a:xfrm>
          <a:prstGeom prst="roundRect">
            <a:avLst>
              <a:gd name="adj" fmla="val 5000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sp>
        <p:nvSpPr>
          <p:cNvPr id="8" name="TextBox 7">
            <a:extLst>
              <a:ext uri="{FF2B5EF4-FFF2-40B4-BE49-F238E27FC236}">
                <a16:creationId xmlns:a16="http://schemas.microsoft.com/office/drawing/2014/main" id="{C4ED83BE-5977-FB40-8908-480CD3C1F6DD}"/>
              </a:ext>
            </a:extLst>
          </p:cNvPr>
          <p:cNvSpPr txBox="1"/>
          <p:nvPr/>
        </p:nvSpPr>
        <p:spPr>
          <a:xfrm>
            <a:off x="7595765" y="6365624"/>
            <a:ext cx="1055914" cy="307777"/>
          </a:xfrm>
          <a:prstGeom prst="rect">
            <a:avLst/>
          </a:prstGeom>
          <a:noFill/>
        </p:spPr>
        <p:txBody>
          <a:bodyPr wrap="square" rtlCol="0">
            <a:spAutoFit/>
          </a:bodyPr>
          <a:lstStyle/>
          <a:p>
            <a:r>
              <a:rPr lang="en-US" sz="1400" dirty="0">
                <a:hlinkClick r:id="rId18" action="ppaction://hlinksldjump"/>
              </a:rPr>
              <a:t>Cancel</a:t>
            </a:r>
            <a:endParaRPr lang="en-US" sz="1400" dirty="0"/>
          </a:p>
        </p:txBody>
      </p:sp>
      <p:sp>
        <p:nvSpPr>
          <p:cNvPr id="52" name="Rectangle 51">
            <a:extLst>
              <a:ext uri="{FF2B5EF4-FFF2-40B4-BE49-F238E27FC236}">
                <a16:creationId xmlns:a16="http://schemas.microsoft.com/office/drawing/2014/main" id="{9E22364F-0169-E601-4B1E-794D0DB0B44D}"/>
              </a:ext>
            </a:extLst>
          </p:cNvPr>
          <p:cNvSpPr/>
          <p:nvPr/>
        </p:nvSpPr>
        <p:spPr>
          <a:xfrm>
            <a:off x="10125830" y="1998398"/>
            <a:ext cx="307018" cy="28086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Building Brick Wall with solid fill">
            <a:extLst>
              <a:ext uri="{FF2B5EF4-FFF2-40B4-BE49-F238E27FC236}">
                <a16:creationId xmlns:a16="http://schemas.microsoft.com/office/drawing/2014/main" id="{A86FD011-359E-A5D2-C5D9-A4BC5A879866}"/>
              </a:ext>
            </a:extLst>
          </p:cNvPr>
          <p:cNvPicPr>
            <a:picLocks noChangeAspect="1"/>
          </p:cNvPicPr>
          <p:nvPr/>
        </p:nvPicPr>
        <p:blipFill>
          <a:blip r:embed="rId34">
            <a:extLst>
              <a:ext uri="{96DAC541-7B7A-43D3-8B79-37D633B846F1}">
                <asvg:svgBlip xmlns:asvg="http://schemas.microsoft.com/office/drawing/2016/SVG/main" r:embed="rId35"/>
              </a:ext>
            </a:extLst>
          </a:blip>
          <a:stretch>
            <a:fillRect/>
          </a:stretch>
        </p:blipFill>
        <p:spPr>
          <a:xfrm>
            <a:off x="10121289" y="1976828"/>
            <a:ext cx="316099" cy="316099"/>
          </a:xfrm>
          <a:prstGeom prst="rect">
            <a:avLst/>
          </a:prstGeom>
        </p:spPr>
      </p:pic>
    </p:spTree>
    <p:extLst>
      <p:ext uri="{BB962C8B-B14F-4D97-AF65-F5344CB8AC3E}">
        <p14:creationId xmlns:p14="http://schemas.microsoft.com/office/powerpoint/2010/main" val="952947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8BE6644-B2B9-9129-818B-BC34AC3B0DB3}"/>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BF23771-AF8B-481D-40C8-63A4E72E0B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3" action="ppaction://hlinksldjump"/>
            <a:extLst>
              <a:ext uri="{FF2B5EF4-FFF2-40B4-BE49-F238E27FC236}">
                <a16:creationId xmlns:a16="http://schemas.microsoft.com/office/drawing/2014/main" id="{68D91D1C-4520-57F3-338B-F05232B567A4}"/>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01C6E2B6-F02E-9885-9E1A-36F29E3CDBEC}"/>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06EBAE1C-8E8E-0B5F-5BFC-64404EE86383}"/>
              </a:ext>
            </a:extLst>
          </p:cNvPr>
          <p:cNvSpPr/>
          <p:nvPr/>
        </p:nvSpPr>
        <p:spPr>
          <a:xfrm>
            <a:off x="5941540"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2FCEB6E-3779-4A20-1914-FD57B203392E}"/>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E4EE5168-6DBA-3780-1A4E-B062B36F9EF1}"/>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75C47480-00B0-A5AC-4F9A-BE401AE02F69}"/>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0797899E-D766-018A-4B42-3EAE47A8A6F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D1F044D2-97DC-27DA-D1CB-FE89DADC9E7E}"/>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577C9E47-25C5-C3B2-87AF-1DAD78652E39}"/>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7C74FF52-9BA1-FE9C-7B87-A756553DE68E}"/>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3" action="ppaction://hlinksldjump">
                  <a:extLst>
                    <a:ext uri="{A12FA001-AC4F-418D-AE19-62706E023703}">
                      <ahyp:hlinkClr xmlns:ahyp="http://schemas.microsoft.com/office/drawing/2018/hyperlinkcolor" val="tx"/>
                    </a:ext>
                  </a:extLst>
                </a:hlinkClick>
              </a:rPr>
              <a:t>PROVIDERS</a:t>
            </a:r>
            <a:endParaRPr lang="en-US" sz="1400" dirty="0"/>
          </a:p>
        </p:txBody>
      </p:sp>
      <p:sp>
        <p:nvSpPr>
          <p:cNvPr id="2" name="TextBox 1">
            <a:extLst>
              <a:ext uri="{FF2B5EF4-FFF2-40B4-BE49-F238E27FC236}">
                <a16:creationId xmlns:a16="http://schemas.microsoft.com/office/drawing/2014/main" id="{16FD8061-7DFF-1567-E29C-00223A97CD3A}"/>
              </a:ext>
            </a:extLst>
          </p:cNvPr>
          <p:cNvSpPr txBox="1"/>
          <p:nvPr/>
        </p:nvSpPr>
        <p:spPr>
          <a:xfrm>
            <a:off x="10513797" y="695650"/>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4"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5" action="ppaction://hlinksldjump"/>
              </a:rPr>
              <a:t>sign out</a:t>
            </a:r>
            <a:r>
              <a:rPr lang="en-US" sz="1000" dirty="0">
                <a:solidFill>
                  <a:schemeClr val="tx2"/>
                </a:solidFill>
              </a:rPr>
              <a:t>.</a:t>
            </a:r>
          </a:p>
        </p:txBody>
      </p:sp>
      <p:sp>
        <p:nvSpPr>
          <p:cNvPr id="4" name="TextBox 3">
            <a:extLst>
              <a:ext uri="{FF2B5EF4-FFF2-40B4-BE49-F238E27FC236}">
                <a16:creationId xmlns:a16="http://schemas.microsoft.com/office/drawing/2014/main" id="{D416DEAF-D57C-6A77-154E-48EB75DE2271}"/>
              </a:ext>
            </a:extLst>
          </p:cNvPr>
          <p:cNvSpPr txBox="1"/>
          <p:nvPr/>
        </p:nvSpPr>
        <p:spPr>
          <a:xfrm>
            <a:off x="4758838" y="1585357"/>
            <a:ext cx="2804357" cy="369332"/>
          </a:xfrm>
          <a:prstGeom prst="rect">
            <a:avLst/>
          </a:prstGeom>
          <a:noFill/>
        </p:spPr>
        <p:txBody>
          <a:bodyPr wrap="none" rtlCol="0">
            <a:spAutoFit/>
          </a:bodyPr>
          <a:lstStyle/>
          <a:p>
            <a:r>
              <a:rPr lang="en-US" b="1" dirty="0"/>
              <a:t>Patient records database</a:t>
            </a:r>
          </a:p>
        </p:txBody>
      </p:sp>
      <p:sp>
        <p:nvSpPr>
          <p:cNvPr id="10" name="Rectangle 9">
            <a:extLst>
              <a:ext uri="{FF2B5EF4-FFF2-40B4-BE49-F238E27FC236}">
                <a16:creationId xmlns:a16="http://schemas.microsoft.com/office/drawing/2014/main" id="{3475D785-1A17-1EAC-CC73-3E74C9BED628}"/>
              </a:ext>
            </a:extLst>
          </p:cNvPr>
          <p:cNvSpPr/>
          <p:nvPr/>
        </p:nvSpPr>
        <p:spPr>
          <a:xfrm>
            <a:off x="1478241" y="2366888"/>
            <a:ext cx="1549834" cy="1279664"/>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Male profile with solid fill">
            <a:extLst>
              <a:ext uri="{FF2B5EF4-FFF2-40B4-BE49-F238E27FC236}">
                <a16:creationId xmlns:a16="http://schemas.microsoft.com/office/drawing/2014/main" id="{BB932553-5E1C-DA1D-431F-0D830B7976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611912" y="2364061"/>
            <a:ext cx="1282491" cy="1282491"/>
          </a:xfrm>
          <a:prstGeom prst="rect">
            <a:avLst/>
          </a:prstGeom>
        </p:spPr>
      </p:pic>
      <p:sp>
        <p:nvSpPr>
          <p:cNvPr id="11" name="Rectangle 10">
            <a:extLst>
              <a:ext uri="{FF2B5EF4-FFF2-40B4-BE49-F238E27FC236}">
                <a16:creationId xmlns:a16="http://schemas.microsoft.com/office/drawing/2014/main" id="{323AC510-8A1B-7CF6-1F65-9B3CADED23F6}"/>
              </a:ext>
            </a:extLst>
          </p:cNvPr>
          <p:cNvSpPr/>
          <p:nvPr/>
        </p:nvSpPr>
        <p:spPr>
          <a:xfrm>
            <a:off x="1478241" y="3862916"/>
            <a:ext cx="1549834" cy="233784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818488F1-B915-2AE6-9D1B-9DCF80CEA4CB}"/>
              </a:ext>
            </a:extLst>
          </p:cNvPr>
          <p:cNvSpPr/>
          <p:nvPr/>
        </p:nvSpPr>
        <p:spPr>
          <a:xfrm>
            <a:off x="3344188" y="2286785"/>
            <a:ext cx="7051705" cy="383670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A7D67C99-F4BA-F682-C68F-DC3D46B8FB40}"/>
              </a:ext>
            </a:extLst>
          </p:cNvPr>
          <p:cNvSpPr txBox="1"/>
          <p:nvPr/>
        </p:nvSpPr>
        <p:spPr>
          <a:xfrm>
            <a:off x="1478241" y="3922825"/>
            <a:ext cx="1571969" cy="2123658"/>
          </a:xfrm>
          <a:prstGeom prst="rect">
            <a:avLst/>
          </a:prstGeom>
          <a:noFill/>
        </p:spPr>
        <p:txBody>
          <a:bodyPr wrap="none" rtlCol="0">
            <a:spAutoFit/>
          </a:bodyPr>
          <a:lstStyle/>
          <a:p>
            <a:pPr algn="ctr"/>
            <a:r>
              <a:rPr lang="en-US" sz="1200" dirty="0">
                <a:solidFill>
                  <a:srgbClr val="0070C0"/>
                </a:solidFill>
              </a:rPr>
              <a:t>Personal Information</a:t>
            </a:r>
          </a:p>
          <a:p>
            <a:pPr algn="ctr"/>
            <a:endParaRPr lang="en-US" sz="1200" dirty="0">
              <a:solidFill>
                <a:srgbClr val="0070C0"/>
              </a:solidFill>
            </a:endParaRPr>
          </a:p>
          <a:p>
            <a:pPr algn="ctr"/>
            <a:r>
              <a:rPr lang="en-US" sz="1200" dirty="0"/>
              <a:t>Diagnosis</a:t>
            </a:r>
          </a:p>
          <a:p>
            <a:pPr algn="ctr"/>
            <a:endParaRPr lang="en-US" sz="1200" dirty="0"/>
          </a:p>
          <a:p>
            <a:pPr algn="ctr"/>
            <a:r>
              <a:rPr lang="en-US" sz="1200" dirty="0"/>
              <a:t>Treatment</a:t>
            </a:r>
          </a:p>
          <a:p>
            <a:pPr algn="ctr"/>
            <a:endParaRPr lang="en-US" sz="1200" dirty="0"/>
          </a:p>
          <a:p>
            <a:pPr algn="ctr"/>
            <a:r>
              <a:rPr lang="en-US" sz="1200" dirty="0"/>
              <a:t>Medical History</a:t>
            </a:r>
          </a:p>
          <a:p>
            <a:pPr algn="ctr"/>
            <a:endParaRPr lang="en-US" sz="1200" dirty="0"/>
          </a:p>
          <a:p>
            <a:pPr algn="ctr"/>
            <a:r>
              <a:rPr lang="en-US" sz="1200" dirty="0"/>
              <a:t>Appointments</a:t>
            </a:r>
          </a:p>
          <a:p>
            <a:pPr algn="ctr"/>
            <a:endParaRPr lang="en-US" sz="1200" dirty="0"/>
          </a:p>
          <a:p>
            <a:pPr algn="ctr"/>
            <a:r>
              <a:rPr lang="en-US" sz="1200" dirty="0"/>
              <a:t>Insurance</a:t>
            </a:r>
          </a:p>
        </p:txBody>
      </p:sp>
      <p:sp>
        <p:nvSpPr>
          <p:cNvPr id="21" name="TextBox 20">
            <a:extLst>
              <a:ext uri="{FF2B5EF4-FFF2-40B4-BE49-F238E27FC236}">
                <a16:creationId xmlns:a16="http://schemas.microsoft.com/office/drawing/2014/main" id="{B3815D3A-E1BE-D344-7CD0-20745FD4BB34}"/>
              </a:ext>
            </a:extLst>
          </p:cNvPr>
          <p:cNvSpPr txBox="1"/>
          <p:nvPr/>
        </p:nvSpPr>
        <p:spPr>
          <a:xfrm>
            <a:off x="5741301" y="2438885"/>
            <a:ext cx="2257477" cy="369332"/>
          </a:xfrm>
          <a:prstGeom prst="rect">
            <a:avLst/>
          </a:prstGeom>
          <a:noFill/>
        </p:spPr>
        <p:txBody>
          <a:bodyPr wrap="none" rtlCol="0">
            <a:spAutoFit/>
          </a:bodyPr>
          <a:lstStyle/>
          <a:p>
            <a:r>
              <a:rPr lang="en-US" dirty="0">
                <a:solidFill>
                  <a:srgbClr val="0070C0"/>
                </a:solidFill>
              </a:rPr>
              <a:t>Personal Information</a:t>
            </a:r>
          </a:p>
        </p:txBody>
      </p:sp>
      <p:sp>
        <p:nvSpPr>
          <p:cNvPr id="22" name="TextBox 21">
            <a:extLst>
              <a:ext uri="{FF2B5EF4-FFF2-40B4-BE49-F238E27FC236}">
                <a16:creationId xmlns:a16="http://schemas.microsoft.com/office/drawing/2014/main" id="{246841B5-F71C-E310-2F6E-BBBD8EBE1CB7}"/>
              </a:ext>
            </a:extLst>
          </p:cNvPr>
          <p:cNvSpPr txBox="1"/>
          <p:nvPr/>
        </p:nvSpPr>
        <p:spPr>
          <a:xfrm>
            <a:off x="3498146" y="2866806"/>
            <a:ext cx="631904" cy="276999"/>
          </a:xfrm>
          <a:prstGeom prst="rect">
            <a:avLst/>
          </a:prstGeom>
          <a:noFill/>
        </p:spPr>
        <p:txBody>
          <a:bodyPr wrap="none" rtlCol="0">
            <a:spAutoFit/>
          </a:bodyPr>
          <a:lstStyle/>
          <a:p>
            <a:r>
              <a:rPr lang="en-US" sz="1200" dirty="0"/>
              <a:t>Name:</a:t>
            </a:r>
          </a:p>
        </p:txBody>
      </p:sp>
      <p:sp>
        <p:nvSpPr>
          <p:cNvPr id="24" name="TextBox 23">
            <a:extLst>
              <a:ext uri="{FF2B5EF4-FFF2-40B4-BE49-F238E27FC236}">
                <a16:creationId xmlns:a16="http://schemas.microsoft.com/office/drawing/2014/main" id="{A87D1769-4BD8-A40E-5335-269D7A2F133F}"/>
              </a:ext>
            </a:extLst>
          </p:cNvPr>
          <p:cNvSpPr txBox="1"/>
          <p:nvPr/>
        </p:nvSpPr>
        <p:spPr>
          <a:xfrm>
            <a:off x="3498146" y="3276177"/>
            <a:ext cx="723275" cy="276999"/>
          </a:xfrm>
          <a:prstGeom prst="rect">
            <a:avLst/>
          </a:prstGeom>
          <a:noFill/>
        </p:spPr>
        <p:txBody>
          <a:bodyPr wrap="none" rtlCol="0">
            <a:spAutoFit/>
          </a:bodyPr>
          <a:lstStyle/>
          <a:p>
            <a:r>
              <a:rPr lang="en-US" sz="1200" dirty="0"/>
              <a:t>Gender:</a:t>
            </a:r>
          </a:p>
        </p:txBody>
      </p:sp>
      <p:sp>
        <p:nvSpPr>
          <p:cNvPr id="26" name="TextBox 25">
            <a:extLst>
              <a:ext uri="{FF2B5EF4-FFF2-40B4-BE49-F238E27FC236}">
                <a16:creationId xmlns:a16="http://schemas.microsoft.com/office/drawing/2014/main" id="{E548572D-71FE-340F-60FA-8AD7E92128F6}"/>
              </a:ext>
            </a:extLst>
          </p:cNvPr>
          <p:cNvSpPr txBox="1"/>
          <p:nvPr/>
        </p:nvSpPr>
        <p:spPr>
          <a:xfrm>
            <a:off x="3473793" y="3685548"/>
            <a:ext cx="1056058" cy="276999"/>
          </a:xfrm>
          <a:prstGeom prst="rect">
            <a:avLst/>
          </a:prstGeom>
          <a:noFill/>
        </p:spPr>
        <p:txBody>
          <a:bodyPr wrap="none" rtlCol="0">
            <a:spAutoFit/>
          </a:bodyPr>
          <a:lstStyle/>
          <a:p>
            <a:r>
              <a:rPr lang="en-US" sz="1200" dirty="0"/>
              <a:t>Date of Birth:</a:t>
            </a:r>
          </a:p>
        </p:txBody>
      </p:sp>
      <p:sp>
        <p:nvSpPr>
          <p:cNvPr id="27" name="TextBox 26">
            <a:extLst>
              <a:ext uri="{FF2B5EF4-FFF2-40B4-BE49-F238E27FC236}">
                <a16:creationId xmlns:a16="http://schemas.microsoft.com/office/drawing/2014/main" id="{AE2F90D1-316C-B6EB-6410-AB48CF4BC2FA}"/>
              </a:ext>
            </a:extLst>
          </p:cNvPr>
          <p:cNvSpPr txBox="1"/>
          <p:nvPr/>
        </p:nvSpPr>
        <p:spPr>
          <a:xfrm>
            <a:off x="3498146" y="4094919"/>
            <a:ext cx="1150380" cy="276999"/>
          </a:xfrm>
          <a:prstGeom prst="rect">
            <a:avLst/>
          </a:prstGeom>
          <a:noFill/>
        </p:spPr>
        <p:txBody>
          <a:bodyPr wrap="none" rtlCol="0">
            <a:spAutoFit/>
          </a:bodyPr>
          <a:lstStyle/>
          <a:p>
            <a:r>
              <a:rPr lang="en-US" sz="1200" dirty="0"/>
              <a:t>Marital Status:</a:t>
            </a:r>
          </a:p>
        </p:txBody>
      </p:sp>
      <p:sp>
        <p:nvSpPr>
          <p:cNvPr id="28" name="TextBox 27">
            <a:extLst>
              <a:ext uri="{FF2B5EF4-FFF2-40B4-BE49-F238E27FC236}">
                <a16:creationId xmlns:a16="http://schemas.microsoft.com/office/drawing/2014/main" id="{BA0006A1-619E-B851-39D8-BC9B2EA8D389}"/>
              </a:ext>
            </a:extLst>
          </p:cNvPr>
          <p:cNvSpPr txBox="1"/>
          <p:nvPr/>
        </p:nvSpPr>
        <p:spPr>
          <a:xfrm>
            <a:off x="3498146" y="4504290"/>
            <a:ext cx="951158" cy="276999"/>
          </a:xfrm>
          <a:prstGeom prst="rect">
            <a:avLst/>
          </a:prstGeom>
          <a:noFill/>
        </p:spPr>
        <p:txBody>
          <a:bodyPr wrap="none" rtlCol="0">
            <a:spAutoFit/>
          </a:bodyPr>
          <a:lstStyle/>
          <a:p>
            <a:r>
              <a:rPr lang="en-US" sz="1200" dirty="0"/>
              <a:t>Nationality:</a:t>
            </a:r>
          </a:p>
        </p:txBody>
      </p:sp>
      <p:sp>
        <p:nvSpPr>
          <p:cNvPr id="29" name="TextBox 28">
            <a:extLst>
              <a:ext uri="{FF2B5EF4-FFF2-40B4-BE49-F238E27FC236}">
                <a16:creationId xmlns:a16="http://schemas.microsoft.com/office/drawing/2014/main" id="{3F94648A-522E-D4E0-A1F8-78835FE41C03}"/>
              </a:ext>
            </a:extLst>
          </p:cNvPr>
          <p:cNvSpPr txBox="1"/>
          <p:nvPr/>
        </p:nvSpPr>
        <p:spPr>
          <a:xfrm>
            <a:off x="3498146" y="4910594"/>
            <a:ext cx="1010469" cy="276999"/>
          </a:xfrm>
          <a:prstGeom prst="rect">
            <a:avLst/>
          </a:prstGeom>
          <a:noFill/>
        </p:spPr>
        <p:txBody>
          <a:bodyPr wrap="none" rtlCol="0">
            <a:spAutoFit/>
          </a:bodyPr>
          <a:lstStyle/>
          <a:p>
            <a:r>
              <a:rPr lang="en-US" sz="1200" dirty="0"/>
              <a:t>Occupation:</a:t>
            </a:r>
          </a:p>
        </p:txBody>
      </p:sp>
      <p:sp>
        <p:nvSpPr>
          <p:cNvPr id="30" name="TextBox 29">
            <a:extLst>
              <a:ext uri="{FF2B5EF4-FFF2-40B4-BE49-F238E27FC236}">
                <a16:creationId xmlns:a16="http://schemas.microsoft.com/office/drawing/2014/main" id="{38980AA6-D7DC-45C4-2BFD-C50D5DDB4A3B}"/>
              </a:ext>
            </a:extLst>
          </p:cNvPr>
          <p:cNvSpPr txBox="1"/>
          <p:nvPr/>
        </p:nvSpPr>
        <p:spPr>
          <a:xfrm>
            <a:off x="6870039" y="2807533"/>
            <a:ext cx="1231427" cy="276999"/>
          </a:xfrm>
          <a:prstGeom prst="rect">
            <a:avLst/>
          </a:prstGeom>
          <a:noFill/>
        </p:spPr>
        <p:txBody>
          <a:bodyPr wrap="none" rtlCol="0">
            <a:spAutoFit/>
          </a:bodyPr>
          <a:lstStyle/>
          <a:p>
            <a:r>
              <a:rPr lang="en-US" sz="1200" dirty="0"/>
              <a:t>Phone Number:</a:t>
            </a:r>
          </a:p>
        </p:txBody>
      </p:sp>
      <p:sp>
        <p:nvSpPr>
          <p:cNvPr id="31" name="TextBox 30">
            <a:extLst>
              <a:ext uri="{FF2B5EF4-FFF2-40B4-BE49-F238E27FC236}">
                <a16:creationId xmlns:a16="http://schemas.microsoft.com/office/drawing/2014/main" id="{7BF17AB2-BFD5-2B43-4749-AA6EE22D9F3C}"/>
              </a:ext>
            </a:extLst>
          </p:cNvPr>
          <p:cNvSpPr txBox="1"/>
          <p:nvPr/>
        </p:nvSpPr>
        <p:spPr>
          <a:xfrm>
            <a:off x="6870039" y="3276177"/>
            <a:ext cx="1171603" cy="276999"/>
          </a:xfrm>
          <a:prstGeom prst="rect">
            <a:avLst/>
          </a:prstGeom>
          <a:noFill/>
        </p:spPr>
        <p:txBody>
          <a:bodyPr wrap="none" rtlCol="0">
            <a:spAutoFit/>
          </a:bodyPr>
          <a:lstStyle/>
          <a:p>
            <a:r>
              <a:rPr lang="en-US" sz="1200" dirty="0"/>
              <a:t>Email address:</a:t>
            </a:r>
          </a:p>
        </p:txBody>
      </p:sp>
      <p:sp>
        <p:nvSpPr>
          <p:cNvPr id="32" name="TextBox 31">
            <a:extLst>
              <a:ext uri="{FF2B5EF4-FFF2-40B4-BE49-F238E27FC236}">
                <a16:creationId xmlns:a16="http://schemas.microsoft.com/office/drawing/2014/main" id="{567FBC2B-376C-37CD-3F26-7B59640E6A9B}"/>
              </a:ext>
            </a:extLst>
          </p:cNvPr>
          <p:cNvSpPr txBox="1"/>
          <p:nvPr/>
        </p:nvSpPr>
        <p:spPr>
          <a:xfrm>
            <a:off x="3519786" y="5322418"/>
            <a:ext cx="774058" cy="276999"/>
          </a:xfrm>
          <a:prstGeom prst="rect">
            <a:avLst/>
          </a:prstGeom>
          <a:noFill/>
        </p:spPr>
        <p:txBody>
          <a:bodyPr wrap="none" rtlCol="0">
            <a:spAutoFit/>
          </a:bodyPr>
          <a:lstStyle/>
          <a:p>
            <a:r>
              <a:rPr lang="en-US" sz="1200" dirty="0"/>
              <a:t>Address:</a:t>
            </a:r>
          </a:p>
        </p:txBody>
      </p:sp>
      <p:sp>
        <p:nvSpPr>
          <p:cNvPr id="33" name="TextBox 32">
            <a:extLst>
              <a:ext uri="{FF2B5EF4-FFF2-40B4-BE49-F238E27FC236}">
                <a16:creationId xmlns:a16="http://schemas.microsoft.com/office/drawing/2014/main" id="{FA713040-FC02-9178-68EB-FA2776D41B6F}"/>
              </a:ext>
            </a:extLst>
          </p:cNvPr>
          <p:cNvSpPr txBox="1"/>
          <p:nvPr/>
        </p:nvSpPr>
        <p:spPr>
          <a:xfrm>
            <a:off x="4652644" y="5322417"/>
            <a:ext cx="626582" cy="276999"/>
          </a:xfrm>
          <a:prstGeom prst="rect">
            <a:avLst/>
          </a:prstGeom>
          <a:noFill/>
        </p:spPr>
        <p:txBody>
          <a:bodyPr wrap="none" rtlCol="0">
            <a:spAutoFit/>
          </a:bodyPr>
          <a:lstStyle/>
          <a:p>
            <a:r>
              <a:rPr lang="en-US" sz="1200" dirty="0"/>
              <a:t>Street:</a:t>
            </a:r>
          </a:p>
        </p:txBody>
      </p:sp>
      <p:sp>
        <p:nvSpPr>
          <p:cNvPr id="34" name="TextBox 33">
            <a:extLst>
              <a:ext uri="{FF2B5EF4-FFF2-40B4-BE49-F238E27FC236}">
                <a16:creationId xmlns:a16="http://schemas.microsoft.com/office/drawing/2014/main" id="{9E5BF61E-11AA-EF0B-E0C8-5F0D5CCD508F}"/>
              </a:ext>
            </a:extLst>
          </p:cNvPr>
          <p:cNvSpPr txBox="1"/>
          <p:nvPr/>
        </p:nvSpPr>
        <p:spPr>
          <a:xfrm>
            <a:off x="6575727" y="5270521"/>
            <a:ext cx="489236" cy="276999"/>
          </a:xfrm>
          <a:prstGeom prst="rect">
            <a:avLst/>
          </a:prstGeom>
          <a:noFill/>
        </p:spPr>
        <p:txBody>
          <a:bodyPr wrap="none" rtlCol="0">
            <a:spAutoFit/>
          </a:bodyPr>
          <a:lstStyle/>
          <a:p>
            <a:r>
              <a:rPr lang="en-US" sz="1200" dirty="0"/>
              <a:t>City:</a:t>
            </a:r>
          </a:p>
        </p:txBody>
      </p:sp>
      <p:sp>
        <p:nvSpPr>
          <p:cNvPr id="35" name="TextBox 34">
            <a:extLst>
              <a:ext uri="{FF2B5EF4-FFF2-40B4-BE49-F238E27FC236}">
                <a16:creationId xmlns:a16="http://schemas.microsoft.com/office/drawing/2014/main" id="{AD4770E6-6FF5-0831-79A2-E66F36B6A05E}"/>
              </a:ext>
            </a:extLst>
          </p:cNvPr>
          <p:cNvSpPr txBox="1"/>
          <p:nvPr/>
        </p:nvSpPr>
        <p:spPr>
          <a:xfrm>
            <a:off x="8510765" y="5270520"/>
            <a:ext cx="574709" cy="276999"/>
          </a:xfrm>
          <a:prstGeom prst="rect">
            <a:avLst/>
          </a:prstGeom>
          <a:noFill/>
        </p:spPr>
        <p:txBody>
          <a:bodyPr wrap="none" rtlCol="0">
            <a:spAutoFit/>
          </a:bodyPr>
          <a:lstStyle/>
          <a:p>
            <a:r>
              <a:rPr lang="en-US" sz="1200" dirty="0"/>
              <a:t>State:</a:t>
            </a:r>
          </a:p>
        </p:txBody>
      </p:sp>
      <p:sp>
        <p:nvSpPr>
          <p:cNvPr id="36" name="TextBox 35">
            <a:extLst>
              <a:ext uri="{FF2B5EF4-FFF2-40B4-BE49-F238E27FC236}">
                <a16:creationId xmlns:a16="http://schemas.microsoft.com/office/drawing/2014/main" id="{505AB43D-05D7-B7B6-E8BC-7E2BAAA7B5C8}"/>
              </a:ext>
            </a:extLst>
          </p:cNvPr>
          <p:cNvSpPr txBox="1"/>
          <p:nvPr/>
        </p:nvSpPr>
        <p:spPr>
          <a:xfrm>
            <a:off x="4648526" y="5720830"/>
            <a:ext cx="797013" cy="276999"/>
          </a:xfrm>
          <a:prstGeom prst="rect">
            <a:avLst/>
          </a:prstGeom>
          <a:noFill/>
        </p:spPr>
        <p:txBody>
          <a:bodyPr wrap="none" rtlCol="0">
            <a:spAutoFit/>
          </a:bodyPr>
          <a:lstStyle/>
          <a:p>
            <a:r>
              <a:rPr lang="en-US" sz="1200" dirty="0"/>
              <a:t>Zip code:</a:t>
            </a:r>
          </a:p>
        </p:txBody>
      </p:sp>
      <p:sp>
        <p:nvSpPr>
          <p:cNvPr id="37" name="TextBox 36">
            <a:extLst>
              <a:ext uri="{FF2B5EF4-FFF2-40B4-BE49-F238E27FC236}">
                <a16:creationId xmlns:a16="http://schemas.microsoft.com/office/drawing/2014/main" id="{FC11FD50-DA61-2B57-00E5-62176BE5F673}"/>
              </a:ext>
            </a:extLst>
          </p:cNvPr>
          <p:cNvSpPr txBox="1"/>
          <p:nvPr/>
        </p:nvSpPr>
        <p:spPr>
          <a:xfrm>
            <a:off x="6874248" y="3650651"/>
            <a:ext cx="478208" cy="276999"/>
          </a:xfrm>
          <a:prstGeom prst="rect">
            <a:avLst/>
          </a:prstGeom>
          <a:noFill/>
        </p:spPr>
        <p:txBody>
          <a:bodyPr wrap="none" rtlCol="0">
            <a:spAutoFit/>
          </a:bodyPr>
          <a:lstStyle/>
          <a:p>
            <a:r>
              <a:rPr lang="en-US" sz="1200" dirty="0"/>
              <a:t>Age:</a:t>
            </a:r>
          </a:p>
        </p:txBody>
      </p:sp>
      <p:sp>
        <p:nvSpPr>
          <p:cNvPr id="38" name="Rectangle 37">
            <a:extLst>
              <a:ext uri="{FF2B5EF4-FFF2-40B4-BE49-F238E27FC236}">
                <a16:creationId xmlns:a16="http://schemas.microsoft.com/office/drawing/2014/main" id="{19EF3AB4-5F12-B773-9D67-09BF33CD7CDD}"/>
              </a:ext>
            </a:extLst>
          </p:cNvPr>
          <p:cNvSpPr/>
          <p:nvPr/>
        </p:nvSpPr>
        <p:spPr>
          <a:xfrm>
            <a:off x="4606422" y="2912813"/>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Johnathan Walker</a:t>
            </a:r>
          </a:p>
        </p:txBody>
      </p:sp>
      <p:sp>
        <p:nvSpPr>
          <p:cNvPr id="39" name="Rectangle 38">
            <a:extLst>
              <a:ext uri="{FF2B5EF4-FFF2-40B4-BE49-F238E27FC236}">
                <a16:creationId xmlns:a16="http://schemas.microsoft.com/office/drawing/2014/main" id="{F78C6324-ADFE-DD82-804A-B69A6417A36B}"/>
              </a:ext>
            </a:extLst>
          </p:cNvPr>
          <p:cNvSpPr/>
          <p:nvPr/>
        </p:nvSpPr>
        <p:spPr>
          <a:xfrm>
            <a:off x="4606422" y="3327972"/>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Male</a:t>
            </a:r>
          </a:p>
        </p:txBody>
      </p:sp>
      <p:sp>
        <p:nvSpPr>
          <p:cNvPr id="40" name="Rectangle 39">
            <a:extLst>
              <a:ext uri="{FF2B5EF4-FFF2-40B4-BE49-F238E27FC236}">
                <a16:creationId xmlns:a16="http://schemas.microsoft.com/office/drawing/2014/main" id="{B90BD7A3-DFD6-24E4-ED72-2D803343DDA0}"/>
              </a:ext>
            </a:extLst>
          </p:cNvPr>
          <p:cNvSpPr/>
          <p:nvPr/>
        </p:nvSpPr>
        <p:spPr>
          <a:xfrm>
            <a:off x="4616050" y="3695227"/>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07/15/1997</a:t>
            </a:r>
          </a:p>
        </p:txBody>
      </p:sp>
      <p:sp>
        <p:nvSpPr>
          <p:cNvPr id="41" name="Rectangle 40">
            <a:extLst>
              <a:ext uri="{FF2B5EF4-FFF2-40B4-BE49-F238E27FC236}">
                <a16:creationId xmlns:a16="http://schemas.microsoft.com/office/drawing/2014/main" id="{61058B62-38D2-4EB8-E682-7CD111C610A9}"/>
              </a:ext>
            </a:extLst>
          </p:cNvPr>
          <p:cNvSpPr/>
          <p:nvPr/>
        </p:nvSpPr>
        <p:spPr>
          <a:xfrm>
            <a:off x="4616050" y="411981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endParaRPr>
          </a:p>
        </p:txBody>
      </p:sp>
      <p:sp>
        <p:nvSpPr>
          <p:cNvPr id="42" name="Rectangle 41">
            <a:extLst>
              <a:ext uri="{FF2B5EF4-FFF2-40B4-BE49-F238E27FC236}">
                <a16:creationId xmlns:a16="http://schemas.microsoft.com/office/drawing/2014/main" id="{7EFD1924-AF4A-895D-CF28-A098CC0FDED5}"/>
              </a:ext>
            </a:extLst>
          </p:cNvPr>
          <p:cNvSpPr/>
          <p:nvPr/>
        </p:nvSpPr>
        <p:spPr>
          <a:xfrm>
            <a:off x="4616050" y="4536132"/>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American</a:t>
            </a:r>
          </a:p>
        </p:txBody>
      </p:sp>
      <p:sp>
        <p:nvSpPr>
          <p:cNvPr id="43" name="Rectangle 42">
            <a:extLst>
              <a:ext uri="{FF2B5EF4-FFF2-40B4-BE49-F238E27FC236}">
                <a16:creationId xmlns:a16="http://schemas.microsoft.com/office/drawing/2014/main" id="{4866095E-C9BA-54A2-56CF-5511AAAFDA42}"/>
              </a:ext>
            </a:extLst>
          </p:cNvPr>
          <p:cNvSpPr/>
          <p:nvPr/>
        </p:nvSpPr>
        <p:spPr>
          <a:xfrm>
            <a:off x="4599962" y="491059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Retired</a:t>
            </a:r>
          </a:p>
        </p:txBody>
      </p:sp>
      <p:sp>
        <p:nvSpPr>
          <p:cNvPr id="44" name="Rectangle 43">
            <a:extLst>
              <a:ext uri="{FF2B5EF4-FFF2-40B4-BE49-F238E27FC236}">
                <a16:creationId xmlns:a16="http://schemas.microsoft.com/office/drawing/2014/main" id="{A2F9C4EC-C4D2-AAAF-EE0E-87893B4AB016}"/>
              </a:ext>
            </a:extLst>
          </p:cNvPr>
          <p:cNvSpPr/>
          <p:nvPr/>
        </p:nvSpPr>
        <p:spPr>
          <a:xfrm>
            <a:off x="8166153" y="2853540"/>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410-548-3154</a:t>
            </a:r>
          </a:p>
        </p:txBody>
      </p:sp>
      <p:sp>
        <p:nvSpPr>
          <p:cNvPr id="45" name="Rectangle 44">
            <a:extLst>
              <a:ext uri="{FF2B5EF4-FFF2-40B4-BE49-F238E27FC236}">
                <a16:creationId xmlns:a16="http://schemas.microsoft.com/office/drawing/2014/main" id="{8B88F816-01B4-8687-9D0E-E36EBB6BEC97}"/>
              </a:ext>
            </a:extLst>
          </p:cNvPr>
          <p:cNvSpPr/>
          <p:nvPr/>
        </p:nvSpPr>
        <p:spPr>
          <a:xfrm>
            <a:off x="8166153" y="3322184"/>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err="1">
                <a:solidFill>
                  <a:schemeClr val="tx1"/>
                </a:solidFill>
              </a:rPr>
              <a:t>jwalker</a:t>
            </a:r>
            <a:r>
              <a:rPr lang="en-US" sz="1000" dirty="0">
                <a:solidFill>
                  <a:schemeClr val="tx1"/>
                </a:solidFill>
              </a:rPr>
              <a:t>@*****</a:t>
            </a:r>
          </a:p>
        </p:txBody>
      </p:sp>
      <p:sp>
        <p:nvSpPr>
          <p:cNvPr id="46" name="Rectangle 45">
            <a:extLst>
              <a:ext uri="{FF2B5EF4-FFF2-40B4-BE49-F238E27FC236}">
                <a16:creationId xmlns:a16="http://schemas.microsoft.com/office/drawing/2014/main" id="{B757A67B-8FFF-9B25-2470-EA398E2528BF}"/>
              </a:ext>
            </a:extLst>
          </p:cNvPr>
          <p:cNvSpPr/>
          <p:nvPr/>
        </p:nvSpPr>
        <p:spPr>
          <a:xfrm>
            <a:off x="8155282" y="3677933"/>
            <a:ext cx="1959677" cy="1849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67</a:t>
            </a:r>
          </a:p>
        </p:txBody>
      </p:sp>
      <p:sp>
        <p:nvSpPr>
          <p:cNvPr id="47" name="Rectangle 46">
            <a:extLst>
              <a:ext uri="{FF2B5EF4-FFF2-40B4-BE49-F238E27FC236}">
                <a16:creationId xmlns:a16="http://schemas.microsoft.com/office/drawing/2014/main" id="{E7E71F0A-DDA3-5829-3AEE-0D17DE0C2C4D}"/>
              </a:ext>
            </a:extLst>
          </p:cNvPr>
          <p:cNvSpPr/>
          <p:nvPr/>
        </p:nvSpPr>
        <p:spPr>
          <a:xfrm>
            <a:off x="5242590" y="5301647"/>
            <a:ext cx="1317049" cy="2100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813 Elm St</a:t>
            </a:r>
          </a:p>
        </p:txBody>
      </p:sp>
      <p:sp>
        <p:nvSpPr>
          <p:cNvPr id="48" name="Rectangle 47">
            <a:extLst>
              <a:ext uri="{FF2B5EF4-FFF2-40B4-BE49-F238E27FC236}">
                <a16:creationId xmlns:a16="http://schemas.microsoft.com/office/drawing/2014/main" id="{DE1D1303-2048-81FE-CA34-A89E5A87DC02}"/>
              </a:ext>
            </a:extLst>
          </p:cNvPr>
          <p:cNvSpPr/>
          <p:nvPr/>
        </p:nvSpPr>
        <p:spPr>
          <a:xfrm>
            <a:off x="7038290" y="5290259"/>
            <a:ext cx="1501341" cy="228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Ellicott</a:t>
            </a:r>
          </a:p>
        </p:txBody>
      </p:sp>
      <p:sp>
        <p:nvSpPr>
          <p:cNvPr id="49" name="Rectangle 48">
            <a:extLst>
              <a:ext uri="{FF2B5EF4-FFF2-40B4-BE49-F238E27FC236}">
                <a16:creationId xmlns:a16="http://schemas.microsoft.com/office/drawing/2014/main" id="{A6AEC6CD-525B-FADD-6F86-D975A59C6E24}"/>
              </a:ext>
            </a:extLst>
          </p:cNvPr>
          <p:cNvSpPr/>
          <p:nvPr/>
        </p:nvSpPr>
        <p:spPr>
          <a:xfrm>
            <a:off x="9002194" y="5282838"/>
            <a:ext cx="1239829" cy="2288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Maryland</a:t>
            </a:r>
          </a:p>
        </p:txBody>
      </p:sp>
      <p:sp>
        <p:nvSpPr>
          <p:cNvPr id="50" name="Rectangle 49">
            <a:extLst>
              <a:ext uri="{FF2B5EF4-FFF2-40B4-BE49-F238E27FC236}">
                <a16:creationId xmlns:a16="http://schemas.microsoft.com/office/drawing/2014/main" id="{A66AD66E-E25E-3493-3B47-B12262326424}"/>
              </a:ext>
            </a:extLst>
          </p:cNvPr>
          <p:cNvSpPr/>
          <p:nvPr/>
        </p:nvSpPr>
        <p:spPr>
          <a:xfrm>
            <a:off x="5414562" y="5753590"/>
            <a:ext cx="1145078" cy="1901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rPr>
              <a:t>21045</a:t>
            </a:r>
          </a:p>
        </p:txBody>
      </p:sp>
      <p:sp>
        <p:nvSpPr>
          <p:cNvPr id="3" name="Isosceles Triangle 2">
            <a:extLst>
              <a:ext uri="{FF2B5EF4-FFF2-40B4-BE49-F238E27FC236}">
                <a16:creationId xmlns:a16="http://schemas.microsoft.com/office/drawing/2014/main" id="{2A642869-5948-6DB4-8B7C-CF442122164A}"/>
              </a:ext>
            </a:extLst>
          </p:cNvPr>
          <p:cNvSpPr/>
          <p:nvPr/>
        </p:nvSpPr>
        <p:spPr>
          <a:xfrm rot="10800000">
            <a:off x="6395955" y="3373211"/>
            <a:ext cx="135020" cy="107307"/>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Daily calendar with solid fill">
            <a:hlinkClick r:id="rId6" action="ppaction://hlinksldjump"/>
            <a:extLst>
              <a:ext uri="{FF2B5EF4-FFF2-40B4-BE49-F238E27FC236}">
                <a16:creationId xmlns:a16="http://schemas.microsoft.com/office/drawing/2014/main" id="{7AA9DCFB-2336-5F6B-E5AF-76344E0DCF9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59172" y="3685546"/>
            <a:ext cx="204344" cy="204344"/>
          </a:xfrm>
          <a:prstGeom prst="rect">
            <a:avLst/>
          </a:prstGeom>
        </p:spPr>
      </p:pic>
      <p:graphicFrame>
        <p:nvGraphicFramePr>
          <p:cNvPr id="53" name="Table 52">
            <a:extLst>
              <a:ext uri="{FF2B5EF4-FFF2-40B4-BE49-F238E27FC236}">
                <a16:creationId xmlns:a16="http://schemas.microsoft.com/office/drawing/2014/main" id="{33CBCCBC-C0EA-7EB6-E526-D412CB340D5E}"/>
              </a:ext>
            </a:extLst>
          </p:cNvPr>
          <p:cNvGraphicFramePr>
            <a:graphicFrameLocks noGrp="1"/>
          </p:cNvGraphicFramePr>
          <p:nvPr>
            <p:extLst>
              <p:ext uri="{D42A27DB-BD31-4B8C-83A1-F6EECF244321}">
                <p14:modId xmlns:p14="http://schemas.microsoft.com/office/powerpoint/2010/main" val="883026973"/>
              </p:ext>
            </p:extLst>
          </p:nvPr>
        </p:nvGraphicFramePr>
        <p:xfrm>
          <a:off x="4607116" y="4304797"/>
          <a:ext cx="1977544" cy="731520"/>
        </p:xfrm>
        <a:graphic>
          <a:graphicData uri="http://schemas.openxmlformats.org/drawingml/2006/table">
            <a:tbl>
              <a:tblPr>
                <a:tableStyleId>{21E4AEA4-8DFA-4A89-87EB-49C32662AFE0}</a:tableStyleId>
              </a:tblPr>
              <a:tblGrid>
                <a:gridCol w="1977544">
                  <a:extLst>
                    <a:ext uri="{9D8B030D-6E8A-4147-A177-3AD203B41FA5}">
                      <a16:colId xmlns:a16="http://schemas.microsoft.com/office/drawing/2014/main" val="3005026814"/>
                    </a:ext>
                  </a:extLst>
                </a:gridCol>
              </a:tblGrid>
              <a:tr h="237722">
                <a:tc>
                  <a:txBody>
                    <a:bodyPr/>
                    <a:lstStyle/>
                    <a:p>
                      <a:pPr algn="l"/>
                      <a:r>
                        <a:rPr lang="en-US" sz="1000" dirty="0"/>
                        <a:t>Single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5469571"/>
                  </a:ext>
                </a:extLst>
              </a:tr>
              <a:tr h="237722">
                <a:tc>
                  <a:txBody>
                    <a:bodyPr/>
                    <a:lstStyle/>
                    <a:p>
                      <a:pPr algn="l"/>
                      <a:r>
                        <a:rPr lang="en-US" sz="1000" dirty="0"/>
                        <a:t>Married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7912846"/>
                  </a:ext>
                </a:extLst>
              </a:tr>
              <a:tr h="237722">
                <a:tc>
                  <a:txBody>
                    <a:bodyPr/>
                    <a:lstStyle/>
                    <a:p>
                      <a:pPr algn="l"/>
                      <a:r>
                        <a:rPr lang="en-US" sz="1000" dirty="0">
                          <a:hlinkClick r:id="" action="ppaction://hlinkshowjump?jump=nextslide"/>
                        </a:rPr>
                        <a:t>Divorced</a:t>
                      </a:r>
                      <a:endParaRPr lang="en-US" sz="1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48717939"/>
                  </a:ext>
                </a:extLst>
              </a:tr>
            </a:tbl>
          </a:graphicData>
        </a:graphic>
      </p:graphicFrame>
      <p:sp>
        <p:nvSpPr>
          <p:cNvPr id="55" name="Isosceles Triangle 54">
            <a:extLst>
              <a:ext uri="{FF2B5EF4-FFF2-40B4-BE49-F238E27FC236}">
                <a16:creationId xmlns:a16="http://schemas.microsoft.com/office/drawing/2014/main" id="{6E57CCCA-A580-A878-6541-8CC4FFB07F14}"/>
              </a:ext>
            </a:extLst>
          </p:cNvPr>
          <p:cNvSpPr/>
          <p:nvPr/>
        </p:nvSpPr>
        <p:spPr>
          <a:xfrm rot="10800000">
            <a:off x="6395955" y="4169037"/>
            <a:ext cx="135020" cy="107307"/>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D0E43B0-7695-FCCC-6A4D-6D955E98F768}"/>
              </a:ext>
            </a:extLst>
          </p:cNvPr>
          <p:cNvSpPr/>
          <p:nvPr/>
        </p:nvSpPr>
        <p:spPr>
          <a:xfrm>
            <a:off x="4194737" y="2711713"/>
            <a:ext cx="4621556" cy="260031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a:p>
            <a:pPr algn="ctr"/>
            <a:r>
              <a:rPr lang="en-US" dirty="0">
                <a:solidFill>
                  <a:schemeClr val="tx1"/>
                </a:solidFill>
              </a:rPr>
              <a:t>Your records have been </a:t>
            </a:r>
          </a:p>
          <a:p>
            <a:pPr algn="ctr"/>
            <a:r>
              <a:rPr lang="en-US" dirty="0">
                <a:solidFill>
                  <a:schemeClr val="tx1"/>
                </a:solidFill>
              </a:rPr>
              <a:t>successfully saved!</a:t>
            </a:r>
          </a:p>
        </p:txBody>
      </p:sp>
    </p:spTree>
    <p:extLst>
      <p:ext uri="{BB962C8B-B14F-4D97-AF65-F5344CB8AC3E}">
        <p14:creationId xmlns:p14="http://schemas.microsoft.com/office/powerpoint/2010/main" val="317331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55"/>
                    </p:tgtEl>
                  </p:cond>
                </p:stCondLst>
                <p:endSync evt="end" delay="0">
                  <p:rtn val="all"/>
                </p:endSync>
                <p:childTnLst>
                  <p:par>
                    <p:cTn id="8" fill="hold">
                      <p:stCondLst>
                        <p:cond delay="0"/>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3"/>
                                        </p:tgtEl>
                                        <p:attrNameLst>
                                          <p:attrName>style.visibility</p:attrName>
                                        </p:attrNameLst>
                                      </p:cBhvr>
                                      <p:to>
                                        <p:strVal val="visible"/>
                                      </p:to>
                                    </p:set>
                                  </p:childTnLst>
                                </p:cTn>
                              </p:par>
                            </p:childTnLst>
                          </p:cTn>
                        </p:par>
                      </p:childTnLst>
                    </p:cTn>
                  </p:par>
                </p:childTnLst>
              </p:cTn>
              <p:nextCondLst>
                <p:cond evt="onClick" delay="0">
                  <p:tgtEl>
                    <p:spTgt spid="55"/>
                  </p:tgtEl>
                </p:cond>
              </p:nextCondLst>
            </p:seq>
          </p:childTnLst>
        </p:cTn>
      </p:par>
    </p:tnLst>
    <p:bldLst>
      <p:bldP spid="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6D720685-8FEB-6FCC-F83E-879B8A9656E1}"/>
              </a:ext>
            </a:extLst>
          </p:cNvPr>
          <p:cNvSpPr/>
          <p:nvPr/>
        </p:nvSpPr>
        <p:spPr>
          <a:xfrm>
            <a:off x="7331675"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8"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8" action="ppaction://hlinksldjump"/>
              </a:rPr>
              <a:t>…..</a:t>
            </a:r>
            <a:endParaRPr lang="en-US" sz="1200" dirty="0"/>
          </a:p>
        </p:txBody>
      </p:sp>
      <p:sp>
        <p:nvSpPr>
          <p:cNvPr id="20" name="TextBox 19">
            <a:extLst>
              <a:ext uri="{FF2B5EF4-FFF2-40B4-BE49-F238E27FC236}">
                <a16:creationId xmlns:a16="http://schemas.microsoft.com/office/drawing/2014/main" id="{9ECD0AA5-E447-F6A6-E8EA-9304D0060790}"/>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1"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3" action="ppaction://hlinksldjump">
                  <a:extLst>
                    <a:ext uri="{A12FA001-AC4F-418D-AE19-62706E023703}">
                      <ahyp:hlinkClr xmlns:ahyp="http://schemas.microsoft.com/office/drawing/2018/hyperlinkcolor" val="tx"/>
                    </a:ext>
                  </a:extLst>
                </a:hlinkClick>
              </a:rPr>
              <a:t>PROVIDERS</a:t>
            </a:r>
            <a:endParaRPr lang="en-US" sz="1400" dirty="0"/>
          </a:p>
        </p:txBody>
      </p:sp>
      <p:sp>
        <p:nvSpPr>
          <p:cNvPr id="4" name="TextBox 3">
            <a:extLst>
              <a:ext uri="{FF2B5EF4-FFF2-40B4-BE49-F238E27FC236}">
                <a16:creationId xmlns:a16="http://schemas.microsoft.com/office/drawing/2014/main" id="{2AB2E224-7EB2-19C1-A3AA-F78179EA4377}"/>
              </a:ext>
            </a:extLst>
          </p:cNvPr>
          <p:cNvSpPr txBox="1"/>
          <p:nvPr/>
        </p:nvSpPr>
        <p:spPr>
          <a:xfrm>
            <a:off x="5190866" y="1623369"/>
            <a:ext cx="17961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Pay your bill</a:t>
            </a:r>
          </a:p>
        </p:txBody>
      </p:sp>
      <p:sp>
        <p:nvSpPr>
          <p:cNvPr id="18" name="Rectangle 17">
            <a:extLst>
              <a:ext uri="{FF2B5EF4-FFF2-40B4-BE49-F238E27FC236}">
                <a16:creationId xmlns:a16="http://schemas.microsoft.com/office/drawing/2014/main" id="{C69ABD92-EA22-D358-26E5-514B616A1916}"/>
              </a:ext>
            </a:extLst>
          </p:cNvPr>
          <p:cNvSpPr/>
          <p:nvPr/>
        </p:nvSpPr>
        <p:spPr>
          <a:xfrm>
            <a:off x="1719647" y="2090351"/>
            <a:ext cx="2471351" cy="310978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8AF809B-1EC0-447B-0F4C-029D1842F68A}"/>
              </a:ext>
            </a:extLst>
          </p:cNvPr>
          <p:cNvSpPr/>
          <p:nvPr/>
        </p:nvSpPr>
        <p:spPr>
          <a:xfrm>
            <a:off x="2440459" y="2419864"/>
            <a:ext cx="1029728" cy="9061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Graphic 1" descr="Internet outline">
            <a:extLst>
              <a:ext uri="{FF2B5EF4-FFF2-40B4-BE49-F238E27FC236}">
                <a16:creationId xmlns:a16="http://schemas.microsoft.com/office/drawing/2014/main" id="{0F3FDF08-0392-F06A-6E95-87A5021674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98122" y="2415746"/>
            <a:ext cx="914400" cy="914400"/>
          </a:xfrm>
          <a:prstGeom prst="rect">
            <a:avLst/>
          </a:prstGeom>
        </p:spPr>
      </p:pic>
      <p:sp>
        <p:nvSpPr>
          <p:cNvPr id="24" name="Rectangle 23">
            <a:extLst>
              <a:ext uri="{FF2B5EF4-FFF2-40B4-BE49-F238E27FC236}">
                <a16:creationId xmlns:a16="http://schemas.microsoft.com/office/drawing/2014/main" id="{4DEC3806-939B-4A62-92AE-02A9A064B9D5}"/>
              </a:ext>
            </a:extLst>
          </p:cNvPr>
          <p:cNvSpPr/>
          <p:nvPr/>
        </p:nvSpPr>
        <p:spPr>
          <a:xfrm>
            <a:off x="4788241" y="2090351"/>
            <a:ext cx="2471351" cy="310978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92D7CC-D800-C305-599D-C490D1183FAD}"/>
              </a:ext>
            </a:extLst>
          </p:cNvPr>
          <p:cNvSpPr/>
          <p:nvPr/>
        </p:nvSpPr>
        <p:spPr>
          <a:xfrm>
            <a:off x="5509054" y="2419864"/>
            <a:ext cx="1029728" cy="9061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Telephone outline">
            <a:extLst>
              <a:ext uri="{FF2B5EF4-FFF2-40B4-BE49-F238E27FC236}">
                <a16:creationId xmlns:a16="http://schemas.microsoft.com/office/drawing/2014/main" id="{795CCA81-CFA7-5240-F2F2-977B6AD551A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577016" y="2415745"/>
            <a:ext cx="914400" cy="914400"/>
          </a:xfrm>
          <a:prstGeom prst="rect">
            <a:avLst/>
          </a:prstGeom>
        </p:spPr>
      </p:pic>
      <p:sp>
        <p:nvSpPr>
          <p:cNvPr id="26" name="Rectangle 25">
            <a:extLst>
              <a:ext uri="{FF2B5EF4-FFF2-40B4-BE49-F238E27FC236}">
                <a16:creationId xmlns:a16="http://schemas.microsoft.com/office/drawing/2014/main" id="{3F2E4D0E-9EE1-C898-67FE-C148CB550262}"/>
              </a:ext>
            </a:extLst>
          </p:cNvPr>
          <p:cNvSpPr/>
          <p:nvPr/>
        </p:nvSpPr>
        <p:spPr>
          <a:xfrm>
            <a:off x="8000998" y="2090350"/>
            <a:ext cx="2471351" cy="310978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1F35DE4-4B0F-EAC5-F25A-83A79B955BDA}"/>
              </a:ext>
            </a:extLst>
          </p:cNvPr>
          <p:cNvSpPr/>
          <p:nvPr/>
        </p:nvSpPr>
        <p:spPr>
          <a:xfrm>
            <a:off x="8721810" y="2419864"/>
            <a:ext cx="1029728" cy="9061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Envelope outline">
            <a:extLst>
              <a:ext uri="{FF2B5EF4-FFF2-40B4-BE49-F238E27FC236}">
                <a16:creationId xmlns:a16="http://schemas.microsoft.com/office/drawing/2014/main" id="{FE6A7104-E3EB-FA3E-747E-F429203FCD7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779475" y="2415746"/>
            <a:ext cx="914400" cy="914400"/>
          </a:xfrm>
          <a:prstGeom prst="rect">
            <a:avLst/>
          </a:prstGeom>
        </p:spPr>
      </p:pic>
      <p:sp>
        <p:nvSpPr>
          <p:cNvPr id="27" name="TextBox 26">
            <a:extLst>
              <a:ext uri="{FF2B5EF4-FFF2-40B4-BE49-F238E27FC236}">
                <a16:creationId xmlns:a16="http://schemas.microsoft.com/office/drawing/2014/main" id="{EA905378-8234-37D8-0DEF-7133709F251A}"/>
              </a:ext>
            </a:extLst>
          </p:cNvPr>
          <p:cNvSpPr txBox="1"/>
          <p:nvPr/>
        </p:nvSpPr>
        <p:spPr>
          <a:xfrm>
            <a:off x="2080053" y="3531973"/>
            <a:ext cx="17443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 your bill online through your </a:t>
            </a:r>
            <a:r>
              <a:rPr lang="en-US" b="1" dirty="0">
                <a:hlinkClick r:id="rId11" action="ppaction://hlinksldjump"/>
              </a:rPr>
              <a:t>MICA account</a:t>
            </a:r>
            <a:endParaRPr lang="en-US" dirty="0"/>
          </a:p>
        </p:txBody>
      </p:sp>
      <p:sp>
        <p:nvSpPr>
          <p:cNvPr id="28" name="TextBox 27">
            <a:extLst>
              <a:ext uri="{FF2B5EF4-FFF2-40B4-BE49-F238E27FC236}">
                <a16:creationId xmlns:a16="http://schemas.microsoft.com/office/drawing/2014/main" id="{85D2AA95-AD02-4B96-A55F-ACE028DF173E}"/>
              </a:ext>
            </a:extLst>
          </p:cNvPr>
          <p:cNvSpPr txBox="1"/>
          <p:nvPr/>
        </p:nvSpPr>
        <p:spPr>
          <a:xfrm>
            <a:off x="5097161" y="3531973"/>
            <a:ext cx="200179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Call</a:t>
            </a:r>
          </a:p>
          <a:p>
            <a:pPr algn="ctr"/>
            <a:r>
              <a:rPr lang="en-US" b="1" dirty="0"/>
              <a:t> 1-410-612-1010 to pay your bill through the phone</a:t>
            </a:r>
          </a:p>
        </p:txBody>
      </p:sp>
      <p:sp>
        <p:nvSpPr>
          <p:cNvPr id="31" name="TextBox 30">
            <a:extLst>
              <a:ext uri="{FF2B5EF4-FFF2-40B4-BE49-F238E27FC236}">
                <a16:creationId xmlns:a16="http://schemas.microsoft.com/office/drawing/2014/main" id="{EF0E5F20-7619-9755-B791-6CC044CF0B32}"/>
              </a:ext>
            </a:extLst>
          </p:cNvPr>
          <p:cNvSpPr txBox="1"/>
          <p:nvPr/>
        </p:nvSpPr>
        <p:spPr>
          <a:xfrm>
            <a:off x="7939215" y="3645244"/>
            <a:ext cx="258873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Mail your </a:t>
            </a:r>
            <a:endParaRPr lang="en-US" dirty="0"/>
          </a:p>
          <a:p>
            <a:pPr algn="ctr"/>
            <a:r>
              <a:rPr lang="en-US" b="1" dirty="0"/>
              <a:t>payment to: </a:t>
            </a:r>
            <a:endParaRPr lang="en-US" dirty="0"/>
          </a:p>
          <a:p>
            <a:r>
              <a:rPr lang="en-US" sz="1400" dirty="0"/>
              <a:t>MICA </a:t>
            </a:r>
            <a:r>
              <a:rPr lang="en-US" sz="1400" dirty="0" err="1"/>
              <a:t>Healtchcare</a:t>
            </a:r>
            <a:r>
              <a:rPr lang="en-US" sz="1400" dirty="0"/>
              <a:t> Solutions</a:t>
            </a:r>
          </a:p>
          <a:p>
            <a:r>
              <a:rPr lang="en-US" sz="1400" dirty="0"/>
              <a:t>7800 York Rd</a:t>
            </a:r>
            <a:endParaRPr lang="en-US" dirty="0"/>
          </a:p>
          <a:p>
            <a:r>
              <a:rPr lang="en-US" sz="1400" dirty="0"/>
              <a:t>Towson, MD 21204</a:t>
            </a:r>
            <a:endParaRPr lang="en-US" dirty="0"/>
          </a:p>
          <a:p>
            <a:pPr algn="ctr"/>
            <a:endParaRPr lang="en-US" b="1" dirty="0"/>
          </a:p>
        </p:txBody>
      </p:sp>
      <p:sp>
        <p:nvSpPr>
          <p:cNvPr id="33" name="Rectangle 32">
            <a:extLst>
              <a:ext uri="{FF2B5EF4-FFF2-40B4-BE49-F238E27FC236}">
                <a16:creationId xmlns:a16="http://schemas.microsoft.com/office/drawing/2014/main" id="{533EFB93-BE64-996F-1A23-19990E5492B5}"/>
              </a:ext>
            </a:extLst>
          </p:cNvPr>
          <p:cNvSpPr/>
          <p:nvPr/>
        </p:nvSpPr>
        <p:spPr>
          <a:xfrm>
            <a:off x="1622080" y="5647552"/>
            <a:ext cx="8813971" cy="665461"/>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34" name="TextBox 33">
            <a:extLst>
              <a:ext uri="{FF2B5EF4-FFF2-40B4-BE49-F238E27FC236}">
                <a16:creationId xmlns:a16="http://schemas.microsoft.com/office/drawing/2014/main" id="{7405FC8A-8DF8-BC93-A170-34CBF9D614D1}"/>
              </a:ext>
            </a:extLst>
          </p:cNvPr>
          <p:cNvSpPr txBox="1"/>
          <p:nvPr/>
        </p:nvSpPr>
        <p:spPr>
          <a:xfrm>
            <a:off x="1719647" y="5715000"/>
            <a:ext cx="823783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rPr>
              <a:t>Please note:</a:t>
            </a:r>
          </a:p>
          <a:p>
            <a:pPr marL="285750" indent="-285750">
              <a:buFont typeface="Arial"/>
              <a:buChar char="•"/>
            </a:pPr>
            <a:r>
              <a:rPr lang="en-US" sz="1400" dirty="0">
                <a:solidFill>
                  <a:schemeClr val="bg1"/>
                </a:solidFill>
              </a:rPr>
              <a:t>If you have any questions please contact our billing customer service at </a:t>
            </a:r>
            <a:r>
              <a:rPr lang="en-US" sz="1400" u="sng" dirty="0">
                <a:solidFill>
                  <a:schemeClr val="bg1"/>
                </a:solidFill>
              </a:rPr>
              <a:t>1-410-612-1015.</a:t>
            </a:r>
            <a:endParaRPr lang="en-US" u="sng" dirty="0">
              <a:solidFill>
                <a:schemeClr val="bg1"/>
              </a:solidFill>
            </a:endParaRPr>
          </a:p>
        </p:txBody>
      </p:sp>
    </p:spTree>
    <p:extLst>
      <p:ext uri="{BB962C8B-B14F-4D97-AF65-F5344CB8AC3E}">
        <p14:creationId xmlns:p14="http://schemas.microsoft.com/office/powerpoint/2010/main" val="2645510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9ECD0AA5-E447-F6A6-E8EA-9304D0060790}"/>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FAQ</a:t>
            </a:r>
            <a:endParaRPr lang="en-US" sz="1400" dirty="0"/>
          </a:p>
        </p:txBody>
      </p:sp>
      <p:sp>
        <p:nvSpPr>
          <p:cNvPr id="8" name="Rectangle: Rounded Corners 7">
            <a:extLst>
              <a:ext uri="{FF2B5EF4-FFF2-40B4-BE49-F238E27FC236}">
                <a16:creationId xmlns:a16="http://schemas.microsoft.com/office/drawing/2014/main" id="{80B3AAE6-49D6-BDE3-EF24-B02B71A6F6E5}"/>
              </a:ext>
            </a:extLst>
          </p:cNvPr>
          <p:cNvSpPr/>
          <p:nvPr/>
        </p:nvSpPr>
        <p:spPr>
          <a:xfrm>
            <a:off x="3643698" y="1598655"/>
            <a:ext cx="4902800" cy="3879764"/>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8494972-4BD0-1C24-7A3C-53AB24ECD271}"/>
              </a:ext>
            </a:extLst>
          </p:cNvPr>
          <p:cNvSpPr txBox="1"/>
          <p:nvPr/>
        </p:nvSpPr>
        <p:spPr>
          <a:xfrm>
            <a:off x="4851056" y="2076450"/>
            <a:ext cx="2486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Log in to your account</a:t>
            </a:r>
          </a:p>
        </p:txBody>
      </p:sp>
      <p:sp>
        <p:nvSpPr>
          <p:cNvPr id="4" name="TextBox 3">
            <a:extLst>
              <a:ext uri="{FF2B5EF4-FFF2-40B4-BE49-F238E27FC236}">
                <a16:creationId xmlns:a16="http://schemas.microsoft.com/office/drawing/2014/main" id="{80368245-28D0-ED01-BB39-F446E803A848}"/>
              </a:ext>
            </a:extLst>
          </p:cNvPr>
          <p:cNvSpPr txBox="1"/>
          <p:nvPr/>
        </p:nvSpPr>
        <p:spPr>
          <a:xfrm>
            <a:off x="4377895" y="2970255"/>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Username</a:t>
            </a:r>
          </a:p>
        </p:txBody>
      </p:sp>
      <p:sp>
        <p:nvSpPr>
          <p:cNvPr id="2" name="TextBox 1">
            <a:extLst>
              <a:ext uri="{FF2B5EF4-FFF2-40B4-BE49-F238E27FC236}">
                <a16:creationId xmlns:a16="http://schemas.microsoft.com/office/drawing/2014/main" id="{9AD49E85-C11A-3D9D-0998-C66AA799587A}"/>
              </a:ext>
            </a:extLst>
          </p:cNvPr>
          <p:cNvSpPr txBox="1"/>
          <p:nvPr/>
        </p:nvSpPr>
        <p:spPr>
          <a:xfrm>
            <a:off x="4377894" y="3732255"/>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Password</a:t>
            </a:r>
          </a:p>
        </p:txBody>
      </p:sp>
      <p:sp>
        <p:nvSpPr>
          <p:cNvPr id="11" name="Rectangle 10">
            <a:extLst>
              <a:ext uri="{FF2B5EF4-FFF2-40B4-BE49-F238E27FC236}">
                <a16:creationId xmlns:a16="http://schemas.microsoft.com/office/drawing/2014/main" id="{F95384CD-CF29-0BD4-C302-E248DD7F8D0A}"/>
              </a:ext>
            </a:extLst>
          </p:cNvPr>
          <p:cNvSpPr/>
          <p:nvPr/>
        </p:nvSpPr>
        <p:spPr>
          <a:xfrm>
            <a:off x="4472115" y="3310066"/>
            <a:ext cx="1729431" cy="2368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D8338E8-8486-C507-293E-28C2C71B1FA5}"/>
              </a:ext>
            </a:extLst>
          </p:cNvPr>
          <p:cNvSpPr txBox="1"/>
          <p:nvPr/>
        </p:nvSpPr>
        <p:spPr>
          <a:xfrm>
            <a:off x="4435044" y="3275055"/>
            <a:ext cx="1524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err="1"/>
              <a:t>micahealthcare</a:t>
            </a:r>
          </a:p>
        </p:txBody>
      </p:sp>
      <p:sp>
        <p:nvSpPr>
          <p:cNvPr id="16" name="Rectangle 15">
            <a:extLst>
              <a:ext uri="{FF2B5EF4-FFF2-40B4-BE49-F238E27FC236}">
                <a16:creationId xmlns:a16="http://schemas.microsoft.com/office/drawing/2014/main" id="{6E581C69-FE12-C252-900C-2F2BE572782F}"/>
              </a:ext>
            </a:extLst>
          </p:cNvPr>
          <p:cNvSpPr/>
          <p:nvPr/>
        </p:nvSpPr>
        <p:spPr>
          <a:xfrm>
            <a:off x="4472115" y="4033965"/>
            <a:ext cx="1729431" cy="2368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FB092AE-E7FC-775E-9CB8-9B8EA7287DE7}"/>
              </a:ext>
            </a:extLst>
          </p:cNvPr>
          <p:cNvSpPr txBox="1"/>
          <p:nvPr/>
        </p:nvSpPr>
        <p:spPr>
          <a:xfrm>
            <a:off x="4435044" y="4037055"/>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t>**********</a:t>
            </a:r>
          </a:p>
        </p:txBody>
      </p:sp>
      <p:sp>
        <p:nvSpPr>
          <p:cNvPr id="18" name="Rectangle 17">
            <a:extLst>
              <a:ext uri="{FF2B5EF4-FFF2-40B4-BE49-F238E27FC236}">
                <a16:creationId xmlns:a16="http://schemas.microsoft.com/office/drawing/2014/main" id="{0AE5B6D3-D9E4-5D33-1995-7871B36368E5}"/>
              </a:ext>
            </a:extLst>
          </p:cNvPr>
          <p:cNvSpPr/>
          <p:nvPr/>
        </p:nvSpPr>
        <p:spPr>
          <a:xfrm>
            <a:off x="5234115" y="4795965"/>
            <a:ext cx="1729431" cy="23683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1" name="TextBox 20">
            <a:extLst>
              <a:ext uri="{FF2B5EF4-FFF2-40B4-BE49-F238E27FC236}">
                <a16:creationId xmlns:a16="http://schemas.microsoft.com/office/drawing/2014/main" id="{6CCF8A36-BA1E-4F7A-C58E-EAC5F1EB7985}"/>
              </a:ext>
            </a:extLst>
          </p:cNvPr>
          <p:cNvSpPr txBox="1"/>
          <p:nvPr/>
        </p:nvSpPr>
        <p:spPr>
          <a:xfrm>
            <a:off x="5673294" y="4760955"/>
            <a:ext cx="847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hlinkClick r:id="rId14" action="ppaction://hlinksldjump">
                  <a:extLst>
                    <a:ext uri="{A12FA001-AC4F-418D-AE19-62706E023703}">
                      <ahyp:hlinkClr xmlns:ahyp="http://schemas.microsoft.com/office/drawing/2018/hyperlinkcolor" val="tx"/>
                    </a:ext>
                  </a:extLst>
                </a:hlinkClick>
              </a:rPr>
              <a:t>Sign in</a:t>
            </a:r>
            <a:endParaRPr lang="en-US" sz="1400" dirty="0">
              <a:solidFill>
                <a:schemeClr val="bg1"/>
              </a:solidFill>
            </a:endParaRPr>
          </a:p>
        </p:txBody>
      </p:sp>
      <p:sp>
        <p:nvSpPr>
          <p:cNvPr id="22" name="TextBox 21">
            <a:hlinkClick r:id="rId15" action="ppaction://hlinksldjump"/>
            <a:extLst>
              <a:ext uri="{FF2B5EF4-FFF2-40B4-BE49-F238E27FC236}">
                <a16:creationId xmlns:a16="http://schemas.microsoft.com/office/drawing/2014/main" id="{3B66A525-98BC-E7AF-DAAA-6B747985BF9F}"/>
              </a:ext>
            </a:extLst>
          </p:cNvPr>
          <p:cNvSpPr txBox="1"/>
          <p:nvPr/>
        </p:nvSpPr>
        <p:spPr>
          <a:xfrm>
            <a:off x="4397718" y="4419337"/>
            <a:ext cx="21717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u="sng" dirty="0"/>
              <a:t>Forgot username or password</a:t>
            </a:r>
          </a:p>
        </p:txBody>
      </p:sp>
      <p:sp>
        <p:nvSpPr>
          <p:cNvPr id="24" name="TextBox 23">
            <a:hlinkClick r:id="rId16" action="ppaction://hlinksldjump"/>
            <a:extLst>
              <a:ext uri="{FF2B5EF4-FFF2-40B4-BE49-F238E27FC236}">
                <a16:creationId xmlns:a16="http://schemas.microsoft.com/office/drawing/2014/main" id="{309E29D3-F9D8-D7EA-1565-7025A6B24311}"/>
              </a:ext>
            </a:extLst>
          </p:cNvPr>
          <p:cNvSpPr txBox="1"/>
          <p:nvPr/>
        </p:nvSpPr>
        <p:spPr>
          <a:xfrm>
            <a:off x="4377894" y="2446380"/>
            <a:ext cx="23431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u="sng" dirty="0"/>
              <a:t>New? Create an account.</a:t>
            </a:r>
          </a:p>
        </p:txBody>
      </p:sp>
    </p:spTree>
    <p:extLst>
      <p:ext uri="{BB962C8B-B14F-4D97-AF65-F5344CB8AC3E}">
        <p14:creationId xmlns:p14="http://schemas.microsoft.com/office/powerpoint/2010/main" val="2553557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46D59A-8E62-2335-29C9-AE6A9F3771C1}"/>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47BFDE36-CC38-D357-363C-FB4464B106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2D06A147-9D41-B132-EB17-9D07330530F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A4F9EC15-4915-016F-E8D5-3C55870D76F5}"/>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D835C5F3-3F7E-5063-B132-6003B18BDC54}"/>
              </a:ext>
            </a:extLst>
          </p:cNvPr>
          <p:cNvSpPr/>
          <p:nvPr/>
        </p:nvSpPr>
        <p:spPr>
          <a:xfrm>
            <a:off x="7331675"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4EDDFCF-9B71-BB99-138F-4177D4BAB8DC}"/>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3374A5CE-E854-78AE-EDE4-92A3E9FF5546}"/>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345B8384-28FC-1CB1-14CB-3C7F617CCA78}"/>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8" action="ppaction://hlinksldjump"/>
            <a:extLst>
              <a:ext uri="{FF2B5EF4-FFF2-40B4-BE49-F238E27FC236}">
                <a16:creationId xmlns:a16="http://schemas.microsoft.com/office/drawing/2014/main" id="{FADFA49C-B725-CA73-B341-93A46102AC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5696F8FD-202B-057F-A025-AF5C084321EB}"/>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8" action="ppaction://hlinksldjump"/>
              </a:rPr>
              <a:t>…..</a:t>
            </a:r>
            <a:endParaRPr lang="en-US" sz="1200" dirty="0"/>
          </a:p>
        </p:txBody>
      </p:sp>
      <p:sp>
        <p:nvSpPr>
          <p:cNvPr id="23" name="TextBox 22">
            <a:extLst>
              <a:ext uri="{FF2B5EF4-FFF2-40B4-BE49-F238E27FC236}">
                <a16:creationId xmlns:a16="http://schemas.microsoft.com/office/drawing/2014/main" id="{108D68FF-5703-100C-C5F4-2E961835AC15}"/>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1"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521177AF-F80B-7495-9D2F-D1C759BC78B6}"/>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2" action="ppaction://hlinksldjump">
                  <a:extLst>
                    <a:ext uri="{A12FA001-AC4F-418D-AE19-62706E023703}">
                      <ahyp:hlinkClr xmlns:ahyp="http://schemas.microsoft.com/office/drawing/2018/hyperlinkcolor" val="tx"/>
                    </a:ext>
                  </a:extLst>
                </a:hlinkClick>
              </a:rPr>
              <a:t>PROVIDERS</a:t>
            </a:r>
            <a:endParaRPr lang="en-US" sz="1400" dirty="0"/>
          </a:p>
        </p:txBody>
      </p:sp>
      <p:sp>
        <p:nvSpPr>
          <p:cNvPr id="4" name="TextBox 3">
            <a:extLst>
              <a:ext uri="{FF2B5EF4-FFF2-40B4-BE49-F238E27FC236}">
                <a16:creationId xmlns:a16="http://schemas.microsoft.com/office/drawing/2014/main" id="{E8A830A7-BC0C-330F-7E2B-C91F01DF3FE8}"/>
              </a:ext>
            </a:extLst>
          </p:cNvPr>
          <p:cNvSpPr txBox="1"/>
          <p:nvPr/>
        </p:nvSpPr>
        <p:spPr>
          <a:xfrm>
            <a:off x="5025595" y="1596958"/>
            <a:ext cx="21408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Pay your bill online</a:t>
            </a:r>
          </a:p>
        </p:txBody>
      </p:sp>
      <p:pic>
        <p:nvPicPr>
          <p:cNvPr id="2" name="Graphic 1" descr="Internet outline">
            <a:extLst>
              <a:ext uri="{FF2B5EF4-FFF2-40B4-BE49-F238E27FC236}">
                <a16:creationId xmlns:a16="http://schemas.microsoft.com/office/drawing/2014/main" id="{07ECF5CE-5263-5D59-831D-1ACD3C4DF7A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98122" y="2415746"/>
            <a:ext cx="914400" cy="914400"/>
          </a:xfrm>
          <a:prstGeom prst="rect">
            <a:avLst/>
          </a:prstGeom>
        </p:spPr>
      </p:pic>
      <p:pic>
        <p:nvPicPr>
          <p:cNvPr id="10" name="Graphic 9" descr="Telephone outline">
            <a:extLst>
              <a:ext uri="{FF2B5EF4-FFF2-40B4-BE49-F238E27FC236}">
                <a16:creationId xmlns:a16="http://schemas.microsoft.com/office/drawing/2014/main" id="{C83B599A-872E-167D-4ECD-CC3B7FF5FE3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77016" y="2415745"/>
            <a:ext cx="914400" cy="914400"/>
          </a:xfrm>
          <a:prstGeom prst="rect">
            <a:avLst/>
          </a:prstGeom>
        </p:spPr>
      </p:pic>
      <p:pic>
        <p:nvPicPr>
          <p:cNvPr id="11" name="Graphic 10" descr="Envelope outline">
            <a:extLst>
              <a:ext uri="{FF2B5EF4-FFF2-40B4-BE49-F238E27FC236}">
                <a16:creationId xmlns:a16="http://schemas.microsoft.com/office/drawing/2014/main" id="{A4D467C9-0C53-824B-C21A-23B36C8D082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79475" y="2415746"/>
            <a:ext cx="914400" cy="914400"/>
          </a:xfrm>
          <a:prstGeom prst="rect">
            <a:avLst/>
          </a:prstGeom>
        </p:spPr>
      </p:pic>
      <p:sp>
        <p:nvSpPr>
          <p:cNvPr id="16" name="TextBox 15">
            <a:extLst>
              <a:ext uri="{FF2B5EF4-FFF2-40B4-BE49-F238E27FC236}">
                <a16:creationId xmlns:a16="http://schemas.microsoft.com/office/drawing/2014/main" id="{A6C67B78-0A05-FB5E-5A7D-27B33C8139FF}"/>
              </a:ext>
            </a:extLst>
          </p:cNvPr>
          <p:cNvSpPr txBox="1"/>
          <p:nvPr/>
        </p:nvSpPr>
        <p:spPr>
          <a:xfrm>
            <a:off x="10527954" y="696069"/>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9"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20" action="ppaction://hlinksldjump"/>
              </a:rPr>
              <a:t>sign out</a:t>
            </a:r>
            <a:r>
              <a:rPr lang="en-US" sz="1000" dirty="0">
                <a:solidFill>
                  <a:schemeClr val="tx2"/>
                </a:solidFill>
              </a:rPr>
              <a:t>.</a:t>
            </a:r>
          </a:p>
        </p:txBody>
      </p:sp>
      <p:graphicFrame>
        <p:nvGraphicFramePr>
          <p:cNvPr id="21" name="Diagram 20">
            <a:extLst>
              <a:ext uri="{FF2B5EF4-FFF2-40B4-BE49-F238E27FC236}">
                <a16:creationId xmlns:a16="http://schemas.microsoft.com/office/drawing/2014/main" id="{9A45103C-69ED-D38F-E70C-A056BAF5767D}"/>
              </a:ext>
            </a:extLst>
          </p:cNvPr>
          <p:cNvGraphicFramePr/>
          <p:nvPr>
            <p:extLst>
              <p:ext uri="{D42A27DB-BD31-4B8C-83A1-F6EECF244321}">
                <p14:modId xmlns:p14="http://schemas.microsoft.com/office/powerpoint/2010/main" val="3575383288"/>
              </p:ext>
            </p:extLst>
          </p:nvPr>
        </p:nvGraphicFramePr>
        <p:xfrm>
          <a:off x="3571404" y="1781624"/>
          <a:ext cx="5049190" cy="1364403"/>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29" name="TextBox 28">
            <a:extLst>
              <a:ext uri="{FF2B5EF4-FFF2-40B4-BE49-F238E27FC236}">
                <a16:creationId xmlns:a16="http://schemas.microsoft.com/office/drawing/2014/main" id="{1561CF4D-4B75-F53B-5364-2930543085C9}"/>
              </a:ext>
            </a:extLst>
          </p:cNvPr>
          <p:cNvSpPr txBox="1"/>
          <p:nvPr/>
        </p:nvSpPr>
        <p:spPr>
          <a:xfrm>
            <a:off x="4290954" y="3054914"/>
            <a:ext cx="3471078" cy="369332"/>
          </a:xfrm>
          <a:prstGeom prst="rect">
            <a:avLst/>
          </a:prstGeom>
          <a:noFill/>
        </p:spPr>
        <p:txBody>
          <a:bodyPr wrap="none" rtlCol="0">
            <a:spAutoFit/>
          </a:bodyPr>
          <a:lstStyle/>
          <a:p>
            <a:r>
              <a:rPr lang="en-US" dirty="0"/>
              <a:t>Complete payment details below</a:t>
            </a:r>
          </a:p>
        </p:txBody>
      </p:sp>
      <p:sp>
        <p:nvSpPr>
          <p:cNvPr id="30" name="TextBox 29">
            <a:extLst>
              <a:ext uri="{FF2B5EF4-FFF2-40B4-BE49-F238E27FC236}">
                <a16:creationId xmlns:a16="http://schemas.microsoft.com/office/drawing/2014/main" id="{A4228C49-5BBA-7A9E-51AC-10F34307CAF8}"/>
              </a:ext>
            </a:extLst>
          </p:cNvPr>
          <p:cNvSpPr txBox="1"/>
          <p:nvPr/>
        </p:nvSpPr>
        <p:spPr>
          <a:xfrm>
            <a:off x="3571404" y="3424246"/>
            <a:ext cx="1117614" cy="369332"/>
          </a:xfrm>
          <a:prstGeom prst="rect">
            <a:avLst/>
          </a:prstGeom>
          <a:noFill/>
        </p:spPr>
        <p:txBody>
          <a:bodyPr wrap="none" rtlCol="0">
            <a:spAutoFit/>
          </a:bodyPr>
          <a:lstStyle/>
          <a:p>
            <a:r>
              <a:rPr lang="en-US" dirty="0"/>
              <a:t>Pay using</a:t>
            </a:r>
          </a:p>
        </p:txBody>
      </p:sp>
      <p:pic>
        <p:nvPicPr>
          <p:cNvPr id="35" name="Picture 34" descr="A group of credit cards&#10;&#10;Description automatically generated">
            <a:extLst>
              <a:ext uri="{FF2B5EF4-FFF2-40B4-BE49-F238E27FC236}">
                <a16:creationId xmlns:a16="http://schemas.microsoft.com/office/drawing/2014/main" id="{904189F6-44EC-F54F-C63C-91F3A6CB2CAF}"/>
              </a:ext>
            </a:extLst>
          </p:cNvPr>
          <p:cNvPicPr>
            <a:picLocks noChangeAspect="1"/>
          </p:cNvPicPr>
          <p:nvPr/>
        </p:nvPicPr>
        <p:blipFill>
          <a:blip r:embed="rId26">
            <a:extLst>
              <a:ext uri="{28A0092B-C50C-407E-A947-70E740481C1C}">
                <a14:useLocalDpi xmlns:a14="http://schemas.microsoft.com/office/drawing/2010/main" val="0"/>
              </a:ext>
              <a:ext uri="{837473B0-CC2E-450A-ABE3-18F120FF3D39}">
                <a1611:picAttrSrcUrl xmlns:a1611="http://schemas.microsoft.com/office/drawing/2016/11/main" r:id="rId27"/>
              </a:ext>
            </a:extLst>
          </a:blip>
          <a:stretch>
            <a:fillRect/>
          </a:stretch>
        </p:blipFill>
        <p:spPr>
          <a:xfrm>
            <a:off x="4689018" y="2556165"/>
            <a:ext cx="1905000" cy="2138383"/>
          </a:xfrm>
          <a:prstGeom prst="rect">
            <a:avLst/>
          </a:prstGeom>
        </p:spPr>
      </p:pic>
      <p:pic>
        <p:nvPicPr>
          <p:cNvPr id="38" name="Graphic 37" descr="Credit card with solid fill">
            <a:extLst>
              <a:ext uri="{FF2B5EF4-FFF2-40B4-BE49-F238E27FC236}">
                <a16:creationId xmlns:a16="http://schemas.microsoft.com/office/drawing/2014/main" id="{60D8F7D2-9565-C946-107D-FBC14C7FD044}"/>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628396" y="3820889"/>
            <a:ext cx="501815" cy="501815"/>
          </a:xfrm>
          <a:prstGeom prst="rect">
            <a:avLst/>
          </a:prstGeom>
        </p:spPr>
      </p:pic>
      <p:sp>
        <p:nvSpPr>
          <p:cNvPr id="39" name="Rectangle 38">
            <a:extLst>
              <a:ext uri="{FF2B5EF4-FFF2-40B4-BE49-F238E27FC236}">
                <a16:creationId xmlns:a16="http://schemas.microsoft.com/office/drawing/2014/main" id="{81050999-B76C-3927-E208-A5B99AA98E8D}"/>
              </a:ext>
            </a:extLst>
          </p:cNvPr>
          <p:cNvSpPr/>
          <p:nvPr/>
        </p:nvSpPr>
        <p:spPr>
          <a:xfrm>
            <a:off x="4130211" y="3942221"/>
            <a:ext cx="4410474"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Card number</a:t>
            </a:r>
          </a:p>
        </p:txBody>
      </p:sp>
      <p:sp>
        <p:nvSpPr>
          <p:cNvPr id="40" name="Rectangle 39">
            <a:extLst>
              <a:ext uri="{FF2B5EF4-FFF2-40B4-BE49-F238E27FC236}">
                <a16:creationId xmlns:a16="http://schemas.microsoft.com/office/drawing/2014/main" id="{54B00CFB-C6D7-2DDE-8F12-A043F4621FF7}"/>
              </a:ext>
            </a:extLst>
          </p:cNvPr>
          <p:cNvSpPr/>
          <p:nvPr/>
        </p:nvSpPr>
        <p:spPr>
          <a:xfrm>
            <a:off x="4130210" y="4403964"/>
            <a:ext cx="2214029"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MM/ YY</a:t>
            </a:r>
          </a:p>
        </p:txBody>
      </p:sp>
      <p:pic>
        <p:nvPicPr>
          <p:cNvPr id="42" name="Graphic 41" descr="Monthly calendar with solid fill">
            <a:extLst>
              <a:ext uri="{FF2B5EF4-FFF2-40B4-BE49-F238E27FC236}">
                <a16:creationId xmlns:a16="http://schemas.microsoft.com/office/drawing/2014/main" id="{C78C8119-F94B-3B83-E937-9AB6C33966B9}"/>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628396" y="4311553"/>
            <a:ext cx="501815" cy="501815"/>
          </a:xfrm>
          <a:prstGeom prst="rect">
            <a:avLst/>
          </a:prstGeom>
        </p:spPr>
      </p:pic>
      <p:sp>
        <p:nvSpPr>
          <p:cNvPr id="43" name="Rectangle 42">
            <a:extLst>
              <a:ext uri="{FF2B5EF4-FFF2-40B4-BE49-F238E27FC236}">
                <a16:creationId xmlns:a16="http://schemas.microsoft.com/office/drawing/2014/main" id="{9B641C11-33E1-82DE-D5FC-3682149C7657}"/>
              </a:ext>
            </a:extLst>
          </p:cNvPr>
          <p:cNvSpPr/>
          <p:nvPr/>
        </p:nvSpPr>
        <p:spPr>
          <a:xfrm>
            <a:off x="6851416" y="4403964"/>
            <a:ext cx="1689269"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Security code</a:t>
            </a:r>
          </a:p>
        </p:txBody>
      </p:sp>
      <p:pic>
        <p:nvPicPr>
          <p:cNvPr id="47" name="Graphic 46" descr="Lock with solid fill">
            <a:extLst>
              <a:ext uri="{FF2B5EF4-FFF2-40B4-BE49-F238E27FC236}">
                <a16:creationId xmlns:a16="http://schemas.microsoft.com/office/drawing/2014/main" id="{FA0657B7-7C83-489E-39FF-70AA582B17D2}"/>
              </a:ext>
            </a:extLst>
          </p:cNvPr>
          <p:cNvPicPr>
            <a:picLocks noChangeAspect="1"/>
          </p:cNvPicPr>
          <p:nvPr/>
        </p:nvPicPr>
        <p:blipFill>
          <a:blip r:embed="rId32">
            <a:extLst>
              <a:ext uri="{96DAC541-7B7A-43D3-8B79-37D633B846F1}">
                <asvg:svgBlip xmlns:asvg="http://schemas.microsoft.com/office/drawing/2016/SVG/main" r:embed="rId33"/>
              </a:ext>
            </a:extLst>
          </a:blip>
          <a:stretch>
            <a:fillRect/>
          </a:stretch>
        </p:blipFill>
        <p:spPr>
          <a:xfrm>
            <a:off x="6350729" y="4288151"/>
            <a:ext cx="501815" cy="501815"/>
          </a:xfrm>
          <a:prstGeom prst="rect">
            <a:avLst/>
          </a:prstGeom>
        </p:spPr>
      </p:pic>
      <p:sp>
        <p:nvSpPr>
          <p:cNvPr id="48" name="Rectangle: Rounded Corners 47">
            <a:extLst>
              <a:ext uri="{FF2B5EF4-FFF2-40B4-BE49-F238E27FC236}">
                <a16:creationId xmlns:a16="http://schemas.microsoft.com/office/drawing/2014/main" id="{BD6423DB-E4EA-9A16-C942-13BEF25D64E4}"/>
              </a:ext>
            </a:extLst>
          </p:cNvPr>
          <p:cNvSpPr/>
          <p:nvPr/>
        </p:nvSpPr>
        <p:spPr>
          <a:xfrm>
            <a:off x="4676858" y="5051515"/>
            <a:ext cx="2714715" cy="501815"/>
          </a:xfrm>
          <a:prstGeom prst="roundRect">
            <a:avLst>
              <a:gd name="adj" fmla="val 5000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rId34" action="ppaction://hlinksldjump">
                  <a:extLst>
                    <a:ext uri="{A12FA001-AC4F-418D-AE19-62706E023703}">
                      <ahyp:hlinkClr xmlns:ahyp="http://schemas.microsoft.com/office/drawing/2018/hyperlinkcolor" val="tx"/>
                    </a:ext>
                  </a:extLst>
                </a:hlinkClick>
              </a:rPr>
              <a:t>Continue</a:t>
            </a:r>
            <a:endParaRPr lang="en-US" dirty="0">
              <a:solidFill>
                <a:schemeClr val="tx1"/>
              </a:solidFill>
            </a:endParaRPr>
          </a:p>
        </p:txBody>
      </p:sp>
    </p:spTree>
    <p:extLst>
      <p:ext uri="{BB962C8B-B14F-4D97-AF65-F5344CB8AC3E}">
        <p14:creationId xmlns:p14="http://schemas.microsoft.com/office/powerpoint/2010/main" val="555926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2424AE-3302-8BF1-8ED3-61A4BE63207D}"/>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BD5660B-051E-4C5F-2C3D-B844F899BD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4936828A-FB62-E4EA-21A4-849550355F0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03E2414E-7778-79F5-23FC-EBF008FFED30}"/>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312E4A5D-440D-DD87-7587-E1077844F0E6}"/>
              </a:ext>
            </a:extLst>
          </p:cNvPr>
          <p:cNvSpPr/>
          <p:nvPr/>
        </p:nvSpPr>
        <p:spPr>
          <a:xfrm>
            <a:off x="7331675"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3152821-68FC-0B7C-ECDE-675E468BCBB3}"/>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4C59C5AF-6694-F456-1D6A-5C4239EDD6C0}"/>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20D44B4C-283D-149C-62D5-7E2BE95B4F02}"/>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8" action="ppaction://hlinksldjump"/>
            <a:extLst>
              <a:ext uri="{FF2B5EF4-FFF2-40B4-BE49-F238E27FC236}">
                <a16:creationId xmlns:a16="http://schemas.microsoft.com/office/drawing/2014/main" id="{B908A9EA-C81D-6D76-6008-6171D235603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26AF1B53-92BC-E679-C606-E4B44C4D0456}"/>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8" action="ppaction://hlinksldjump"/>
              </a:rPr>
              <a:t>…..</a:t>
            </a:r>
            <a:endParaRPr lang="en-US" sz="1200" dirty="0"/>
          </a:p>
        </p:txBody>
      </p:sp>
      <p:sp>
        <p:nvSpPr>
          <p:cNvPr id="23" name="TextBox 22">
            <a:extLst>
              <a:ext uri="{FF2B5EF4-FFF2-40B4-BE49-F238E27FC236}">
                <a16:creationId xmlns:a16="http://schemas.microsoft.com/office/drawing/2014/main" id="{035BB56D-A291-6EB1-C240-7B03E2A7BDD6}"/>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1"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308CC055-D6D6-ACBA-AFE7-E0B95E3E8A0A}"/>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2" action="ppaction://hlinksldjump">
                  <a:extLst>
                    <a:ext uri="{A12FA001-AC4F-418D-AE19-62706E023703}">
                      <ahyp:hlinkClr xmlns:ahyp="http://schemas.microsoft.com/office/drawing/2018/hyperlinkcolor" val="tx"/>
                    </a:ext>
                  </a:extLst>
                </a:hlinkClick>
              </a:rPr>
              <a:t>PROVIDERS</a:t>
            </a:r>
            <a:endParaRPr lang="en-US" sz="1400" dirty="0"/>
          </a:p>
        </p:txBody>
      </p:sp>
      <p:sp>
        <p:nvSpPr>
          <p:cNvPr id="4" name="TextBox 3">
            <a:extLst>
              <a:ext uri="{FF2B5EF4-FFF2-40B4-BE49-F238E27FC236}">
                <a16:creationId xmlns:a16="http://schemas.microsoft.com/office/drawing/2014/main" id="{204EB671-4B6A-74CD-635F-F658F1CA80E9}"/>
              </a:ext>
            </a:extLst>
          </p:cNvPr>
          <p:cNvSpPr txBox="1"/>
          <p:nvPr/>
        </p:nvSpPr>
        <p:spPr>
          <a:xfrm>
            <a:off x="5025595" y="1596958"/>
            <a:ext cx="21408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Pay your bill online</a:t>
            </a:r>
          </a:p>
        </p:txBody>
      </p:sp>
      <p:pic>
        <p:nvPicPr>
          <p:cNvPr id="2" name="Graphic 1" descr="Internet outline">
            <a:extLst>
              <a:ext uri="{FF2B5EF4-FFF2-40B4-BE49-F238E27FC236}">
                <a16:creationId xmlns:a16="http://schemas.microsoft.com/office/drawing/2014/main" id="{1ABAF7EF-6D8A-D70A-30E1-11EAAF3660D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98122" y="2415746"/>
            <a:ext cx="914400" cy="914400"/>
          </a:xfrm>
          <a:prstGeom prst="rect">
            <a:avLst/>
          </a:prstGeom>
        </p:spPr>
      </p:pic>
      <p:pic>
        <p:nvPicPr>
          <p:cNvPr id="10" name="Graphic 9" descr="Telephone outline">
            <a:extLst>
              <a:ext uri="{FF2B5EF4-FFF2-40B4-BE49-F238E27FC236}">
                <a16:creationId xmlns:a16="http://schemas.microsoft.com/office/drawing/2014/main" id="{DC697D7A-C37D-7106-FF1D-9B020BF6B26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77016" y="2415745"/>
            <a:ext cx="914400" cy="914400"/>
          </a:xfrm>
          <a:prstGeom prst="rect">
            <a:avLst/>
          </a:prstGeom>
        </p:spPr>
      </p:pic>
      <p:pic>
        <p:nvPicPr>
          <p:cNvPr id="11" name="Graphic 10" descr="Envelope outline">
            <a:extLst>
              <a:ext uri="{FF2B5EF4-FFF2-40B4-BE49-F238E27FC236}">
                <a16:creationId xmlns:a16="http://schemas.microsoft.com/office/drawing/2014/main" id="{C241BDB2-80C3-188A-EFF1-32D298092079}"/>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79475" y="2415746"/>
            <a:ext cx="914400" cy="914400"/>
          </a:xfrm>
          <a:prstGeom prst="rect">
            <a:avLst/>
          </a:prstGeom>
        </p:spPr>
      </p:pic>
      <p:sp>
        <p:nvSpPr>
          <p:cNvPr id="16" name="TextBox 15">
            <a:extLst>
              <a:ext uri="{FF2B5EF4-FFF2-40B4-BE49-F238E27FC236}">
                <a16:creationId xmlns:a16="http://schemas.microsoft.com/office/drawing/2014/main" id="{02B976E6-9732-F37D-50AD-770933383CB7}"/>
              </a:ext>
            </a:extLst>
          </p:cNvPr>
          <p:cNvSpPr txBox="1"/>
          <p:nvPr/>
        </p:nvSpPr>
        <p:spPr>
          <a:xfrm>
            <a:off x="10527954" y="696069"/>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9"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20" action="ppaction://hlinksldjump"/>
              </a:rPr>
              <a:t>sign out</a:t>
            </a:r>
            <a:r>
              <a:rPr lang="en-US" sz="1000" dirty="0">
                <a:solidFill>
                  <a:schemeClr val="tx2"/>
                </a:solidFill>
              </a:rPr>
              <a:t>.</a:t>
            </a:r>
          </a:p>
        </p:txBody>
      </p:sp>
      <p:graphicFrame>
        <p:nvGraphicFramePr>
          <p:cNvPr id="21" name="Diagram 20">
            <a:extLst>
              <a:ext uri="{FF2B5EF4-FFF2-40B4-BE49-F238E27FC236}">
                <a16:creationId xmlns:a16="http://schemas.microsoft.com/office/drawing/2014/main" id="{823F9A5B-F94F-8D55-18B7-07FACF0B9031}"/>
              </a:ext>
            </a:extLst>
          </p:cNvPr>
          <p:cNvGraphicFramePr/>
          <p:nvPr>
            <p:extLst>
              <p:ext uri="{D42A27DB-BD31-4B8C-83A1-F6EECF244321}">
                <p14:modId xmlns:p14="http://schemas.microsoft.com/office/powerpoint/2010/main" val="2903433619"/>
              </p:ext>
            </p:extLst>
          </p:nvPr>
        </p:nvGraphicFramePr>
        <p:xfrm>
          <a:off x="3571404" y="1781624"/>
          <a:ext cx="5049190" cy="1364403"/>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3" name="Rectangle: Rounded Corners 2">
            <a:extLst>
              <a:ext uri="{FF2B5EF4-FFF2-40B4-BE49-F238E27FC236}">
                <a16:creationId xmlns:a16="http://schemas.microsoft.com/office/drawing/2014/main" id="{62C1C275-F7AE-86C7-D5C9-69566E6F8EE9}"/>
              </a:ext>
            </a:extLst>
          </p:cNvPr>
          <p:cNvSpPr/>
          <p:nvPr/>
        </p:nvSpPr>
        <p:spPr>
          <a:xfrm>
            <a:off x="4676858" y="5051515"/>
            <a:ext cx="2714715" cy="501815"/>
          </a:xfrm>
          <a:prstGeom prst="roundRect">
            <a:avLst>
              <a:gd name="adj" fmla="val 5000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rId26" action="ppaction://hlinksldjump">
                  <a:extLst>
                    <a:ext uri="{A12FA001-AC4F-418D-AE19-62706E023703}">
                      <ahyp:hlinkClr xmlns:ahyp="http://schemas.microsoft.com/office/drawing/2018/hyperlinkcolor" val="tx"/>
                    </a:ext>
                  </a:extLst>
                </a:hlinkClick>
              </a:rPr>
              <a:t>Continue</a:t>
            </a:r>
            <a:endParaRPr lang="en-US" dirty="0">
              <a:solidFill>
                <a:schemeClr val="tx1"/>
              </a:solidFill>
            </a:endParaRPr>
          </a:p>
        </p:txBody>
      </p:sp>
      <p:sp>
        <p:nvSpPr>
          <p:cNvPr id="8" name="TextBox 7">
            <a:extLst>
              <a:ext uri="{FF2B5EF4-FFF2-40B4-BE49-F238E27FC236}">
                <a16:creationId xmlns:a16="http://schemas.microsoft.com/office/drawing/2014/main" id="{973B0535-D443-F946-F3EF-58E0DCFE35FE}"/>
              </a:ext>
            </a:extLst>
          </p:cNvPr>
          <p:cNvSpPr txBox="1"/>
          <p:nvPr/>
        </p:nvSpPr>
        <p:spPr>
          <a:xfrm>
            <a:off x="3500747" y="3016669"/>
            <a:ext cx="1653081" cy="369332"/>
          </a:xfrm>
          <a:prstGeom prst="rect">
            <a:avLst/>
          </a:prstGeom>
          <a:noFill/>
        </p:spPr>
        <p:txBody>
          <a:bodyPr wrap="none" rtlCol="0">
            <a:spAutoFit/>
          </a:bodyPr>
          <a:lstStyle/>
          <a:p>
            <a:r>
              <a:rPr lang="en-US" dirty="0"/>
              <a:t>Billing Address</a:t>
            </a:r>
          </a:p>
        </p:txBody>
      </p:sp>
      <p:sp>
        <p:nvSpPr>
          <p:cNvPr id="9" name="Rectangle 8">
            <a:extLst>
              <a:ext uri="{FF2B5EF4-FFF2-40B4-BE49-F238E27FC236}">
                <a16:creationId xmlns:a16="http://schemas.microsoft.com/office/drawing/2014/main" id="{F78C890C-3235-42F7-B5BD-FCD61D01AD9A}"/>
              </a:ext>
            </a:extLst>
          </p:cNvPr>
          <p:cNvSpPr/>
          <p:nvPr/>
        </p:nvSpPr>
        <p:spPr>
          <a:xfrm>
            <a:off x="3571404" y="3406698"/>
            <a:ext cx="4410474"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Full Name</a:t>
            </a:r>
          </a:p>
        </p:txBody>
      </p:sp>
      <p:sp>
        <p:nvSpPr>
          <p:cNvPr id="18" name="Rectangle 17">
            <a:extLst>
              <a:ext uri="{FF2B5EF4-FFF2-40B4-BE49-F238E27FC236}">
                <a16:creationId xmlns:a16="http://schemas.microsoft.com/office/drawing/2014/main" id="{05088178-6DA8-A610-3570-977B69268603}"/>
              </a:ext>
            </a:extLst>
          </p:cNvPr>
          <p:cNvSpPr/>
          <p:nvPr/>
        </p:nvSpPr>
        <p:spPr>
          <a:xfrm>
            <a:off x="3571404" y="3881786"/>
            <a:ext cx="4410474"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Street Name</a:t>
            </a:r>
          </a:p>
        </p:txBody>
      </p:sp>
      <p:sp>
        <p:nvSpPr>
          <p:cNvPr id="20" name="Rectangle 19">
            <a:extLst>
              <a:ext uri="{FF2B5EF4-FFF2-40B4-BE49-F238E27FC236}">
                <a16:creationId xmlns:a16="http://schemas.microsoft.com/office/drawing/2014/main" id="{2003FAAF-4FB3-88A0-37AE-E3F4765AEA61}"/>
              </a:ext>
            </a:extLst>
          </p:cNvPr>
          <p:cNvSpPr/>
          <p:nvPr/>
        </p:nvSpPr>
        <p:spPr>
          <a:xfrm>
            <a:off x="3571404" y="4412376"/>
            <a:ext cx="1660472"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City</a:t>
            </a:r>
          </a:p>
        </p:txBody>
      </p:sp>
      <p:sp>
        <p:nvSpPr>
          <p:cNvPr id="22" name="Rectangle 21">
            <a:extLst>
              <a:ext uri="{FF2B5EF4-FFF2-40B4-BE49-F238E27FC236}">
                <a16:creationId xmlns:a16="http://schemas.microsoft.com/office/drawing/2014/main" id="{19316486-0798-4BBB-DCFC-A0550FC2DF3F}"/>
              </a:ext>
            </a:extLst>
          </p:cNvPr>
          <p:cNvSpPr/>
          <p:nvPr/>
        </p:nvSpPr>
        <p:spPr>
          <a:xfrm>
            <a:off x="5365621" y="4419877"/>
            <a:ext cx="1321743"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State</a:t>
            </a:r>
          </a:p>
        </p:txBody>
      </p:sp>
      <p:sp>
        <p:nvSpPr>
          <p:cNvPr id="24" name="Rectangle 23">
            <a:extLst>
              <a:ext uri="{FF2B5EF4-FFF2-40B4-BE49-F238E27FC236}">
                <a16:creationId xmlns:a16="http://schemas.microsoft.com/office/drawing/2014/main" id="{8F96D215-6CF2-E998-A4FE-D218D85D75F2}"/>
              </a:ext>
            </a:extLst>
          </p:cNvPr>
          <p:cNvSpPr/>
          <p:nvPr/>
        </p:nvSpPr>
        <p:spPr>
          <a:xfrm>
            <a:off x="6821109" y="4419877"/>
            <a:ext cx="1160769" cy="3131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Zipcode</a:t>
            </a:r>
            <a:endParaRPr lang="en-US" dirty="0">
              <a:solidFill>
                <a:schemeClr val="tx1"/>
              </a:solidFill>
            </a:endParaRPr>
          </a:p>
        </p:txBody>
      </p:sp>
    </p:spTree>
    <p:extLst>
      <p:ext uri="{BB962C8B-B14F-4D97-AF65-F5344CB8AC3E}">
        <p14:creationId xmlns:p14="http://schemas.microsoft.com/office/powerpoint/2010/main" val="2233589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05BEB-1806-3E51-20B4-1B8C8C2A2D8B}"/>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011F781F-4D6B-976A-C5B3-F131F58C51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2FE92F77-C8A4-771D-2A7D-626012DFDDC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AAC5AAFF-4BC1-BD58-1ABD-8CD645DC27CE}"/>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91EC9130-7984-E0FA-9982-F7E328D56865}"/>
              </a:ext>
            </a:extLst>
          </p:cNvPr>
          <p:cNvSpPr/>
          <p:nvPr/>
        </p:nvSpPr>
        <p:spPr>
          <a:xfrm>
            <a:off x="7331675"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B0C1D7-7ABE-01AB-BD20-6FD786F5B512}"/>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59793E10-2EEB-A9B7-9FCC-CB4C3B7E17E8}"/>
              </a:ext>
            </a:extLst>
          </p:cNvPr>
          <p:cNvSpPr txBox="1"/>
          <p:nvPr/>
        </p:nvSpPr>
        <p:spPr>
          <a:xfrm>
            <a:off x="7422954" y="1237074"/>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F3C2A339-306D-A009-0429-628BD85E4263}"/>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8" action="ppaction://hlinksldjump"/>
            <a:extLst>
              <a:ext uri="{FF2B5EF4-FFF2-40B4-BE49-F238E27FC236}">
                <a16:creationId xmlns:a16="http://schemas.microsoft.com/office/drawing/2014/main" id="{0D876C9B-CF79-954B-7668-0D0DE90D42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DDBDD643-39B2-C567-050B-5ED2D1E981B8}"/>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8" action="ppaction://hlinksldjump"/>
              </a:rPr>
              <a:t>…..</a:t>
            </a:r>
            <a:endParaRPr lang="en-US" sz="1200" dirty="0"/>
          </a:p>
        </p:txBody>
      </p:sp>
      <p:sp>
        <p:nvSpPr>
          <p:cNvPr id="23" name="TextBox 22">
            <a:extLst>
              <a:ext uri="{FF2B5EF4-FFF2-40B4-BE49-F238E27FC236}">
                <a16:creationId xmlns:a16="http://schemas.microsoft.com/office/drawing/2014/main" id="{9670DBBB-C1F9-8049-9099-9155F662C5B7}"/>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1"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152B55A6-E986-3E5C-8F53-9CF1FF325F1B}"/>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2" action="ppaction://hlinksldjump">
                  <a:extLst>
                    <a:ext uri="{A12FA001-AC4F-418D-AE19-62706E023703}">
                      <ahyp:hlinkClr xmlns:ahyp="http://schemas.microsoft.com/office/drawing/2018/hyperlinkcolor" val="tx"/>
                    </a:ext>
                  </a:extLst>
                </a:hlinkClick>
              </a:rPr>
              <a:t>PROVIDERS</a:t>
            </a:r>
            <a:endParaRPr lang="en-US" sz="1400" dirty="0"/>
          </a:p>
        </p:txBody>
      </p:sp>
      <p:sp>
        <p:nvSpPr>
          <p:cNvPr id="4" name="TextBox 3">
            <a:extLst>
              <a:ext uri="{FF2B5EF4-FFF2-40B4-BE49-F238E27FC236}">
                <a16:creationId xmlns:a16="http://schemas.microsoft.com/office/drawing/2014/main" id="{E4FA8D2E-77DA-BC4A-CEC1-83CA862EF92A}"/>
              </a:ext>
            </a:extLst>
          </p:cNvPr>
          <p:cNvSpPr txBox="1"/>
          <p:nvPr/>
        </p:nvSpPr>
        <p:spPr>
          <a:xfrm>
            <a:off x="5025595" y="1596958"/>
            <a:ext cx="21408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Pay your bill online</a:t>
            </a:r>
          </a:p>
        </p:txBody>
      </p:sp>
      <p:pic>
        <p:nvPicPr>
          <p:cNvPr id="2" name="Graphic 1" descr="Internet outline">
            <a:extLst>
              <a:ext uri="{FF2B5EF4-FFF2-40B4-BE49-F238E27FC236}">
                <a16:creationId xmlns:a16="http://schemas.microsoft.com/office/drawing/2014/main" id="{6EB75A82-16E5-04E3-1789-47233E63B0D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98122" y="2415746"/>
            <a:ext cx="914400" cy="914400"/>
          </a:xfrm>
          <a:prstGeom prst="rect">
            <a:avLst/>
          </a:prstGeom>
        </p:spPr>
      </p:pic>
      <p:pic>
        <p:nvPicPr>
          <p:cNvPr id="10" name="Graphic 9" descr="Telephone outline">
            <a:extLst>
              <a:ext uri="{FF2B5EF4-FFF2-40B4-BE49-F238E27FC236}">
                <a16:creationId xmlns:a16="http://schemas.microsoft.com/office/drawing/2014/main" id="{516DF477-0325-0F49-CAAB-C07F0B11966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77016" y="2415745"/>
            <a:ext cx="914400" cy="914400"/>
          </a:xfrm>
          <a:prstGeom prst="rect">
            <a:avLst/>
          </a:prstGeom>
        </p:spPr>
      </p:pic>
      <p:pic>
        <p:nvPicPr>
          <p:cNvPr id="11" name="Graphic 10" descr="Envelope outline">
            <a:extLst>
              <a:ext uri="{FF2B5EF4-FFF2-40B4-BE49-F238E27FC236}">
                <a16:creationId xmlns:a16="http://schemas.microsoft.com/office/drawing/2014/main" id="{60EA0CA0-3FA6-AC7B-8820-511B12ABC1F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79475" y="2415746"/>
            <a:ext cx="914400" cy="914400"/>
          </a:xfrm>
          <a:prstGeom prst="rect">
            <a:avLst/>
          </a:prstGeom>
        </p:spPr>
      </p:pic>
      <p:sp>
        <p:nvSpPr>
          <p:cNvPr id="16" name="TextBox 15">
            <a:extLst>
              <a:ext uri="{FF2B5EF4-FFF2-40B4-BE49-F238E27FC236}">
                <a16:creationId xmlns:a16="http://schemas.microsoft.com/office/drawing/2014/main" id="{9F673DB0-D400-0892-9476-1CDC9A0BB1DC}"/>
              </a:ext>
            </a:extLst>
          </p:cNvPr>
          <p:cNvSpPr txBox="1"/>
          <p:nvPr/>
        </p:nvSpPr>
        <p:spPr>
          <a:xfrm>
            <a:off x="10527954" y="696069"/>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9"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20" action="ppaction://hlinksldjump"/>
              </a:rPr>
              <a:t>sign out</a:t>
            </a:r>
            <a:r>
              <a:rPr lang="en-US" sz="1000" dirty="0">
                <a:solidFill>
                  <a:schemeClr val="tx2"/>
                </a:solidFill>
              </a:rPr>
              <a:t>.</a:t>
            </a:r>
          </a:p>
        </p:txBody>
      </p:sp>
      <p:graphicFrame>
        <p:nvGraphicFramePr>
          <p:cNvPr id="21" name="Diagram 20">
            <a:extLst>
              <a:ext uri="{FF2B5EF4-FFF2-40B4-BE49-F238E27FC236}">
                <a16:creationId xmlns:a16="http://schemas.microsoft.com/office/drawing/2014/main" id="{24F44767-B920-EFB5-9588-664DEE776016}"/>
              </a:ext>
            </a:extLst>
          </p:cNvPr>
          <p:cNvGraphicFramePr/>
          <p:nvPr>
            <p:extLst>
              <p:ext uri="{D42A27DB-BD31-4B8C-83A1-F6EECF244321}">
                <p14:modId xmlns:p14="http://schemas.microsoft.com/office/powerpoint/2010/main" val="1338298037"/>
              </p:ext>
            </p:extLst>
          </p:nvPr>
        </p:nvGraphicFramePr>
        <p:xfrm>
          <a:off x="3571404" y="1781624"/>
          <a:ext cx="5049190" cy="1364403"/>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3" name="TextBox 2">
            <a:extLst>
              <a:ext uri="{FF2B5EF4-FFF2-40B4-BE49-F238E27FC236}">
                <a16:creationId xmlns:a16="http://schemas.microsoft.com/office/drawing/2014/main" id="{B20D1160-4D87-8CDC-1D6A-E1FE3D9F049F}"/>
              </a:ext>
            </a:extLst>
          </p:cNvPr>
          <p:cNvSpPr txBox="1"/>
          <p:nvPr/>
        </p:nvSpPr>
        <p:spPr>
          <a:xfrm flipH="1">
            <a:off x="4874519" y="3016669"/>
            <a:ext cx="2442958" cy="369332"/>
          </a:xfrm>
          <a:prstGeom prst="rect">
            <a:avLst/>
          </a:prstGeom>
          <a:noFill/>
        </p:spPr>
        <p:txBody>
          <a:bodyPr wrap="square" rtlCol="0">
            <a:spAutoFit/>
          </a:bodyPr>
          <a:lstStyle/>
          <a:p>
            <a:r>
              <a:rPr lang="en-US" dirty="0"/>
              <a:t>Confirm your payment</a:t>
            </a:r>
          </a:p>
        </p:txBody>
      </p:sp>
      <p:sp>
        <p:nvSpPr>
          <p:cNvPr id="8" name="Rectangle 7">
            <a:extLst>
              <a:ext uri="{FF2B5EF4-FFF2-40B4-BE49-F238E27FC236}">
                <a16:creationId xmlns:a16="http://schemas.microsoft.com/office/drawing/2014/main" id="{10928F74-3FB9-2F2E-5C9D-D1325FD4B588}"/>
              </a:ext>
            </a:extLst>
          </p:cNvPr>
          <p:cNvSpPr/>
          <p:nvPr/>
        </p:nvSpPr>
        <p:spPr>
          <a:xfrm>
            <a:off x="3571403" y="3472000"/>
            <a:ext cx="5049190" cy="295708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8C937445-A55E-21E6-CC63-888FDA45EC03}"/>
              </a:ext>
            </a:extLst>
          </p:cNvPr>
          <p:cNvSpPr txBox="1"/>
          <p:nvPr/>
        </p:nvSpPr>
        <p:spPr>
          <a:xfrm>
            <a:off x="3571403" y="3546844"/>
            <a:ext cx="5049190" cy="3108543"/>
          </a:xfrm>
          <a:prstGeom prst="rect">
            <a:avLst/>
          </a:prstGeom>
          <a:noFill/>
        </p:spPr>
        <p:txBody>
          <a:bodyPr wrap="square" rtlCol="0">
            <a:spAutoFit/>
          </a:bodyPr>
          <a:lstStyle/>
          <a:p>
            <a:r>
              <a:rPr lang="en-US" sz="1400" b="1" dirty="0"/>
              <a:t>Details</a:t>
            </a:r>
          </a:p>
          <a:p>
            <a:endParaRPr lang="en-US" sz="1400" b="1" dirty="0"/>
          </a:p>
          <a:p>
            <a:r>
              <a:rPr lang="en-US" sz="1400" dirty="0"/>
              <a:t>Date				        11/16/2024</a:t>
            </a:r>
          </a:p>
          <a:p>
            <a:endParaRPr lang="en-US" sz="1400" dirty="0"/>
          </a:p>
          <a:p>
            <a:r>
              <a:rPr lang="en-US" sz="1400" dirty="0"/>
              <a:t>Payment method			                        Visa</a:t>
            </a:r>
          </a:p>
          <a:p>
            <a:endParaRPr lang="en-US" sz="1400" dirty="0"/>
          </a:p>
          <a:p>
            <a:r>
              <a:rPr lang="en-US" sz="1400" dirty="0"/>
              <a:t>Card number 		                  **** **** **** 8163</a:t>
            </a:r>
          </a:p>
          <a:p>
            <a:endParaRPr lang="en-US" sz="1400" dirty="0"/>
          </a:p>
          <a:p>
            <a:r>
              <a:rPr lang="en-US" sz="1400" dirty="0"/>
              <a:t>Cardholder name		                       Jonathan Walker</a:t>
            </a:r>
          </a:p>
          <a:p>
            <a:endParaRPr lang="en-US" sz="1400" dirty="0"/>
          </a:p>
          <a:p>
            <a:r>
              <a:rPr lang="en-US" sz="1400" dirty="0"/>
              <a:t>Email 				  </a:t>
            </a:r>
            <a:r>
              <a:rPr lang="en-US" sz="1400" dirty="0" err="1">
                <a:solidFill>
                  <a:schemeClr val="tx1"/>
                </a:solidFill>
              </a:rPr>
              <a:t>jwalker</a:t>
            </a:r>
            <a:r>
              <a:rPr lang="en-US" sz="1400" dirty="0">
                <a:solidFill>
                  <a:schemeClr val="tx1"/>
                </a:solidFill>
              </a:rPr>
              <a:t>@*****</a:t>
            </a:r>
          </a:p>
          <a:p>
            <a:endParaRPr lang="en-US" sz="1400" dirty="0">
              <a:solidFill>
                <a:schemeClr val="tx1"/>
              </a:solidFill>
            </a:endParaRPr>
          </a:p>
          <a:p>
            <a:r>
              <a:rPr lang="en-US" sz="1400" dirty="0"/>
              <a:t>Total Amount			                $414.12</a:t>
            </a:r>
            <a:endParaRPr lang="en-US" sz="1400" dirty="0">
              <a:solidFill>
                <a:schemeClr val="tx1"/>
              </a:solidFill>
            </a:endParaRPr>
          </a:p>
          <a:p>
            <a:r>
              <a:rPr lang="en-US" sz="1400" dirty="0"/>
              <a:t>	</a:t>
            </a:r>
          </a:p>
        </p:txBody>
      </p:sp>
      <p:cxnSp>
        <p:nvCxnSpPr>
          <p:cNvPr id="22" name="Straight Connector 21">
            <a:extLst>
              <a:ext uri="{FF2B5EF4-FFF2-40B4-BE49-F238E27FC236}">
                <a16:creationId xmlns:a16="http://schemas.microsoft.com/office/drawing/2014/main" id="{9344720B-D644-67CB-B5D4-2AB329D6FFA9}"/>
              </a:ext>
            </a:extLst>
          </p:cNvPr>
          <p:cNvCxnSpPr>
            <a:cxnSpLocks/>
          </p:cNvCxnSpPr>
          <p:nvPr/>
        </p:nvCxnSpPr>
        <p:spPr>
          <a:xfrm>
            <a:off x="3785924" y="6033154"/>
            <a:ext cx="4683357" cy="0"/>
          </a:xfrm>
          <a:prstGeom prst="line">
            <a:avLst/>
          </a:prstGeom>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C789E15F-6B7C-6876-99DA-4DF77CB53661}"/>
              </a:ext>
            </a:extLst>
          </p:cNvPr>
          <p:cNvSpPr/>
          <p:nvPr/>
        </p:nvSpPr>
        <p:spPr>
          <a:xfrm>
            <a:off x="4322400" y="6470341"/>
            <a:ext cx="1743959" cy="22227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Cancel</a:t>
            </a:r>
          </a:p>
        </p:txBody>
      </p:sp>
      <p:sp>
        <p:nvSpPr>
          <p:cNvPr id="28" name="Rectangle 27">
            <a:extLst>
              <a:ext uri="{FF2B5EF4-FFF2-40B4-BE49-F238E27FC236}">
                <a16:creationId xmlns:a16="http://schemas.microsoft.com/office/drawing/2014/main" id="{8F61723B-2DCF-22BF-7246-04F44457904C}"/>
              </a:ext>
            </a:extLst>
          </p:cNvPr>
          <p:cNvSpPr/>
          <p:nvPr/>
        </p:nvSpPr>
        <p:spPr>
          <a:xfrm>
            <a:off x="6064040" y="6464468"/>
            <a:ext cx="1743959" cy="222278"/>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hlinkClick r:id="rId26" action="ppaction://hlinksldjump"/>
              </a:rPr>
              <a:t>Confirm</a:t>
            </a:r>
            <a:endParaRPr lang="en-US" sz="1400" dirty="0">
              <a:solidFill>
                <a:schemeClr val="tx1"/>
              </a:solidFill>
            </a:endParaRPr>
          </a:p>
        </p:txBody>
      </p:sp>
    </p:spTree>
    <p:extLst>
      <p:ext uri="{BB962C8B-B14F-4D97-AF65-F5344CB8AC3E}">
        <p14:creationId xmlns:p14="http://schemas.microsoft.com/office/powerpoint/2010/main" val="62012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74C0F2-4D19-1CF1-5387-857DA29EAF96}"/>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A3BBBE0-DF42-B5F7-64DB-170F201BB1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0E82FD93-26AD-FA77-B256-E461915AF6E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6EBFA897-8658-881F-1452-64BC509A0E22}"/>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25" name="Rectangle: Rounded Corners 24">
            <a:extLst>
              <a:ext uri="{FF2B5EF4-FFF2-40B4-BE49-F238E27FC236}">
                <a16:creationId xmlns:a16="http://schemas.microsoft.com/office/drawing/2014/main" id="{375C8723-BA82-442D-8A01-6C243FEFD700}"/>
              </a:ext>
            </a:extLst>
          </p:cNvPr>
          <p:cNvSpPr/>
          <p:nvPr/>
        </p:nvSpPr>
        <p:spPr>
          <a:xfrm>
            <a:off x="7331675" y="1266568"/>
            <a:ext cx="1122404" cy="236837"/>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63008AB4-4CC3-A6B5-B8D1-522267D412ED}"/>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D82932F6-DBB0-C4C6-5D71-8ACB5FE97C03}"/>
              </a:ext>
            </a:extLst>
          </p:cNvPr>
          <p:cNvSpPr txBox="1"/>
          <p:nvPr/>
        </p:nvSpPr>
        <p:spPr>
          <a:xfrm>
            <a:off x="7422954" y="1237074"/>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3F1C1D2C-0619-C434-0813-4A950A4A7581}"/>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8" action="ppaction://hlinksldjump"/>
            <a:extLst>
              <a:ext uri="{FF2B5EF4-FFF2-40B4-BE49-F238E27FC236}">
                <a16:creationId xmlns:a16="http://schemas.microsoft.com/office/drawing/2014/main" id="{511EE922-AA98-18B3-BD9D-3E61C938874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95320F47-3C87-B56C-E5F6-573076C39717}"/>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8" action="ppaction://hlinksldjump"/>
              </a:rPr>
              <a:t>…..</a:t>
            </a:r>
            <a:endParaRPr lang="en-US" sz="1200" dirty="0"/>
          </a:p>
        </p:txBody>
      </p:sp>
      <p:sp>
        <p:nvSpPr>
          <p:cNvPr id="23" name="TextBox 22">
            <a:extLst>
              <a:ext uri="{FF2B5EF4-FFF2-40B4-BE49-F238E27FC236}">
                <a16:creationId xmlns:a16="http://schemas.microsoft.com/office/drawing/2014/main" id="{57AEFEF4-1750-B502-A91D-FF0B722AD424}"/>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1" action="ppaction://hlinksldjump">
                  <a:extLst>
                    <a:ext uri="{A12FA001-AC4F-418D-AE19-62706E023703}">
                      <ahyp:hlinkClr xmlns:ahyp="http://schemas.microsoft.com/office/drawing/2018/hyperlinkcolor" val="tx"/>
                    </a:ext>
                  </a:extLst>
                </a:hlinkClick>
              </a:rPr>
              <a:t>FAQ</a:t>
            </a:r>
            <a:endParaRPr lang="en-US" sz="1400" dirty="0"/>
          </a:p>
        </p:txBody>
      </p:sp>
      <p:sp>
        <p:nvSpPr>
          <p:cNvPr id="12" name="TextBox 11">
            <a:extLst>
              <a:ext uri="{FF2B5EF4-FFF2-40B4-BE49-F238E27FC236}">
                <a16:creationId xmlns:a16="http://schemas.microsoft.com/office/drawing/2014/main" id="{6E210A72-BBD3-6F90-B9E8-571197601B8F}"/>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12" action="ppaction://hlinksldjump">
                  <a:extLst>
                    <a:ext uri="{A12FA001-AC4F-418D-AE19-62706E023703}">
                      <ahyp:hlinkClr xmlns:ahyp="http://schemas.microsoft.com/office/drawing/2018/hyperlinkcolor" val="tx"/>
                    </a:ext>
                  </a:extLst>
                </a:hlinkClick>
              </a:rPr>
              <a:t>PROVIDERS</a:t>
            </a:r>
            <a:endParaRPr lang="en-US" sz="1400" dirty="0"/>
          </a:p>
        </p:txBody>
      </p:sp>
      <p:pic>
        <p:nvPicPr>
          <p:cNvPr id="2" name="Graphic 1" descr="Internet outline">
            <a:extLst>
              <a:ext uri="{FF2B5EF4-FFF2-40B4-BE49-F238E27FC236}">
                <a16:creationId xmlns:a16="http://schemas.microsoft.com/office/drawing/2014/main" id="{80E32683-624C-9822-C515-72253C04375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98122" y="2415746"/>
            <a:ext cx="914400" cy="914400"/>
          </a:xfrm>
          <a:prstGeom prst="rect">
            <a:avLst/>
          </a:prstGeom>
        </p:spPr>
      </p:pic>
      <p:pic>
        <p:nvPicPr>
          <p:cNvPr id="10" name="Graphic 9" descr="Telephone outline">
            <a:extLst>
              <a:ext uri="{FF2B5EF4-FFF2-40B4-BE49-F238E27FC236}">
                <a16:creationId xmlns:a16="http://schemas.microsoft.com/office/drawing/2014/main" id="{85B62EC6-79B5-FFF1-DA4A-EFCE83E94F7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77016" y="2415745"/>
            <a:ext cx="914400" cy="914400"/>
          </a:xfrm>
          <a:prstGeom prst="rect">
            <a:avLst/>
          </a:prstGeom>
        </p:spPr>
      </p:pic>
      <p:pic>
        <p:nvPicPr>
          <p:cNvPr id="11" name="Graphic 10" descr="Envelope outline">
            <a:extLst>
              <a:ext uri="{FF2B5EF4-FFF2-40B4-BE49-F238E27FC236}">
                <a16:creationId xmlns:a16="http://schemas.microsoft.com/office/drawing/2014/main" id="{798CB0B1-3179-F962-C8BE-7862CC13B03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779475" y="2415746"/>
            <a:ext cx="914400" cy="914400"/>
          </a:xfrm>
          <a:prstGeom prst="rect">
            <a:avLst/>
          </a:prstGeom>
        </p:spPr>
      </p:pic>
      <p:sp>
        <p:nvSpPr>
          <p:cNvPr id="16" name="TextBox 15">
            <a:extLst>
              <a:ext uri="{FF2B5EF4-FFF2-40B4-BE49-F238E27FC236}">
                <a16:creationId xmlns:a16="http://schemas.microsoft.com/office/drawing/2014/main" id="{DFFD1C20-1209-EDE5-15EA-2234D7C78A8B}"/>
              </a:ext>
            </a:extLst>
          </p:cNvPr>
          <p:cNvSpPr txBox="1"/>
          <p:nvPr/>
        </p:nvSpPr>
        <p:spPr>
          <a:xfrm>
            <a:off x="10527954" y="696069"/>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9"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20" action="ppaction://hlinksldjump"/>
              </a:rPr>
              <a:t>sign out</a:t>
            </a:r>
            <a:r>
              <a:rPr lang="en-US" sz="1000" dirty="0">
                <a:solidFill>
                  <a:schemeClr val="tx2"/>
                </a:solidFill>
              </a:rPr>
              <a:t>.</a:t>
            </a:r>
          </a:p>
        </p:txBody>
      </p:sp>
      <p:sp>
        <p:nvSpPr>
          <p:cNvPr id="9" name="Rectangle: Rounded Corners 8">
            <a:extLst>
              <a:ext uri="{FF2B5EF4-FFF2-40B4-BE49-F238E27FC236}">
                <a16:creationId xmlns:a16="http://schemas.microsoft.com/office/drawing/2014/main" id="{B02708FF-8B30-C82E-D6F5-308ECBD72A20}"/>
              </a:ext>
            </a:extLst>
          </p:cNvPr>
          <p:cNvSpPr/>
          <p:nvPr/>
        </p:nvSpPr>
        <p:spPr>
          <a:xfrm>
            <a:off x="3308006" y="1673311"/>
            <a:ext cx="5565946" cy="4080561"/>
          </a:xfrm>
          <a:prstGeom prst="round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3976968D-12DA-68B6-7A8F-A4D6B5CD24F0}"/>
              </a:ext>
            </a:extLst>
          </p:cNvPr>
          <p:cNvSpPr txBox="1"/>
          <p:nvPr/>
        </p:nvSpPr>
        <p:spPr>
          <a:xfrm>
            <a:off x="4508029" y="1876507"/>
            <a:ext cx="31839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chemeClr val="accent3"/>
                </a:solidFill>
              </a:rPr>
              <a:t>Thank you for your payment!</a:t>
            </a:r>
          </a:p>
        </p:txBody>
      </p:sp>
      <p:sp>
        <p:nvSpPr>
          <p:cNvPr id="24" name="Oval 23">
            <a:extLst>
              <a:ext uri="{FF2B5EF4-FFF2-40B4-BE49-F238E27FC236}">
                <a16:creationId xmlns:a16="http://schemas.microsoft.com/office/drawing/2014/main" id="{25F93886-5394-272C-C58A-E26B2BA54E4D}"/>
              </a:ext>
            </a:extLst>
          </p:cNvPr>
          <p:cNvSpPr/>
          <p:nvPr/>
        </p:nvSpPr>
        <p:spPr>
          <a:xfrm>
            <a:off x="5515490" y="2253563"/>
            <a:ext cx="1163594" cy="1070918"/>
          </a:xfrm>
          <a:prstGeom prst="ellipse">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Checkmark with solid fill">
            <a:extLst>
              <a:ext uri="{FF2B5EF4-FFF2-40B4-BE49-F238E27FC236}">
                <a16:creationId xmlns:a16="http://schemas.microsoft.com/office/drawing/2014/main" id="{46E8315D-548F-BDE1-6045-6F923BF7693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651052" y="2331822"/>
            <a:ext cx="914400" cy="914400"/>
          </a:xfrm>
          <a:prstGeom prst="rect">
            <a:avLst/>
          </a:prstGeom>
        </p:spPr>
      </p:pic>
      <p:sp>
        <p:nvSpPr>
          <p:cNvPr id="30" name="TextBox 29">
            <a:extLst>
              <a:ext uri="{FF2B5EF4-FFF2-40B4-BE49-F238E27FC236}">
                <a16:creationId xmlns:a16="http://schemas.microsoft.com/office/drawing/2014/main" id="{F927AF96-522A-DC42-CD7F-06AEBADBDE18}"/>
              </a:ext>
            </a:extLst>
          </p:cNvPr>
          <p:cNvSpPr txBox="1"/>
          <p:nvPr/>
        </p:nvSpPr>
        <p:spPr>
          <a:xfrm>
            <a:off x="4430894" y="3713591"/>
            <a:ext cx="3354715" cy="646331"/>
          </a:xfrm>
          <a:prstGeom prst="rect">
            <a:avLst/>
          </a:prstGeom>
          <a:noFill/>
        </p:spPr>
        <p:txBody>
          <a:bodyPr wrap="square" rtlCol="0">
            <a:spAutoFit/>
          </a:bodyPr>
          <a:lstStyle/>
          <a:p>
            <a:pPr algn="ctr"/>
            <a:r>
              <a:rPr lang="en-US" dirty="0"/>
              <a:t>We’ve sent you a digital copy of your receipt in your email.</a:t>
            </a:r>
          </a:p>
        </p:txBody>
      </p:sp>
    </p:spTree>
    <p:extLst>
      <p:ext uri="{BB962C8B-B14F-4D97-AF65-F5344CB8AC3E}">
        <p14:creationId xmlns:p14="http://schemas.microsoft.com/office/powerpoint/2010/main" val="3988810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468C25-E9A5-3359-860F-55608A4FD6B5}"/>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361D19B-A4F3-AAEB-1091-0A1102F16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09ACCC52-38FF-1F99-71F6-787773EDA86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4C015088-CFF4-FE5E-C560-2615EAE74390}"/>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F169E7F7-13D7-5A11-FFAF-1598352A67BF}"/>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17E85BE0-6618-D2C0-614E-D0FB34F96C5C}"/>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D4875EDC-44D0-06DB-81E0-2582964538A6}"/>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E567DE7B-C09D-C2BE-B3F4-9EB239EF549E}"/>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617D7339-49E0-FD06-14A6-8E881343580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0CEC2AF0-8D82-6C9D-A53F-504E21A0F049}"/>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rPr>
              <a:t>…..</a:t>
            </a:r>
            <a:endParaRPr lang="en-US" sz="1200" dirty="0"/>
          </a:p>
        </p:txBody>
      </p:sp>
      <p:sp>
        <p:nvSpPr>
          <p:cNvPr id="20" name="TextBox 19">
            <a:extLst>
              <a:ext uri="{FF2B5EF4-FFF2-40B4-BE49-F238E27FC236}">
                <a16:creationId xmlns:a16="http://schemas.microsoft.com/office/drawing/2014/main" id="{D2A48193-8CA4-5F06-0BBD-1CF3CBE07E2F}"/>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1D24EF20-CD5C-967D-BB22-DF7F01BE37F2}"/>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FAQ</a:t>
            </a:r>
            <a:endParaRPr lang="en-US" sz="1400" dirty="0"/>
          </a:p>
        </p:txBody>
      </p:sp>
      <p:sp>
        <p:nvSpPr>
          <p:cNvPr id="3" name="TextBox 2">
            <a:extLst>
              <a:ext uri="{FF2B5EF4-FFF2-40B4-BE49-F238E27FC236}">
                <a16:creationId xmlns:a16="http://schemas.microsoft.com/office/drawing/2014/main" id="{D94853F9-74B5-B3CC-F47B-7FCD6AB860E4}"/>
              </a:ext>
            </a:extLst>
          </p:cNvPr>
          <p:cNvSpPr txBox="1"/>
          <p:nvPr/>
        </p:nvSpPr>
        <p:spPr>
          <a:xfrm>
            <a:off x="3506796" y="1633207"/>
            <a:ext cx="517840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FREQUENTLY ASKED QUESTIONS (FAQ)</a:t>
            </a:r>
          </a:p>
        </p:txBody>
      </p:sp>
      <p:sp>
        <p:nvSpPr>
          <p:cNvPr id="11" name="Rectangle 10">
            <a:extLst>
              <a:ext uri="{FF2B5EF4-FFF2-40B4-BE49-F238E27FC236}">
                <a16:creationId xmlns:a16="http://schemas.microsoft.com/office/drawing/2014/main" id="{7C60E543-92FD-DE1D-7ABC-9F2A3CE6C4BB}"/>
              </a:ext>
            </a:extLst>
          </p:cNvPr>
          <p:cNvSpPr/>
          <p:nvPr/>
        </p:nvSpPr>
        <p:spPr>
          <a:xfrm>
            <a:off x="4472115" y="3310066"/>
            <a:ext cx="1729431" cy="2368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7FEF771-367B-E69B-3CD0-FA7B553153C1}"/>
              </a:ext>
            </a:extLst>
          </p:cNvPr>
          <p:cNvSpPr/>
          <p:nvPr/>
        </p:nvSpPr>
        <p:spPr>
          <a:xfrm>
            <a:off x="1101012" y="2129997"/>
            <a:ext cx="10369419" cy="4586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F86F3968-7765-0F8A-BD0C-087262498600}"/>
              </a:ext>
            </a:extLst>
          </p:cNvPr>
          <p:cNvSpPr/>
          <p:nvPr/>
        </p:nvSpPr>
        <p:spPr>
          <a:xfrm>
            <a:off x="1101011" y="2586666"/>
            <a:ext cx="10369419" cy="45869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FD2C180-0DD5-97E5-9379-F810FC43075F}"/>
              </a:ext>
            </a:extLst>
          </p:cNvPr>
          <p:cNvSpPr/>
          <p:nvPr/>
        </p:nvSpPr>
        <p:spPr>
          <a:xfrm>
            <a:off x="1101010" y="3026927"/>
            <a:ext cx="10369419" cy="4586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C0D8153-960B-D00E-2558-4971F79A0808}"/>
              </a:ext>
            </a:extLst>
          </p:cNvPr>
          <p:cNvSpPr/>
          <p:nvPr/>
        </p:nvSpPr>
        <p:spPr>
          <a:xfrm>
            <a:off x="1101009" y="3487289"/>
            <a:ext cx="10369419" cy="45869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6694978-1CFA-0D4F-A95B-4E3516DDD9C7}"/>
              </a:ext>
            </a:extLst>
          </p:cNvPr>
          <p:cNvSpPr/>
          <p:nvPr/>
        </p:nvSpPr>
        <p:spPr>
          <a:xfrm>
            <a:off x="1101009" y="3899050"/>
            <a:ext cx="10369419" cy="4586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5D881D3-A269-03E1-28BA-54B14FE121FE}"/>
              </a:ext>
            </a:extLst>
          </p:cNvPr>
          <p:cNvSpPr/>
          <p:nvPr/>
        </p:nvSpPr>
        <p:spPr>
          <a:xfrm>
            <a:off x="1101008" y="4357740"/>
            <a:ext cx="10369419" cy="45869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0A4F691-8EBF-59F8-2D15-48691C812FC3}"/>
              </a:ext>
            </a:extLst>
          </p:cNvPr>
          <p:cNvSpPr/>
          <p:nvPr/>
        </p:nvSpPr>
        <p:spPr>
          <a:xfrm>
            <a:off x="1102453" y="4806449"/>
            <a:ext cx="10369419" cy="45869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49E930-30C5-AEC8-3C38-70A60592D8C4}"/>
              </a:ext>
            </a:extLst>
          </p:cNvPr>
          <p:cNvSpPr/>
          <p:nvPr/>
        </p:nvSpPr>
        <p:spPr>
          <a:xfrm>
            <a:off x="1101008" y="5247386"/>
            <a:ext cx="10369419" cy="45869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2A8972FB-AFF8-8107-2710-66E808A5F682}"/>
              </a:ext>
            </a:extLst>
          </p:cNvPr>
          <p:cNvSpPr txBox="1"/>
          <p:nvPr/>
        </p:nvSpPr>
        <p:spPr>
          <a:xfrm>
            <a:off x="1099815" y="2198905"/>
            <a:ext cx="6464270" cy="369332"/>
          </a:xfrm>
          <a:prstGeom prst="rect">
            <a:avLst/>
          </a:prstGeom>
          <a:noFill/>
        </p:spPr>
        <p:txBody>
          <a:bodyPr wrap="none" rtlCol="0">
            <a:spAutoFit/>
          </a:bodyPr>
          <a:lstStyle/>
          <a:p>
            <a:r>
              <a:rPr lang="en-US" b="1" dirty="0"/>
              <a:t>I forgot my username and password. How do I recover them?</a:t>
            </a:r>
          </a:p>
        </p:txBody>
      </p:sp>
      <p:sp>
        <p:nvSpPr>
          <p:cNvPr id="30" name="TextBox 29">
            <a:extLst>
              <a:ext uri="{FF2B5EF4-FFF2-40B4-BE49-F238E27FC236}">
                <a16:creationId xmlns:a16="http://schemas.microsoft.com/office/drawing/2014/main" id="{AE9301CC-E5C5-8727-5555-DC0B9CA742A7}"/>
              </a:ext>
            </a:extLst>
          </p:cNvPr>
          <p:cNvSpPr txBox="1"/>
          <p:nvPr/>
        </p:nvSpPr>
        <p:spPr>
          <a:xfrm>
            <a:off x="1098113" y="3041583"/>
            <a:ext cx="4494051" cy="369332"/>
          </a:xfrm>
          <a:prstGeom prst="rect">
            <a:avLst/>
          </a:prstGeom>
          <a:noFill/>
        </p:spPr>
        <p:txBody>
          <a:bodyPr wrap="none" rtlCol="0">
            <a:spAutoFit/>
          </a:bodyPr>
          <a:lstStyle/>
          <a:p>
            <a:r>
              <a:rPr lang="en-US" b="1" dirty="0"/>
              <a:t>Which insurance provider do you accept?</a:t>
            </a:r>
          </a:p>
        </p:txBody>
      </p:sp>
      <p:sp>
        <p:nvSpPr>
          <p:cNvPr id="31" name="TextBox 30">
            <a:extLst>
              <a:ext uri="{FF2B5EF4-FFF2-40B4-BE49-F238E27FC236}">
                <a16:creationId xmlns:a16="http://schemas.microsoft.com/office/drawing/2014/main" id="{E0437450-4896-BB32-F6C3-89D2C7FBEBE6}"/>
              </a:ext>
            </a:extLst>
          </p:cNvPr>
          <p:cNvSpPr txBox="1"/>
          <p:nvPr/>
        </p:nvSpPr>
        <p:spPr>
          <a:xfrm>
            <a:off x="1099815" y="3936849"/>
            <a:ext cx="10369164" cy="369332"/>
          </a:xfrm>
          <a:prstGeom prst="rect">
            <a:avLst/>
          </a:prstGeom>
          <a:noFill/>
        </p:spPr>
        <p:txBody>
          <a:bodyPr wrap="square" rtlCol="0">
            <a:spAutoFit/>
          </a:bodyPr>
          <a:lstStyle/>
          <a:p>
            <a:r>
              <a:rPr lang="en-US" b="1" dirty="0"/>
              <a:t>How can I pay my bills?</a:t>
            </a:r>
          </a:p>
        </p:txBody>
      </p:sp>
      <p:sp>
        <p:nvSpPr>
          <p:cNvPr id="32" name="TextBox 31">
            <a:extLst>
              <a:ext uri="{FF2B5EF4-FFF2-40B4-BE49-F238E27FC236}">
                <a16:creationId xmlns:a16="http://schemas.microsoft.com/office/drawing/2014/main" id="{44404A82-A9CF-73A6-B01A-E1E9DFFF1292}"/>
              </a:ext>
            </a:extLst>
          </p:cNvPr>
          <p:cNvSpPr txBox="1"/>
          <p:nvPr/>
        </p:nvSpPr>
        <p:spPr>
          <a:xfrm>
            <a:off x="1098113" y="4834860"/>
            <a:ext cx="10369416" cy="369332"/>
          </a:xfrm>
          <a:prstGeom prst="rect">
            <a:avLst/>
          </a:prstGeom>
          <a:noFill/>
        </p:spPr>
        <p:txBody>
          <a:bodyPr wrap="square" rtlCol="0">
            <a:spAutoFit/>
          </a:bodyPr>
          <a:lstStyle/>
          <a:p>
            <a:r>
              <a:rPr lang="en-US" b="1" dirty="0"/>
              <a:t>I recently moved, can I visit a different location?</a:t>
            </a:r>
          </a:p>
        </p:txBody>
      </p:sp>
      <p:sp>
        <p:nvSpPr>
          <p:cNvPr id="33" name="TextBox 32">
            <a:extLst>
              <a:ext uri="{FF2B5EF4-FFF2-40B4-BE49-F238E27FC236}">
                <a16:creationId xmlns:a16="http://schemas.microsoft.com/office/drawing/2014/main" id="{324A3B23-95B8-6982-5C4D-C962DD617E61}"/>
              </a:ext>
            </a:extLst>
          </p:cNvPr>
          <p:cNvSpPr txBox="1"/>
          <p:nvPr/>
        </p:nvSpPr>
        <p:spPr>
          <a:xfrm>
            <a:off x="1099562" y="2592627"/>
            <a:ext cx="10369419" cy="461665"/>
          </a:xfrm>
          <a:prstGeom prst="rect">
            <a:avLst/>
          </a:prstGeom>
          <a:noFill/>
        </p:spPr>
        <p:txBody>
          <a:bodyPr wrap="square" rtlCol="0">
            <a:spAutoFit/>
          </a:bodyPr>
          <a:lstStyle/>
          <a:p>
            <a:r>
              <a:rPr lang="en-US" sz="1200" dirty="0"/>
              <a:t>There are multiple ways to recover your username or password. First, on the log in tab, you can click on “forgot username or password” and follow the prompts to recover them using your email address. Second, you can give us a call at 1-612-1012 and a representative will be able to help you recover them.</a:t>
            </a:r>
          </a:p>
        </p:txBody>
      </p:sp>
      <p:sp>
        <p:nvSpPr>
          <p:cNvPr id="34" name="TextBox 33">
            <a:extLst>
              <a:ext uri="{FF2B5EF4-FFF2-40B4-BE49-F238E27FC236}">
                <a16:creationId xmlns:a16="http://schemas.microsoft.com/office/drawing/2014/main" id="{F83E015D-4A6A-4FF8-61CD-50D913D59E0D}"/>
              </a:ext>
            </a:extLst>
          </p:cNvPr>
          <p:cNvSpPr txBox="1"/>
          <p:nvPr/>
        </p:nvSpPr>
        <p:spPr>
          <a:xfrm>
            <a:off x="1099561" y="3498332"/>
            <a:ext cx="10369419" cy="276999"/>
          </a:xfrm>
          <a:prstGeom prst="rect">
            <a:avLst/>
          </a:prstGeom>
          <a:noFill/>
        </p:spPr>
        <p:txBody>
          <a:bodyPr wrap="square" rtlCol="0">
            <a:spAutoFit/>
          </a:bodyPr>
          <a:lstStyle/>
          <a:p>
            <a:r>
              <a:rPr lang="en-US" sz="1200" dirty="0"/>
              <a:t>We work with multiple insurance providers to accommodate as many patients as possible. Click </a:t>
            </a:r>
            <a:r>
              <a:rPr lang="en-US" sz="1200" u="sng" dirty="0">
                <a:solidFill>
                  <a:schemeClr val="accent1"/>
                </a:solidFill>
              </a:rPr>
              <a:t>here</a:t>
            </a:r>
            <a:r>
              <a:rPr lang="en-US" sz="1200" dirty="0"/>
              <a:t> to view the different insurance providers. </a:t>
            </a:r>
          </a:p>
        </p:txBody>
      </p:sp>
      <p:sp>
        <p:nvSpPr>
          <p:cNvPr id="35" name="TextBox 34">
            <a:extLst>
              <a:ext uri="{FF2B5EF4-FFF2-40B4-BE49-F238E27FC236}">
                <a16:creationId xmlns:a16="http://schemas.microsoft.com/office/drawing/2014/main" id="{F232E27D-A8D8-5190-92DF-4F33EECBA71D}"/>
              </a:ext>
            </a:extLst>
          </p:cNvPr>
          <p:cNvSpPr txBox="1"/>
          <p:nvPr/>
        </p:nvSpPr>
        <p:spPr>
          <a:xfrm>
            <a:off x="1099560" y="4374023"/>
            <a:ext cx="10369419" cy="276999"/>
          </a:xfrm>
          <a:prstGeom prst="rect">
            <a:avLst/>
          </a:prstGeom>
          <a:noFill/>
        </p:spPr>
        <p:txBody>
          <a:bodyPr wrap="square" rtlCol="0">
            <a:spAutoFit/>
          </a:bodyPr>
          <a:lstStyle/>
          <a:p>
            <a:r>
              <a:rPr lang="en-US" sz="1200" dirty="0"/>
              <a:t>You can either pay your bills online, through the phone, or by emailing it to us directly. Click </a:t>
            </a:r>
            <a:r>
              <a:rPr lang="en-US" sz="1200" u="sng" dirty="0">
                <a:solidFill>
                  <a:schemeClr val="accent1"/>
                </a:solidFill>
                <a:hlinkClick r:id="rId8" action="ppaction://hlinksldjump"/>
              </a:rPr>
              <a:t>here</a:t>
            </a:r>
            <a:r>
              <a:rPr lang="en-US" sz="1200" dirty="0"/>
              <a:t> to view the different options to pay your bill.</a:t>
            </a:r>
          </a:p>
        </p:txBody>
      </p:sp>
      <p:sp>
        <p:nvSpPr>
          <p:cNvPr id="36" name="TextBox 35">
            <a:extLst>
              <a:ext uri="{FF2B5EF4-FFF2-40B4-BE49-F238E27FC236}">
                <a16:creationId xmlns:a16="http://schemas.microsoft.com/office/drawing/2014/main" id="{2C49A55A-0519-40F8-765B-BE024F8E132D}"/>
              </a:ext>
            </a:extLst>
          </p:cNvPr>
          <p:cNvSpPr txBox="1"/>
          <p:nvPr/>
        </p:nvSpPr>
        <p:spPr>
          <a:xfrm>
            <a:off x="1098113" y="5347128"/>
            <a:ext cx="10369419" cy="276999"/>
          </a:xfrm>
          <a:prstGeom prst="rect">
            <a:avLst/>
          </a:prstGeom>
          <a:noFill/>
        </p:spPr>
        <p:txBody>
          <a:bodyPr wrap="square" rtlCol="0">
            <a:spAutoFit/>
          </a:bodyPr>
          <a:lstStyle/>
          <a:p>
            <a:r>
              <a:rPr lang="en-US" sz="1200" dirty="0"/>
              <a:t>We have multiple locations around the state of Maryland, you can visit us at any of our locations.</a:t>
            </a:r>
          </a:p>
        </p:txBody>
      </p:sp>
    </p:spTree>
    <p:extLst>
      <p:ext uri="{BB962C8B-B14F-4D97-AF65-F5344CB8AC3E}">
        <p14:creationId xmlns:p14="http://schemas.microsoft.com/office/powerpoint/2010/main" val="3431197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0D2FAE-2BB0-426C-6FC0-8CECF9A3D9A8}"/>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79B4D777-EB1E-619F-0385-C1AAB2EE7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A6FED481-EAAC-85AE-453B-6D5EA2BE50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F51D8A1F-9BF3-54AE-B96B-4264E8341051}"/>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7B1C7829-A821-1AB8-0D1F-31393A99CE82}"/>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A7D3A8DE-BE6E-263E-E523-E436427D63F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420D67E1-12A0-C3A0-6447-7AF465A1CE71}"/>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2D7F3D20-A83A-D4FD-7ECE-574AF88223A9}"/>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6E77B6D9-A00A-7536-0B60-73E9F57F179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E3FA8093-7651-2F47-9734-0B4F64A2DE0E}"/>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7A0959E3-B396-5844-EEEC-63C0461F8544}"/>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22" name="TextBox 21">
            <a:extLst>
              <a:ext uri="{FF2B5EF4-FFF2-40B4-BE49-F238E27FC236}">
                <a16:creationId xmlns:a16="http://schemas.microsoft.com/office/drawing/2014/main" id="{D2785653-943C-274C-0B8C-5CCAAD982FB3}"/>
              </a:ext>
            </a:extLst>
          </p:cNvPr>
          <p:cNvSpPr txBox="1"/>
          <p:nvPr/>
        </p:nvSpPr>
        <p:spPr>
          <a:xfrm>
            <a:off x="10528214" y="696069"/>
            <a:ext cx="92977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3"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4" action="ppaction://hlinksldjump"/>
              </a:rPr>
              <a:t>sign out</a:t>
            </a:r>
            <a:r>
              <a:rPr lang="en-US" sz="1000" dirty="0">
                <a:solidFill>
                  <a:schemeClr val="tx2"/>
                </a:solidFill>
              </a:rPr>
              <a:t>.</a:t>
            </a:r>
          </a:p>
        </p:txBody>
      </p:sp>
      <p:sp>
        <p:nvSpPr>
          <p:cNvPr id="24" name="TextBox 23">
            <a:extLst>
              <a:ext uri="{FF2B5EF4-FFF2-40B4-BE49-F238E27FC236}">
                <a16:creationId xmlns:a16="http://schemas.microsoft.com/office/drawing/2014/main" id="{AB9798DF-3C2D-4AEC-A572-BEEE748E8519}"/>
              </a:ext>
            </a:extLst>
          </p:cNvPr>
          <p:cNvSpPr txBox="1"/>
          <p:nvPr/>
        </p:nvSpPr>
        <p:spPr>
          <a:xfrm>
            <a:off x="5066370" y="1629066"/>
            <a:ext cx="20592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Sign out of MICA?</a:t>
            </a:r>
          </a:p>
        </p:txBody>
      </p:sp>
      <p:sp>
        <p:nvSpPr>
          <p:cNvPr id="25" name="Rectangle 24">
            <a:extLst>
              <a:ext uri="{FF2B5EF4-FFF2-40B4-BE49-F238E27FC236}">
                <a16:creationId xmlns:a16="http://schemas.microsoft.com/office/drawing/2014/main" id="{B28698A5-D0F7-9394-38A0-0AB820E89A4A}"/>
              </a:ext>
            </a:extLst>
          </p:cNvPr>
          <p:cNvSpPr/>
          <p:nvPr/>
        </p:nvSpPr>
        <p:spPr>
          <a:xfrm>
            <a:off x="4180614" y="2453179"/>
            <a:ext cx="3691756" cy="103569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895DBC5-298F-F0FE-BCEC-BFCBA508747E}"/>
              </a:ext>
            </a:extLst>
          </p:cNvPr>
          <p:cNvSpPr/>
          <p:nvPr/>
        </p:nvSpPr>
        <p:spPr>
          <a:xfrm>
            <a:off x="4900488" y="2781729"/>
            <a:ext cx="1126004" cy="30777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rId13" action="ppaction://hlinksldjump">
                  <a:extLst>
                    <a:ext uri="{A12FA001-AC4F-418D-AE19-62706E023703}">
                      <ahyp:hlinkClr xmlns:ahyp="http://schemas.microsoft.com/office/drawing/2018/hyperlinkcolor" val="tx"/>
                    </a:ext>
                  </a:extLst>
                </a:hlinkClick>
              </a:rPr>
              <a:t>Cancel</a:t>
            </a:r>
            <a:endParaRPr lang="en-US" dirty="0">
              <a:solidFill>
                <a:schemeClr val="tx1"/>
              </a:solidFill>
            </a:endParaRPr>
          </a:p>
        </p:txBody>
      </p:sp>
      <p:sp>
        <p:nvSpPr>
          <p:cNvPr id="27" name="Rectangle 26">
            <a:extLst>
              <a:ext uri="{FF2B5EF4-FFF2-40B4-BE49-F238E27FC236}">
                <a16:creationId xmlns:a16="http://schemas.microsoft.com/office/drawing/2014/main" id="{C2C03F6F-41B1-AA64-B38B-ABB0C476C60A}"/>
              </a:ext>
            </a:extLst>
          </p:cNvPr>
          <p:cNvSpPr/>
          <p:nvPr/>
        </p:nvSpPr>
        <p:spPr>
          <a:xfrm>
            <a:off x="6026492" y="2781729"/>
            <a:ext cx="1126004" cy="3077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hlinkClick r:id="rId15" action="ppaction://hlinksldjump">
                  <a:extLst>
                    <a:ext uri="{A12FA001-AC4F-418D-AE19-62706E023703}">
                      <ahyp:hlinkClr xmlns:ahyp="http://schemas.microsoft.com/office/drawing/2018/hyperlinkcolor" val="tx"/>
                    </a:ext>
                  </a:extLst>
                </a:hlinkClick>
              </a:rPr>
              <a:t>Log out</a:t>
            </a:r>
            <a:endParaRPr lang="en-US" dirty="0">
              <a:solidFill>
                <a:schemeClr val="bg1"/>
              </a:solidFill>
            </a:endParaRPr>
          </a:p>
        </p:txBody>
      </p:sp>
      <p:sp>
        <p:nvSpPr>
          <p:cNvPr id="28" name="TextBox 27">
            <a:extLst>
              <a:ext uri="{FF2B5EF4-FFF2-40B4-BE49-F238E27FC236}">
                <a16:creationId xmlns:a16="http://schemas.microsoft.com/office/drawing/2014/main" id="{CDDE3723-DD25-CB29-A723-71C98FCE6707}"/>
              </a:ext>
            </a:extLst>
          </p:cNvPr>
          <p:cNvSpPr txBox="1"/>
          <p:nvPr/>
        </p:nvSpPr>
        <p:spPr>
          <a:xfrm>
            <a:off x="4041367" y="3943658"/>
            <a:ext cx="4109266" cy="369332"/>
          </a:xfrm>
          <a:prstGeom prst="rect">
            <a:avLst/>
          </a:prstGeom>
          <a:noFill/>
        </p:spPr>
        <p:txBody>
          <a:bodyPr wrap="none" rtlCol="0">
            <a:spAutoFit/>
          </a:bodyPr>
          <a:lstStyle/>
          <a:p>
            <a:r>
              <a:rPr lang="en-US" dirty="0"/>
              <a:t>You can always sign back in at any time.</a:t>
            </a:r>
          </a:p>
        </p:txBody>
      </p:sp>
    </p:spTree>
    <p:extLst>
      <p:ext uri="{BB962C8B-B14F-4D97-AF65-F5344CB8AC3E}">
        <p14:creationId xmlns:p14="http://schemas.microsoft.com/office/powerpoint/2010/main" val="397603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9B471A-4482-6091-86CC-BC0287D305B8}"/>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79E98DD-E70F-98D2-1C5A-65AA00B376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80EFBDE1-4F14-3DFD-9CAD-FBD25FE8F59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01E3A993-2549-165B-4007-042AB128CDF4}"/>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30CF235C-0E7D-DF65-9CCC-B3B17B004040}"/>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EB02FCAA-C4B5-BED0-C883-86684803C086}"/>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E3CBBD9F-7F32-522E-9C54-2089C112B933}"/>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C5DD1767-6D50-45C2-CE93-8EB45D766C74}"/>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F69A54B5-3F87-A874-D2D1-A9EF633C954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611852C9-A533-F447-173F-950A26473EA7}"/>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3" name="TextBox 22">
            <a:extLst>
              <a:ext uri="{FF2B5EF4-FFF2-40B4-BE49-F238E27FC236}">
                <a16:creationId xmlns:a16="http://schemas.microsoft.com/office/drawing/2014/main" id="{C58206BF-F9B8-26F1-B5B5-494DEB3D104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24" name="TextBox 23">
            <a:extLst>
              <a:ext uri="{FF2B5EF4-FFF2-40B4-BE49-F238E27FC236}">
                <a16:creationId xmlns:a16="http://schemas.microsoft.com/office/drawing/2014/main" id="{26F74D86-0392-5655-9BAE-E6396E3E4235}"/>
              </a:ext>
            </a:extLst>
          </p:cNvPr>
          <p:cNvSpPr txBox="1"/>
          <p:nvPr/>
        </p:nvSpPr>
        <p:spPr>
          <a:xfrm>
            <a:off x="3721263" y="2075590"/>
            <a:ext cx="47494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Thank you for choosing MICA, see you soon!</a:t>
            </a:r>
          </a:p>
        </p:txBody>
      </p:sp>
      <p:sp>
        <p:nvSpPr>
          <p:cNvPr id="2" name="TextBox 1">
            <a:extLst>
              <a:ext uri="{FF2B5EF4-FFF2-40B4-BE49-F238E27FC236}">
                <a16:creationId xmlns:a16="http://schemas.microsoft.com/office/drawing/2014/main" id="{F8584456-5C30-06D0-501D-7725FD4BF0C9}"/>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Log in</a:t>
            </a:r>
            <a:endParaRPr lang="en-US" sz="1400" dirty="0"/>
          </a:p>
        </p:txBody>
      </p:sp>
      <p:sp>
        <p:nvSpPr>
          <p:cNvPr id="8" name="Oval 7">
            <a:extLst>
              <a:ext uri="{FF2B5EF4-FFF2-40B4-BE49-F238E27FC236}">
                <a16:creationId xmlns:a16="http://schemas.microsoft.com/office/drawing/2014/main" id="{E919F53E-1B61-77E0-BACD-8819FACA6F26}"/>
              </a:ext>
            </a:extLst>
          </p:cNvPr>
          <p:cNvSpPr/>
          <p:nvPr/>
        </p:nvSpPr>
        <p:spPr>
          <a:xfrm>
            <a:off x="5321558" y="2627285"/>
            <a:ext cx="1548881" cy="1395263"/>
          </a:xfrm>
          <a:prstGeom prst="ellipse">
            <a:avLst/>
          </a:prstGeom>
          <a:solidFill>
            <a:srgbClr val="FF5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Wave Gesture outline">
            <a:extLst>
              <a:ext uri="{FF2B5EF4-FFF2-40B4-BE49-F238E27FC236}">
                <a16:creationId xmlns:a16="http://schemas.microsoft.com/office/drawing/2014/main" id="{39A0CE61-CB32-88F6-78C0-4C098E71B83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569293" y="2867716"/>
            <a:ext cx="914400" cy="914400"/>
          </a:xfrm>
          <a:prstGeom prst="rect">
            <a:avLst/>
          </a:prstGeom>
        </p:spPr>
      </p:pic>
    </p:spTree>
    <p:extLst>
      <p:ext uri="{BB962C8B-B14F-4D97-AF65-F5344CB8AC3E}">
        <p14:creationId xmlns:p14="http://schemas.microsoft.com/office/powerpoint/2010/main" val="45225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34BC2A-37A3-5B1D-E028-5CC3955B55E8}"/>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32AEFA47-144E-C397-A091-C5A87C0B5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23BD6713-BF52-BEB9-6256-1E7B6124606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100672A8-A523-6D01-1BAD-4AFD2C0D347F}"/>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7038A757-B618-5C3E-A399-449CB6A0C000}"/>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FED2A371-FCA0-9BE9-40DA-609A181D9DB5}"/>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DA34CF4-6113-5CD6-3946-6638A85C13F2}"/>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C5152B11-ADD6-7528-10BA-130D4226286D}"/>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1439296E-4D0E-8142-26BA-FA36FF850E8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DCE8171B-00A6-401E-22A5-71946899CE99}"/>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0F4CF7AE-7A12-EF35-7A38-DF549D10D647}"/>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9FA3927F-95C5-7277-6E9A-677387919239}"/>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FAQ</a:t>
            </a:r>
            <a:endParaRPr lang="en-US" sz="1400" dirty="0"/>
          </a:p>
        </p:txBody>
      </p:sp>
      <p:sp>
        <p:nvSpPr>
          <p:cNvPr id="3" name="TextBox 2">
            <a:extLst>
              <a:ext uri="{FF2B5EF4-FFF2-40B4-BE49-F238E27FC236}">
                <a16:creationId xmlns:a16="http://schemas.microsoft.com/office/drawing/2014/main" id="{D2966403-6987-BA2B-F0E0-C6B23ECA4E5A}"/>
              </a:ext>
            </a:extLst>
          </p:cNvPr>
          <p:cNvSpPr txBox="1"/>
          <p:nvPr/>
        </p:nvSpPr>
        <p:spPr>
          <a:xfrm>
            <a:off x="5626442" y="1724527"/>
            <a:ext cx="10144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Search</a:t>
            </a:r>
          </a:p>
        </p:txBody>
      </p:sp>
      <p:sp>
        <p:nvSpPr>
          <p:cNvPr id="11" name="Rectangle 10">
            <a:extLst>
              <a:ext uri="{FF2B5EF4-FFF2-40B4-BE49-F238E27FC236}">
                <a16:creationId xmlns:a16="http://schemas.microsoft.com/office/drawing/2014/main" id="{9B7D639B-33C8-7552-B7E8-005482D4713A}"/>
              </a:ext>
            </a:extLst>
          </p:cNvPr>
          <p:cNvSpPr/>
          <p:nvPr/>
        </p:nvSpPr>
        <p:spPr>
          <a:xfrm>
            <a:off x="4472115" y="3310066"/>
            <a:ext cx="1729431" cy="2368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28420493-F9C2-AB0B-9D11-89C198415880}"/>
              </a:ext>
            </a:extLst>
          </p:cNvPr>
          <p:cNvSpPr/>
          <p:nvPr/>
        </p:nvSpPr>
        <p:spPr>
          <a:xfrm>
            <a:off x="3287811" y="2189351"/>
            <a:ext cx="5691673" cy="681662"/>
          </a:xfrm>
          <a:prstGeom prst="roundRect">
            <a:avLst>
              <a:gd name="adj" fmla="val 50000"/>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a:extLst>
              <a:ext uri="{FF2B5EF4-FFF2-40B4-BE49-F238E27FC236}">
                <a16:creationId xmlns:a16="http://schemas.microsoft.com/office/drawing/2014/main" id="{B82B2868-A8DA-4EF8-2FC2-C678518D08BB}"/>
              </a:ext>
            </a:extLst>
          </p:cNvPr>
          <p:cNvSpPr txBox="1"/>
          <p:nvPr/>
        </p:nvSpPr>
        <p:spPr>
          <a:xfrm flipH="1">
            <a:off x="3373405" y="2341522"/>
            <a:ext cx="5278273" cy="369332"/>
          </a:xfrm>
          <a:prstGeom prst="rect">
            <a:avLst/>
          </a:prstGeom>
          <a:noFill/>
        </p:spPr>
        <p:txBody>
          <a:bodyPr wrap="square" rtlCol="0">
            <a:spAutoFit/>
          </a:bodyPr>
          <a:lstStyle/>
          <a:p>
            <a:r>
              <a:rPr lang="en-US" dirty="0"/>
              <a:t>Providers near me </a:t>
            </a:r>
          </a:p>
        </p:txBody>
      </p:sp>
      <p:sp>
        <p:nvSpPr>
          <p:cNvPr id="27" name="Rectangle 26">
            <a:hlinkClick r:id="rId6" action="ppaction://hlinksldjump"/>
            <a:extLst>
              <a:ext uri="{FF2B5EF4-FFF2-40B4-BE49-F238E27FC236}">
                <a16:creationId xmlns:a16="http://schemas.microsoft.com/office/drawing/2014/main" id="{D3CD5B9B-C1DF-F867-6795-68B350856AAE}"/>
              </a:ext>
            </a:extLst>
          </p:cNvPr>
          <p:cNvSpPr/>
          <p:nvPr/>
        </p:nvSpPr>
        <p:spPr>
          <a:xfrm>
            <a:off x="9044585" y="2189351"/>
            <a:ext cx="755779" cy="681662"/>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Magnifying glass with solid fill">
            <a:extLst>
              <a:ext uri="{FF2B5EF4-FFF2-40B4-BE49-F238E27FC236}">
                <a16:creationId xmlns:a16="http://schemas.microsoft.com/office/drawing/2014/main" id="{3A7BBFD8-3F95-42CB-E628-25D60D5514A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9050078" y="2211739"/>
            <a:ext cx="665122" cy="665122"/>
          </a:xfrm>
          <a:prstGeom prst="rect">
            <a:avLst/>
          </a:prstGeom>
        </p:spPr>
      </p:pic>
    </p:spTree>
    <p:extLst>
      <p:ext uri="{BB962C8B-B14F-4D97-AF65-F5344CB8AC3E}">
        <p14:creationId xmlns:p14="http://schemas.microsoft.com/office/powerpoint/2010/main" val="2899102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67C286-306D-6BA2-7FC0-4C621CC0E079}"/>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1F142B9-E741-0286-F82B-F147CE319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3ABB3436-E0BA-C71F-8B8F-E6E2879DDF1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1621DA7-4D6D-F1C6-3B88-4AE7FED814B8}"/>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9B3B50E0-AC48-3E04-EA07-BE6E017EF4D4}"/>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EF06EDD0-D1BF-CA79-65BD-2D878067EA54}"/>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6009D2C3-59EB-011F-3308-8FDFC063C719}"/>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453DC394-7D00-B85C-FACB-B8FC476BA34C}"/>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BD694656-7594-E0F5-3614-DBD19760223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296AC5E1-37D4-D7AC-667E-C386C8C1DD70}"/>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19C7AB82-1363-1F18-4139-789CF08137D9}"/>
              </a:ext>
            </a:extLst>
          </p:cNvPr>
          <p:cNvSpPr txBox="1"/>
          <p:nvPr/>
        </p:nvSpPr>
        <p:spPr>
          <a:xfrm>
            <a:off x="10528214" y="700957"/>
            <a:ext cx="12954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2"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3" action="ppaction://hlinksldjump"/>
              </a:rPr>
              <a:t>sign out.</a:t>
            </a:r>
            <a:endParaRPr lang="en-US" sz="1000" dirty="0">
              <a:solidFill>
                <a:schemeClr val="tx2"/>
              </a:solidFill>
            </a:endParaRPr>
          </a:p>
        </p:txBody>
      </p:sp>
      <p:sp>
        <p:nvSpPr>
          <p:cNvPr id="23" name="TextBox 22">
            <a:extLst>
              <a:ext uri="{FF2B5EF4-FFF2-40B4-BE49-F238E27FC236}">
                <a16:creationId xmlns:a16="http://schemas.microsoft.com/office/drawing/2014/main" id="{68A4794B-3F1C-C924-C164-94E5DAFDC1DC}"/>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4" action="ppaction://hlinksldjump">
                  <a:extLst>
                    <a:ext uri="{A12FA001-AC4F-418D-AE19-62706E023703}">
                      <ahyp:hlinkClr xmlns:ahyp="http://schemas.microsoft.com/office/drawing/2018/hyperlinkcolor" val="tx"/>
                    </a:ext>
                  </a:extLst>
                </a:hlinkClick>
              </a:rPr>
              <a:t>FAQ</a:t>
            </a:r>
            <a:endParaRPr lang="en-US" sz="1400" dirty="0"/>
          </a:p>
        </p:txBody>
      </p:sp>
      <p:sp>
        <p:nvSpPr>
          <p:cNvPr id="8" name="Rectangle: Rounded Corners 7">
            <a:extLst>
              <a:ext uri="{FF2B5EF4-FFF2-40B4-BE49-F238E27FC236}">
                <a16:creationId xmlns:a16="http://schemas.microsoft.com/office/drawing/2014/main" id="{9CA1445F-046B-2E4B-9445-58DCB95AF9AC}"/>
              </a:ext>
            </a:extLst>
          </p:cNvPr>
          <p:cNvSpPr/>
          <p:nvPr/>
        </p:nvSpPr>
        <p:spPr>
          <a:xfrm>
            <a:off x="3642668" y="1817873"/>
            <a:ext cx="4902800" cy="3879764"/>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AAD79ED1-741B-4584-93AF-3B61FA232BC4}"/>
              </a:ext>
            </a:extLst>
          </p:cNvPr>
          <p:cNvSpPr txBox="1"/>
          <p:nvPr/>
        </p:nvSpPr>
        <p:spPr>
          <a:xfrm>
            <a:off x="4851055" y="1945135"/>
            <a:ext cx="2486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Hello MICA,</a:t>
            </a:r>
          </a:p>
        </p:txBody>
      </p:sp>
      <p:pic>
        <p:nvPicPr>
          <p:cNvPr id="26" name="Graphic 25" descr="Folder with solid fill">
            <a:extLst>
              <a:ext uri="{FF2B5EF4-FFF2-40B4-BE49-F238E27FC236}">
                <a16:creationId xmlns:a16="http://schemas.microsoft.com/office/drawing/2014/main" id="{F2E4B44A-C326-E9C1-4B5A-F5E5A20614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115716" y="2186735"/>
            <a:ext cx="914400" cy="914400"/>
          </a:xfrm>
          <a:prstGeom prst="rect">
            <a:avLst/>
          </a:prstGeom>
        </p:spPr>
      </p:pic>
      <p:pic>
        <p:nvPicPr>
          <p:cNvPr id="28" name="Graphic 27" descr="Flip calendar with solid fill">
            <a:extLst>
              <a:ext uri="{FF2B5EF4-FFF2-40B4-BE49-F238E27FC236}">
                <a16:creationId xmlns:a16="http://schemas.microsoft.com/office/drawing/2014/main" id="{B5E6155B-EBE2-8A86-B5A7-CFD39749DB1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116174" y="2919181"/>
            <a:ext cx="914400" cy="914400"/>
          </a:xfrm>
          <a:prstGeom prst="rect">
            <a:avLst/>
          </a:prstGeom>
        </p:spPr>
      </p:pic>
      <p:pic>
        <p:nvPicPr>
          <p:cNvPr id="30" name="Graphic 29" descr="Chat with solid fill">
            <a:extLst>
              <a:ext uri="{FF2B5EF4-FFF2-40B4-BE49-F238E27FC236}">
                <a16:creationId xmlns:a16="http://schemas.microsoft.com/office/drawing/2014/main" id="{A6B22EE8-9AA3-3D80-1DAC-A3E98363735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15716" y="3744459"/>
            <a:ext cx="914400" cy="914400"/>
          </a:xfrm>
          <a:prstGeom prst="rect">
            <a:avLst/>
          </a:prstGeom>
        </p:spPr>
      </p:pic>
      <p:pic>
        <p:nvPicPr>
          <p:cNvPr id="32" name="Graphic 31" descr="Dollar with solid fill">
            <a:extLst>
              <a:ext uri="{FF2B5EF4-FFF2-40B4-BE49-F238E27FC236}">
                <a16:creationId xmlns:a16="http://schemas.microsoft.com/office/drawing/2014/main" id="{BC4E9DD1-CB06-7B1E-A0DC-B94A8BD6B4FC}"/>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4174407" y="4520499"/>
            <a:ext cx="797018" cy="797018"/>
          </a:xfrm>
          <a:prstGeom prst="rect">
            <a:avLst/>
          </a:prstGeom>
        </p:spPr>
      </p:pic>
      <p:sp>
        <p:nvSpPr>
          <p:cNvPr id="33" name="TextBox 32">
            <a:extLst>
              <a:ext uri="{FF2B5EF4-FFF2-40B4-BE49-F238E27FC236}">
                <a16:creationId xmlns:a16="http://schemas.microsoft.com/office/drawing/2014/main" id="{BB2E2267-8A73-7AFC-49AC-EE6D2B298005}"/>
              </a:ext>
            </a:extLst>
          </p:cNvPr>
          <p:cNvSpPr txBox="1"/>
          <p:nvPr/>
        </p:nvSpPr>
        <p:spPr>
          <a:xfrm>
            <a:off x="5503164" y="2314467"/>
            <a:ext cx="2368341" cy="738664"/>
          </a:xfrm>
          <a:prstGeom prst="rect">
            <a:avLst/>
          </a:prstGeom>
          <a:noFill/>
        </p:spPr>
        <p:txBody>
          <a:bodyPr wrap="none" rtlCol="0">
            <a:spAutoFit/>
          </a:bodyPr>
          <a:lstStyle/>
          <a:p>
            <a:r>
              <a:rPr lang="en-US" sz="1400" dirty="0"/>
              <a:t>View Chart</a:t>
            </a:r>
          </a:p>
          <a:p>
            <a:r>
              <a:rPr lang="en-US" sz="1400" dirty="0"/>
              <a:t>Lab Results</a:t>
            </a:r>
          </a:p>
          <a:p>
            <a:r>
              <a:rPr lang="en-US" sz="1400" dirty="0"/>
              <a:t>Request for medical records</a:t>
            </a:r>
          </a:p>
        </p:txBody>
      </p:sp>
      <p:sp>
        <p:nvSpPr>
          <p:cNvPr id="34" name="TextBox 33">
            <a:extLst>
              <a:ext uri="{FF2B5EF4-FFF2-40B4-BE49-F238E27FC236}">
                <a16:creationId xmlns:a16="http://schemas.microsoft.com/office/drawing/2014/main" id="{FD6A2BBC-364D-A528-BF44-773AA3ACAE5F}"/>
              </a:ext>
            </a:extLst>
          </p:cNvPr>
          <p:cNvSpPr txBox="1"/>
          <p:nvPr/>
        </p:nvSpPr>
        <p:spPr>
          <a:xfrm>
            <a:off x="5506384" y="3005795"/>
            <a:ext cx="2365122" cy="738664"/>
          </a:xfrm>
          <a:prstGeom prst="rect">
            <a:avLst/>
          </a:prstGeom>
          <a:noFill/>
        </p:spPr>
        <p:txBody>
          <a:bodyPr wrap="square" rtlCol="0">
            <a:spAutoFit/>
          </a:bodyPr>
          <a:lstStyle/>
          <a:p>
            <a:r>
              <a:rPr lang="en-US" sz="1400" b="1" dirty="0"/>
              <a:t>You have no upcoming scheduled appointments</a:t>
            </a:r>
          </a:p>
          <a:p>
            <a:r>
              <a:rPr lang="en-US" sz="1400" u="sng" dirty="0">
                <a:solidFill>
                  <a:schemeClr val="tx2"/>
                </a:solidFill>
                <a:hlinkClick r:id="rId23" action="ppaction://hlinksldjump"/>
              </a:rPr>
              <a:t>Make an appointment</a:t>
            </a:r>
            <a:endParaRPr lang="en-US" sz="1400" u="sng" dirty="0">
              <a:solidFill>
                <a:schemeClr val="tx2"/>
              </a:solidFill>
            </a:endParaRPr>
          </a:p>
        </p:txBody>
      </p:sp>
      <p:sp>
        <p:nvSpPr>
          <p:cNvPr id="35" name="TextBox 34">
            <a:extLst>
              <a:ext uri="{FF2B5EF4-FFF2-40B4-BE49-F238E27FC236}">
                <a16:creationId xmlns:a16="http://schemas.microsoft.com/office/drawing/2014/main" id="{A88BBD75-F566-AD23-014A-7520DAB955FA}"/>
              </a:ext>
            </a:extLst>
          </p:cNvPr>
          <p:cNvSpPr txBox="1"/>
          <p:nvPr/>
        </p:nvSpPr>
        <p:spPr>
          <a:xfrm>
            <a:off x="5503164" y="3804870"/>
            <a:ext cx="2630977" cy="738664"/>
          </a:xfrm>
          <a:prstGeom prst="rect">
            <a:avLst/>
          </a:prstGeom>
          <a:noFill/>
        </p:spPr>
        <p:txBody>
          <a:bodyPr wrap="none" rtlCol="0">
            <a:spAutoFit/>
          </a:bodyPr>
          <a:lstStyle/>
          <a:p>
            <a:r>
              <a:rPr lang="en-US" sz="1400" b="1" dirty="0"/>
              <a:t>You have no unread messages</a:t>
            </a:r>
          </a:p>
          <a:p>
            <a:r>
              <a:rPr lang="en-US" sz="1400" dirty="0"/>
              <a:t>View messages</a:t>
            </a:r>
          </a:p>
          <a:p>
            <a:r>
              <a:rPr lang="en-US" sz="1400" dirty="0"/>
              <a:t>Create message</a:t>
            </a:r>
          </a:p>
        </p:txBody>
      </p:sp>
      <p:sp>
        <p:nvSpPr>
          <p:cNvPr id="36" name="TextBox 35">
            <a:extLst>
              <a:ext uri="{FF2B5EF4-FFF2-40B4-BE49-F238E27FC236}">
                <a16:creationId xmlns:a16="http://schemas.microsoft.com/office/drawing/2014/main" id="{41519517-CD1E-550D-3DDE-082E0AB35199}"/>
              </a:ext>
            </a:extLst>
          </p:cNvPr>
          <p:cNvSpPr txBox="1"/>
          <p:nvPr/>
        </p:nvSpPr>
        <p:spPr>
          <a:xfrm>
            <a:off x="5503164" y="4520499"/>
            <a:ext cx="2865593" cy="738664"/>
          </a:xfrm>
          <a:prstGeom prst="rect">
            <a:avLst/>
          </a:prstGeom>
          <a:noFill/>
        </p:spPr>
        <p:txBody>
          <a:bodyPr wrap="none" rtlCol="0">
            <a:spAutoFit/>
          </a:bodyPr>
          <a:lstStyle/>
          <a:p>
            <a:r>
              <a:rPr lang="en-US" sz="1400" b="1" dirty="0"/>
              <a:t>You have no outstanding balance</a:t>
            </a:r>
          </a:p>
          <a:p>
            <a:r>
              <a:rPr lang="en-US" sz="1400" dirty="0"/>
              <a:t>View bill history</a:t>
            </a:r>
          </a:p>
          <a:p>
            <a:r>
              <a:rPr lang="en-US" sz="1400" dirty="0">
                <a:hlinkClick r:id="rId24" action="ppaction://hlinksldjump"/>
              </a:rPr>
              <a:t>Make payment</a:t>
            </a:r>
            <a:endParaRPr lang="en-US" sz="1400" dirty="0"/>
          </a:p>
        </p:txBody>
      </p:sp>
    </p:spTree>
    <p:extLst>
      <p:ext uri="{BB962C8B-B14F-4D97-AF65-F5344CB8AC3E}">
        <p14:creationId xmlns:p14="http://schemas.microsoft.com/office/powerpoint/2010/main" val="124660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9ECD0AA5-E447-F6A6-E8EA-9304D0060790}"/>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FAQ</a:t>
            </a:r>
            <a:endParaRPr lang="en-US" sz="1400" dirty="0"/>
          </a:p>
        </p:txBody>
      </p:sp>
      <p:sp>
        <p:nvSpPr>
          <p:cNvPr id="8" name="Rectangle: Rounded Corners 7">
            <a:extLst>
              <a:ext uri="{FF2B5EF4-FFF2-40B4-BE49-F238E27FC236}">
                <a16:creationId xmlns:a16="http://schemas.microsoft.com/office/drawing/2014/main" id="{80B3AAE6-49D6-BDE3-EF24-B02B71A6F6E5}"/>
              </a:ext>
            </a:extLst>
          </p:cNvPr>
          <p:cNvSpPr/>
          <p:nvPr/>
        </p:nvSpPr>
        <p:spPr>
          <a:xfrm>
            <a:off x="2956474" y="1541649"/>
            <a:ext cx="6179150" cy="4746539"/>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B8494972-4BD0-1C24-7A3C-53AB24ECD271}"/>
              </a:ext>
            </a:extLst>
          </p:cNvPr>
          <p:cNvSpPr txBox="1"/>
          <p:nvPr/>
        </p:nvSpPr>
        <p:spPr>
          <a:xfrm>
            <a:off x="4851056" y="2000250"/>
            <a:ext cx="2486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Create an account</a:t>
            </a:r>
          </a:p>
        </p:txBody>
      </p:sp>
      <p:sp>
        <p:nvSpPr>
          <p:cNvPr id="4" name="TextBox 3">
            <a:extLst>
              <a:ext uri="{FF2B5EF4-FFF2-40B4-BE49-F238E27FC236}">
                <a16:creationId xmlns:a16="http://schemas.microsoft.com/office/drawing/2014/main" id="{80368245-28D0-ED01-BB39-F446E803A848}"/>
              </a:ext>
            </a:extLst>
          </p:cNvPr>
          <p:cNvSpPr txBox="1"/>
          <p:nvPr/>
        </p:nvSpPr>
        <p:spPr>
          <a:xfrm>
            <a:off x="3892120" y="2674980"/>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Last Name:</a:t>
            </a:r>
          </a:p>
        </p:txBody>
      </p:sp>
      <p:sp>
        <p:nvSpPr>
          <p:cNvPr id="18" name="Rectangle 17">
            <a:extLst>
              <a:ext uri="{FF2B5EF4-FFF2-40B4-BE49-F238E27FC236}">
                <a16:creationId xmlns:a16="http://schemas.microsoft.com/office/drawing/2014/main" id="{0AE5B6D3-D9E4-5D33-1995-7871B36368E5}"/>
              </a:ext>
            </a:extLst>
          </p:cNvPr>
          <p:cNvSpPr/>
          <p:nvPr/>
        </p:nvSpPr>
        <p:spPr>
          <a:xfrm>
            <a:off x="5234115" y="5672265"/>
            <a:ext cx="1729431" cy="236837"/>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21" name="TextBox 20">
            <a:hlinkClick r:id="rId14" action="ppaction://hlinksldjump"/>
            <a:extLst>
              <a:ext uri="{FF2B5EF4-FFF2-40B4-BE49-F238E27FC236}">
                <a16:creationId xmlns:a16="http://schemas.microsoft.com/office/drawing/2014/main" id="{6CCF8A36-BA1E-4F7A-C58E-EAC5F1EB7985}"/>
              </a:ext>
            </a:extLst>
          </p:cNvPr>
          <p:cNvSpPr txBox="1"/>
          <p:nvPr/>
        </p:nvSpPr>
        <p:spPr>
          <a:xfrm>
            <a:off x="5449443" y="5623298"/>
            <a:ext cx="1729431"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rPr>
              <a:t>Create account</a:t>
            </a:r>
          </a:p>
        </p:txBody>
      </p:sp>
      <p:sp>
        <p:nvSpPr>
          <p:cNvPr id="25" name="TextBox 24">
            <a:extLst>
              <a:ext uri="{FF2B5EF4-FFF2-40B4-BE49-F238E27FC236}">
                <a16:creationId xmlns:a16="http://schemas.microsoft.com/office/drawing/2014/main" id="{2B41682E-0E05-3EE6-4BD0-56D6373FBFBD}"/>
              </a:ext>
            </a:extLst>
          </p:cNvPr>
          <p:cNvSpPr txBox="1"/>
          <p:nvPr/>
        </p:nvSpPr>
        <p:spPr>
          <a:xfrm>
            <a:off x="3892119" y="3122655"/>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First Name:</a:t>
            </a:r>
          </a:p>
        </p:txBody>
      </p:sp>
      <p:sp>
        <p:nvSpPr>
          <p:cNvPr id="26" name="TextBox 25">
            <a:extLst>
              <a:ext uri="{FF2B5EF4-FFF2-40B4-BE49-F238E27FC236}">
                <a16:creationId xmlns:a16="http://schemas.microsoft.com/office/drawing/2014/main" id="{AB599D55-2C53-60B0-85C3-9B35A2D299B2}"/>
              </a:ext>
            </a:extLst>
          </p:cNvPr>
          <p:cNvSpPr txBox="1"/>
          <p:nvPr/>
        </p:nvSpPr>
        <p:spPr>
          <a:xfrm>
            <a:off x="3892119" y="3541755"/>
            <a:ext cx="15240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Email address:</a:t>
            </a:r>
          </a:p>
        </p:txBody>
      </p:sp>
      <p:sp>
        <p:nvSpPr>
          <p:cNvPr id="27" name="TextBox 26">
            <a:extLst>
              <a:ext uri="{FF2B5EF4-FFF2-40B4-BE49-F238E27FC236}">
                <a16:creationId xmlns:a16="http://schemas.microsoft.com/office/drawing/2014/main" id="{EDB98F48-1962-6C46-B526-EC2491561EEC}"/>
              </a:ext>
            </a:extLst>
          </p:cNvPr>
          <p:cNvSpPr txBox="1"/>
          <p:nvPr/>
        </p:nvSpPr>
        <p:spPr>
          <a:xfrm>
            <a:off x="3892119" y="3989430"/>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Username:</a:t>
            </a:r>
          </a:p>
        </p:txBody>
      </p:sp>
      <p:sp>
        <p:nvSpPr>
          <p:cNvPr id="28" name="TextBox 27">
            <a:extLst>
              <a:ext uri="{FF2B5EF4-FFF2-40B4-BE49-F238E27FC236}">
                <a16:creationId xmlns:a16="http://schemas.microsoft.com/office/drawing/2014/main" id="{F072E700-7833-9308-E824-867C7BFE392F}"/>
              </a:ext>
            </a:extLst>
          </p:cNvPr>
          <p:cNvSpPr txBox="1"/>
          <p:nvPr/>
        </p:nvSpPr>
        <p:spPr>
          <a:xfrm>
            <a:off x="3892119" y="4465680"/>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Password:</a:t>
            </a:r>
          </a:p>
        </p:txBody>
      </p:sp>
      <p:sp>
        <p:nvSpPr>
          <p:cNvPr id="29" name="TextBox 28">
            <a:extLst>
              <a:ext uri="{FF2B5EF4-FFF2-40B4-BE49-F238E27FC236}">
                <a16:creationId xmlns:a16="http://schemas.microsoft.com/office/drawing/2014/main" id="{B96A0477-E4F2-E7F3-7A84-C2E226F6314B}"/>
              </a:ext>
            </a:extLst>
          </p:cNvPr>
          <p:cNvSpPr txBox="1"/>
          <p:nvPr/>
        </p:nvSpPr>
        <p:spPr>
          <a:xfrm>
            <a:off x="3892119" y="4865730"/>
            <a:ext cx="19240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Confirm password:</a:t>
            </a:r>
          </a:p>
        </p:txBody>
      </p:sp>
      <p:sp>
        <p:nvSpPr>
          <p:cNvPr id="9" name="Rectangle 8">
            <a:extLst>
              <a:ext uri="{FF2B5EF4-FFF2-40B4-BE49-F238E27FC236}">
                <a16:creationId xmlns:a16="http://schemas.microsoft.com/office/drawing/2014/main" id="{A22B5A35-01D7-509E-7C97-F932EB6CE847}"/>
              </a:ext>
            </a:extLst>
          </p:cNvPr>
          <p:cNvSpPr/>
          <p:nvPr/>
        </p:nvSpPr>
        <p:spPr>
          <a:xfrm>
            <a:off x="5471984" y="4863413"/>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52E597-0F6C-0EED-5DA7-9183E33A99B6}"/>
              </a:ext>
            </a:extLst>
          </p:cNvPr>
          <p:cNvSpPr/>
          <p:nvPr/>
        </p:nvSpPr>
        <p:spPr>
          <a:xfrm>
            <a:off x="5471984" y="4463363"/>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21B68E-9A18-F221-0066-55805A473CA0}"/>
              </a:ext>
            </a:extLst>
          </p:cNvPr>
          <p:cNvSpPr/>
          <p:nvPr/>
        </p:nvSpPr>
        <p:spPr>
          <a:xfrm>
            <a:off x="5471984" y="4025213"/>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6849FAA7-5E10-1693-7C3A-CDB105998064}"/>
              </a:ext>
            </a:extLst>
          </p:cNvPr>
          <p:cNvSpPr/>
          <p:nvPr/>
        </p:nvSpPr>
        <p:spPr>
          <a:xfrm>
            <a:off x="5471984" y="3577538"/>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9D500B6-CAD2-E068-D560-D7ABB9D74B2D}"/>
              </a:ext>
            </a:extLst>
          </p:cNvPr>
          <p:cNvSpPr/>
          <p:nvPr/>
        </p:nvSpPr>
        <p:spPr>
          <a:xfrm>
            <a:off x="5471984" y="3158438"/>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22C5C7D-297F-B686-8CB4-C5B24285A670}"/>
              </a:ext>
            </a:extLst>
          </p:cNvPr>
          <p:cNvSpPr/>
          <p:nvPr/>
        </p:nvSpPr>
        <p:spPr>
          <a:xfrm>
            <a:off x="5471984" y="2710763"/>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DC10BD9-CC02-A677-5225-F1892805BB65}"/>
              </a:ext>
            </a:extLst>
          </p:cNvPr>
          <p:cNvSpPr txBox="1"/>
          <p:nvPr/>
        </p:nvSpPr>
        <p:spPr>
          <a:xfrm>
            <a:off x="5416119" y="2659680"/>
            <a:ext cx="918841" cy="307777"/>
          </a:xfrm>
          <a:prstGeom prst="rect">
            <a:avLst/>
          </a:prstGeom>
          <a:noFill/>
        </p:spPr>
        <p:txBody>
          <a:bodyPr wrap="none" rtlCol="0">
            <a:spAutoFit/>
          </a:bodyPr>
          <a:lstStyle/>
          <a:p>
            <a:r>
              <a:rPr lang="en-US" sz="1400" dirty="0"/>
              <a:t>Solutions</a:t>
            </a:r>
          </a:p>
        </p:txBody>
      </p:sp>
      <p:sp>
        <p:nvSpPr>
          <p:cNvPr id="16" name="TextBox 15">
            <a:extLst>
              <a:ext uri="{FF2B5EF4-FFF2-40B4-BE49-F238E27FC236}">
                <a16:creationId xmlns:a16="http://schemas.microsoft.com/office/drawing/2014/main" id="{46206174-110A-5306-0612-4923AC0020F5}"/>
              </a:ext>
            </a:extLst>
          </p:cNvPr>
          <p:cNvSpPr txBox="1"/>
          <p:nvPr/>
        </p:nvSpPr>
        <p:spPr>
          <a:xfrm>
            <a:off x="5416118" y="3121223"/>
            <a:ext cx="558743" cy="307777"/>
          </a:xfrm>
          <a:prstGeom prst="rect">
            <a:avLst/>
          </a:prstGeom>
          <a:noFill/>
        </p:spPr>
        <p:txBody>
          <a:bodyPr wrap="none" rtlCol="0">
            <a:spAutoFit/>
          </a:bodyPr>
          <a:lstStyle/>
          <a:p>
            <a:r>
              <a:rPr lang="en-US" sz="1400" dirty="0"/>
              <a:t>Mica</a:t>
            </a:r>
          </a:p>
        </p:txBody>
      </p:sp>
      <p:sp>
        <p:nvSpPr>
          <p:cNvPr id="24" name="TextBox 23">
            <a:extLst>
              <a:ext uri="{FF2B5EF4-FFF2-40B4-BE49-F238E27FC236}">
                <a16:creationId xmlns:a16="http://schemas.microsoft.com/office/drawing/2014/main" id="{82B98255-3DA9-86A2-279C-9DA08E5614BE}"/>
              </a:ext>
            </a:extLst>
          </p:cNvPr>
          <p:cNvSpPr txBox="1"/>
          <p:nvPr/>
        </p:nvSpPr>
        <p:spPr>
          <a:xfrm>
            <a:off x="5416118" y="3538861"/>
            <a:ext cx="3203371" cy="523220"/>
          </a:xfrm>
          <a:prstGeom prst="rect">
            <a:avLst/>
          </a:prstGeom>
          <a:noFill/>
        </p:spPr>
        <p:txBody>
          <a:bodyPr wrap="square" rtlCol="0">
            <a:spAutoFit/>
          </a:bodyPr>
          <a:lstStyle/>
          <a:p>
            <a:r>
              <a:rPr lang="en-US" sz="1400" dirty="0"/>
              <a:t>Mica@solutions.md</a:t>
            </a:r>
          </a:p>
          <a:p>
            <a:endParaRPr lang="en-US" sz="1400" dirty="0"/>
          </a:p>
        </p:txBody>
      </p:sp>
      <p:sp>
        <p:nvSpPr>
          <p:cNvPr id="31" name="TextBox 30">
            <a:extLst>
              <a:ext uri="{FF2B5EF4-FFF2-40B4-BE49-F238E27FC236}">
                <a16:creationId xmlns:a16="http://schemas.microsoft.com/office/drawing/2014/main" id="{C3381038-7A78-9A81-F676-6376F8F62A8F}"/>
              </a:ext>
            </a:extLst>
          </p:cNvPr>
          <p:cNvSpPr txBox="1"/>
          <p:nvPr/>
        </p:nvSpPr>
        <p:spPr>
          <a:xfrm>
            <a:off x="5416117" y="3979627"/>
            <a:ext cx="3203371" cy="523220"/>
          </a:xfrm>
          <a:prstGeom prst="rect">
            <a:avLst/>
          </a:prstGeom>
          <a:noFill/>
        </p:spPr>
        <p:txBody>
          <a:bodyPr wrap="square" rtlCol="0">
            <a:spAutoFit/>
          </a:bodyPr>
          <a:lstStyle/>
          <a:p>
            <a:r>
              <a:rPr lang="en-US" sz="1400" dirty="0" err="1"/>
              <a:t>MHSolutions</a:t>
            </a:r>
            <a:endParaRPr lang="en-US" sz="1400" dirty="0"/>
          </a:p>
          <a:p>
            <a:endParaRPr lang="en-US" sz="1400" dirty="0"/>
          </a:p>
        </p:txBody>
      </p:sp>
      <p:sp>
        <p:nvSpPr>
          <p:cNvPr id="33" name="TextBox 32">
            <a:extLst>
              <a:ext uri="{FF2B5EF4-FFF2-40B4-BE49-F238E27FC236}">
                <a16:creationId xmlns:a16="http://schemas.microsoft.com/office/drawing/2014/main" id="{EC6E39C0-72DB-6391-5894-DCA14679D47D}"/>
              </a:ext>
            </a:extLst>
          </p:cNvPr>
          <p:cNvSpPr txBox="1"/>
          <p:nvPr/>
        </p:nvSpPr>
        <p:spPr>
          <a:xfrm>
            <a:off x="5416116" y="4438590"/>
            <a:ext cx="3203371" cy="523220"/>
          </a:xfrm>
          <a:prstGeom prst="rect">
            <a:avLst/>
          </a:prstGeom>
          <a:noFill/>
        </p:spPr>
        <p:txBody>
          <a:bodyPr wrap="square" rtlCol="0">
            <a:spAutoFit/>
          </a:bodyPr>
          <a:lstStyle/>
          <a:p>
            <a:r>
              <a:rPr lang="en-US" sz="1400" dirty="0"/>
              <a:t>**********</a:t>
            </a:r>
          </a:p>
          <a:p>
            <a:endParaRPr lang="en-US" sz="1400" dirty="0"/>
          </a:p>
        </p:txBody>
      </p:sp>
      <p:sp>
        <p:nvSpPr>
          <p:cNvPr id="35" name="TextBox 34">
            <a:extLst>
              <a:ext uri="{FF2B5EF4-FFF2-40B4-BE49-F238E27FC236}">
                <a16:creationId xmlns:a16="http://schemas.microsoft.com/office/drawing/2014/main" id="{5D0FF116-4890-AC2C-7052-2B65594A60FE}"/>
              </a:ext>
            </a:extLst>
          </p:cNvPr>
          <p:cNvSpPr txBox="1"/>
          <p:nvPr/>
        </p:nvSpPr>
        <p:spPr>
          <a:xfrm>
            <a:off x="5416115" y="4832804"/>
            <a:ext cx="3203371" cy="523220"/>
          </a:xfrm>
          <a:prstGeom prst="rect">
            <a:avLst/>
          </a:prstGeom>
          <a:noFill/>
        </p:spPr>
        <p:txBody>
          <a:bodyPr wrap="square" rtlCol="0">
            <a:spAutoFit/>
          </a:bodyPr>
          <a:lstStyle/>
          <a:p>
            <a:r>
              <a:rPr lang="en-US" sz="1400" dirty="0"/>
              <a:t>**********</a:t>
            </a:r>
          </a:p>
          <a:p>
            <a:endParaRPr lang="en-US" sz="1400" dirty="0"/>
          </a:p>
        </p:txBody>
      </p:sp>
      <p:sp>
        <p:nvSpPr>
          <p:cNvPr id="2" name="TextBox 1">
            <a:hlinkClick r:id="rId2" action="ppaction://hlinksldjump"/>
            <a:extLst>
              <a:ext uri="{FF2B5EF4-FFF2-40B4-BE49-F238E27FC236}">
                <a16:creationId xmlns:a16="http://schemas.microsoft.com/office/drawing/2014/main" id="{EF8D9C3E-FA47-E16A-1845-8727236E2EA5}"/>
              </a:ext>
            </a:extLst>
          </p:cNvPr>
          <p:cNvSpPr txBox="1"/>
          <p:nvPr/>
        </p:nvSpPr>
        <p:spPr>
          <a:xfrm>
            <a:off x="5695489" y="5940025"/>
            <a:ext cx="1362705" cy="307777"/>
          </a:xfrm>
          <a:prstGeom prst="rect">
            <a:avLst/>
          </a:prstGeom>
          <a:noFill/>
        </p:spPr>
        <p:txBody>
          <a:bodyPr wrap="square" rtlCol="0">
            <a:spAutoFit/>
          </a:bodyPr>
          <a:lstStyle/>
          <a:p>
            <a:r>
              <a:rPr lang="en-US" sz="1400" u="sng" dirty="0"/>
              <a:t>Cancel</a:t>
            </a:r>
          </a:p>
        </p:txBody>
      </p:sp>
    </p:spTree>
    <p:extLst>
      <p:ext uri="{BB962C8B-B14F-4D97-AF65-F5344CB8AC3E}">
        <p14:creationId xmlns:p14="http://schemas.microsoft.com/office/powerpoint/2010/main" val="2386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5A0915-E58D-5042-0C9B-DF148AD307E5}"/>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413C78A-7D4B-D5BE-2266-B7A0D2000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B2B12D4C-79C1-CB73-F6F3-3C5A9D86C093}"/>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858DA9FF-9127-9656-352C-6DFECE2C0378}"/>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728A4332-F087-ECA3-17E4-FFA9B87343C4}"/>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806C882D-F65D-58A7-D8A3-F780F285ABDC}"/>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E4384D02-D968-F6EC-70B9-0A815493D9EB}"/>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20DF0D99-08A4-C2B9-4F34-C2C44C95CB89}"/>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7C7B3698-1649-A210-42B5-703F2355E9D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173C4CAD-D781-CAA2-C96B-7142D8C4EE90}"/>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rPr>
              <a:t>…..</a:t>
            </a:r>
            <a:endParaRPr lang="en-US" sz="1200" dirty="0"/>
          </a:p>
        </p:txBody>
      </p:sp>
      <p:sp>
        <p:nvSpPr>
          <p:cNvPr id="23" name="TextBox 22">
            <a:extLst>
              <a:ext uri="{FF2B5EF4-FFF2-40B4-BE49-F238E27FC236}">
                <a16:creationId xmlns:a16="http://schemas.microsoft.com/office/drawing/2014/main" id="{21A0ACB5-13D2-1EC8-A852-6D2BC5739EC3}"/>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FAQ</a:t>
            </a:r>
            <a:endParaRPr lang="en-US" sz="1400" dirty="0"/>
          </a:p>
        </p:txBody>
      </p:sp>
      <p:sp>
        <p:nvSpPr>
          <p:cNvPr id="3" name="TextBox 2">
            <a:extLst>
              <a:ext uri="{FF2B5EF4-FFF2-40B4-BE49-F238E27FC236}">
                <a16:creationId xmlns:a16="http://schemas.microsoft.com/office/drawing/2014/main" id="{2B74564A-3E1D-EA7B-AE46-4F41E374DACB}"/>
              </a:ext>
            </a:extLst>
          </p:cNvPr>
          <p:cNvSpPr txBox="1"/>
          <p:nvPr/>
        </p:nvSpPr>
        <p:spPr>
          <a:xfrm>
            <a:off x="4851056" y="2000250"/>
            <a:ext cx="24860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Thank you for creating a MICA account!</a:t>
            </a:r>
          </a:p>
        </p:txBody>
      </p:sp>
      <p:sp>
        <p:nvSpPr>
          <p:cNvPr id="2" name="TextBox 1">
            <a:extLst>
              <a:ext uri="{FF2B5EF4-FFF2-40B4-BE49-F238E27FC236}">
                <a16:creationId xmlns:a16="http://schemas.microsoft.com/office/drawing/2014/main" id="{5BFD7AC3-B5F3-3B83-1AC8-AA3DE984AE65}"/>
              </a:ext>
            </a:extLst>
          </p:cNvPr>
          <p:cNvSpPr txBox="1"/>
          <p:nvPr/>
        </p:nvSpPr>
        <p:spPr>
          <a:xfrm>
            <a:off x="10528214" y="696069"/>
            <a:ext cx="103241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hlinkClick r:id="rId13" action="ppaction://hlinksldjump">
                  <a:extLst>
                    <a:ext uri="{A12FA001-AC4F-418D-AE19-62706E023703}">
                      <ahyp:hlinkClr xmlns:ahyp="http://schemas.microsoft.com/office/drawing/2018/hyperlinkcolor" val="tx"/>
                    </a:ext>
                  </a:extLst>
                </a:hlinkClick>
              </a:rPr>
              <a:t>My account</a:t>
            </a:r>
            <a:r>
              <a:rPr lang="en-US" sz="1000" dirty="0"/>
              <a:t>,</a:t>
            </a:r>
          </a:p>
          <a:p>
            <a:r>
              <a:rPr lang="en-US" sz="1000" dirty="0">
                <a:solidFill>
                  <a:schemeClr val="tx2"/>
                </a:solidFill>
                <a:hlinkClick r:id="rId14" action="ppaction://hlinksldjump"/>
              </a:rPr>
              <a:t>sign out.</a:t>
            </a:r>
            <a:endParaRPr lang="en-US" sz="1000" dirty="0">
              <a:solidFill>
                <a:schemeClr val="tx2"/>
              </a:solidFill>
            </a:endParaRPr>
          </a:p>
        </p:txBody>
      </p:sp>
      <p:sp>
        <p:nvSpPr>
          <p:cNvPr id="33" name="Oval 32">
            <a:extLst>
              <a:ext uri="{FF2B5EF4-FFF2-40B4-BE49-F238E27FC236}">
                <a16:creationId xmlns:a16="http://schemas.microsoft.com/office/drawing/2014/main" id="{7065A511-2CA3-A0BC-3F55-EE134D5F8D3C}"/>
              </a:ext>
            </a:extLst>
          </p:cNvPr>
          <p:cNvSpPr/>
          <p:nvPr/>
        </p:nvSpPr>
        <p:spPr>
          <a:xfrm>
            <a:off x="5343495" y="2719872"/>
            <a:ext cx="1501146" cy="1418253"/>
          </a:xfrm>
          <a:prstGeom prst="ellipse">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Fireworks with solid fill">
            <a:extLst>
              <a:ext uri="{FF2B5EF4-FFF2-40B4-BE49-F238E27FC236}">
                <a16:creationId xmlns:a16="http://schemas.microsoft.com/office/drawing/2014/main" id="{759C917F-0E3A-409D-E46E-89EC45AD5D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636868" y="2971798"/>
            <a:ext cx="914400" cy="914400"/>
          </a:xfrm>
          <a:prstGeom prst="rect">
            <a:avLst/>
          </a:prstGeom>
        </p:spPr>
      </p:pic>
    </p:spTree>
    <p:extLst>
      <p:ext uri="{BB962C8B-B14F-4D97-AF65-F5344CB8AC3E}">
        <p14:creationId xmlns:p14="http://schemas.microsoft.com/office/powerpoint/2010/main" val="2338443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FE21981-771D-4A29-8D3A-D068BE54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EFDB3988-5558-4044-F1F9-3D5A0F03C5F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D9CBC123-8248-C510-1221-024173D3AB0D}"/>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309B600C-AAD2-A8EB-D3B3-D9B431E40CDD}"/>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FE660482-1E24-A3C3-82BB-1A019B45FB77}"/>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BB1D6883-643A-0745-5B09-9BEDA3C67BBE}"/>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00E6E3DB-E3FA-1B44-BF66-5E5F88F2E15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1C54F332-35F8-E1E2-A2D1-5E32A62BFEE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4CFB2143-6B98-EF67-BF63-9F68A492C7EF}"/>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rPr>
              <a:t>…..</a:t>
            </a:r>
            <a:endParaRPr lang="en-US" sz="1200" dirty="0"/>
          </a:p>
        </p:txBody>
      </p:sp>
      <p:sp>
        <p:nvSpPr>
          <p:cNvPr id="20" name="TextBox 19">
            <a:extLst>
              <a:ext uri="{FF2B5EF4-FFF2-40B4-BE49-F238E27FC236}">
                <a16:creationId xmlns:a16="http://schemas.microsoft.com/office/drawing/2014/main" id="{9ECD0AA5-E447-F6A6-E8EA-9304D0060790}"/>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23088EF9-3A4C-62B9-515F-D185ECF2FDE0}"/>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FAQ</a:t>
            </a:r>
            <a:endParaRPr lang="en-US" sz="1400" dirty="0"/>
          </a:p>
        </p:txBody>
      </p:sp>
      <p:sp>
        <p:nvSpPr>
          <p:cNvPr id="3" name="TextBox 2">
            <a:extLst>
              <a:ext uri="{FF2B5EF4-FFF2-40B4-BE49-F238E27FC236}">
                <a16:creationId xmlns:a16="http://schemas.microsoft.com/office/drawing/2014/main" id="{B8494972-4BD0-1C24-7A3C-53AB24ECD271}"/>
              </a:ext>
            </a:extLst>
          </p:cNvPr>
          <p:cNvSpPr txBox="1"/>
          <p:nvPr/>
        </p:nvSpPr>
        <p:spPr>
          <a:xfrm>
            <a:off x="4851056" y="1809750"/>
            <a:ext cx="2486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Forgot Username?</a:t>
            </a:r>
          </a:p>
        </p:txBody>
      </p:sp>
      <p:sp>
        <p:nvSpPr>
          <p:cNvPr id="4" name="TextBox 3">
            <a:extLst>
              <a:ext uri="{FF2B5EF4-FFF2-40B4-BE49-F238E27FC236}">
                <a16:creationId xmlns:a16="http://schemas.microsoft.com/office/drawing/2014/main" id="{80368245-28D0-ED01-BB39-F446E803A848}"/>
              </a:ext>
            </a:extLst>
          </p:cNvPr>
          <p:cNvSpPr txBox="1"/>
          <p:nvPr/>
        </p:nvSpPr>
        <p:spPr>
          <a:xfrm>
            <a:off x="3730195" y="2751180"/>
            <a:ext cx="13335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Email:</a:t>
            </a:r>
          </a:p>
        </p:txBody>
      </p:sp>
      <p:sp>
        <p:nvSpPr>
          <p:cNvPr id="21" name="TextBox 20">
            <a:extLst>
              <a:ext uri="{FF2B5EF4-FFF2-40B4-BE49-F238E27FC236}">
                <a16:creationId xmlns:a16="http://schemas.microsoft.com/office/drawing/2014/main" id="{6CCF8A36-BA1E-4F7A-C58E-EAC5F1EB7985}"/>
              </a:ext>
            </a:extLst>
          </p:cNvPr>
          <p:cNvSpPr txBox="1"/>
          <p:nvPr/>
        </p:nvSpPr>
        <p:spPr>
          <a:xfrm>
            <a:off x="5673294" y="4760955"/>
            <a:ext cx="847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rPr>
              <a:t>Sign in</a:t>
            </a:r>
          </a:p>
        </p:txBody>
      </p:sp>
      <p:sp>
        <p:nvSpPr>
          <p:cNvPr id="24" name="TextBox 23">
            <a:extLst>
              <a:ext uri="{FF2B5EF4-FFF2-40B4-BE49-F238E27FC236}">
                <a16:creationId xmlns:a16="http://schemas.microsoft.com/office/drawing/2014/main" id="{309E29D3-F9D8-D7EA-1565-7025A6B24311}"/>
              </a:ext>
            </a:extLst>
          </p:cNvPr>
          <p:cNvSpPr txBox="1"/>
          <p:nvPr/>
        </p:nvSpPr>
        <p:spPr>
          <a:xfrm>
            <a:off x="2568144" y="2179680"/>
            <a:ext cx="70580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Enter the email address associated with your account, first name, and last name and click "Recover Username" to have your username sent to your email address.</a:t>
            </a:r>
          </a:p>
        </p:txBody>
      </p:sp>
      <p:sp>
        <p:nvSpPr>
          <p:cNvPr id="26" name="TextBox 25">
            <a:extLst>
              <a:ext uri="{FF2B5EF4-FFF2-40B4-BE49-F238E27FC236}">
                <a16:creationId xmlns:a16="http://schemas.microsoft.com/office/drawing/2014/main" id="{29DB3287-BD6D-8312-412D-F7B61DE369DE}"/>
              </a:ext>
            </a:extLst>
          </p:cNvPr>
          <p:cNvSpPr txBox="1"/>
          <p:nvPr/>
        </p:nvSpPr>
        <p:spPr>
          <a:xfrm>
            <a:off x="3730195" y="3055980"/>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First Name:</a:t>
            </a:r>
          </a:p>
        </p:txBody>
      </p:sp>
      <p:sp>
        <p:nvSpPr>
          <p:cNvPr id="28" name="TextBox 27">
            <a:extLst>
              <a:ext uri="{FF2B5EF4-FFF2-40B4-BE49-F238E27FC236}">
                <a16:creationId xmlns:a16="http://schemas.microsoft.com/office/drawing/2014/main" id="{E04654C3-DC58-1887-E2D3-BA202189E0F9}"/>
              </a:ext>
            </a:extLst>
          </p:cNvPr>
          <p:cNvSpPr txBox="1"/>
          <p:nvPr/>
        </p:nvSpPr>
        <p:spPr>
          <a:xfrm>
            <a:off x="3730195" y="3360780"/>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Last Name:</a:t>
            </a:r>
          </a:p>
        </p:txBody>
      </p:sp>
      <p:sp>
        <p:nvSpPr>
          <p:cNvPr id="29" name="TextBox 28">
            <a:extLst>
              <a:ext uri="{FF2B5EF4-FFF2-40B4-BE49-F238E27FC236}">
                <a16:creationId xmlns:a16="http://schemas.microsoft.com/office/drawing/2014/main" id="{4DA87A85-19CA-4A38-0CF8-E331B34FB5E4}"/>
              </a:ext>
            </a:extLst>
          </p:cNvPr>
          <p:cNvSpPr txBox="1"/>
          <p:nvPr/>
        </p:nvSpPr>
        <p:spPr>
          <a:xfrm>
            <a:off x="4851056" y="4391025"/>
            <a:ext cx="2486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Forgot Password?</a:t>
            </a:r>
          </a:p>
        </p:txBody>
      </p:sp>
      <p:sp>
        <p:nvSpPr>
          <p:cNvPr id="30" name="Rectangle 29">
            <a:extLst>
              <a:ext uri="{FF2B5EF4-FFF2-40B4-BE49-F238E27FC236}">
                <a16:creationId xmlns:a16="http://schemas.microsoft.com/office/drawing/2014/main" id="{BCC5E30B-8ED8-F588-1418-7E380263376D}"/>
              </a:ext>
            </a:extLst>
          </p:cNvPr>
          <p:cNvSpPr/>
          <p:nvPr/>
        </p:nvSpPr>
        <p:spPr>
          <a:xfrm>
            <a:off x="4852859" y="2748863"/>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A5FE0D9-D38B-F3E3-83AD-63641A8EE3BF}"/>
              </a:ext>
            </a:extLst>
          </p:cNvPr>
          <p:cNvSpPr/>
          <p:nvPr/>
        </p:nvSpPr>
        <p:spPr>
          <a:xfrm>
            <a:off x="4852859" y="3053662"/>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FC06A0B-1CE6-0EA2-4BBE-E31BC6FE8896}"/>
              </a:ext>
            </a:extLst>
          </p:cNvPr>
          <p:cNvSpPr/>
          <p:nvPr/>
        </p:nvSpPr>
        <p:spPr>
          <a:xfrm>
            <a:off x="4852859" y="3358462"/>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3A20C2-DF4A-2602-FFB2-F02A421F9E0B}"/>
              </a:ext>
            </a:extLst>
          </p:cNvPr>
          <p:cNvSpPr/>
          <p:nvPr/>
        </p:nvSpPr>
        <p:spPr>
          <a:xfrm>
            <a:off x="5234115" y="3843465"/>
            <a:ext cx="2110431" cy="28446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36" name="TextBox 35">
            <a:extLst>
              <a:ext uri="{FF2B5EF4-FFF2-40B4-BE49-F238E27FC236}">
                <a16:creationId xmlns:a16="http://schemas.microsoft.com/office/drawing/2014/main" id="{2333C5B5-DC41-42AF-13EC-78C0042C12C5}"/>
              </a:ext>
            </a:extLst>
          </p:cNvPr>
          <p:cNvSpPr txBox="1"/>
          <p:nvPr/>
        </p:nvSpPr>
        <p:spPr>
          <a:xfrm>
            <a:off x="5442379" y="3823901"/>
            <a:ext cx="16859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hlinkClick r:id="rId14" action="ppaction://hlinksldjump">
                  <a:extLst>
                    <a:ext uri="{A12FA001-AC4F-418D-AE19-62706E023703}">
                      <ahyp:hlinkClr xmlns:ahyp="http://schemas.microsoft.com/office/drawing/2018/hyperlinkcolor" val="tx"/>
                    </a:ext>
                  </a:extLst>
                </a:hlinkClick>
              </a:rPr>
              <a:t>Recover Username</a:t>
            </a:r>
            <a:endParaRPr lang="en-US" sz="1400" dirty="0">
              <a:solidFill>
                <a:schemeClr val="bg1"/>
              </a:solidFill>
            </a:endParaRPr>
          </a:p>
        </p:txBody>
      </p:sp>
      <p:sp>
        <p:nvSpPr>
          <p:cNvPr id="37" name="TextBox 36">
            <a:extLst>
              <a:ext uri="{FF2B5EF4-FFF2-40B4-BE49-F238E27FC236}">
                <a16:creationId xmlns:a16="http://schemas.microsoft.com/office/drawing/2014/main" id="{201B001D-99B3-3C45-CF66-82CF3284B52A}"/>
              </a:ext>
            </a:extLst>
          </p:cNvPr>
          <p:cNvSpPr txBox="1"/>
          <p:nvPr/>
        </p:nvSpPr>
        <p:spPr>
          <a:xfrm>
            <a:off x="2568144" y="4760955"/>
            <a:ext cx="705802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Enter the email address associated with your account, first name, and last name and click "Reset Password" to have a temporary password sent to your email address.</a:t>
            </a:r>
          </a:p>
        </p:txBody>
      </p:sp>
      <p:sp>
        <p:nvSpPr>
          <p:cNvPr id="38" name="TextBox 37">
            <a:extLst>
              <a:ext uri="{FF2B5EF4-FFF2-40B4-BE49-F238E27FC236}">
                <a16:creationId xmlns:a16="http://schemas.microsoft.com/office/drawing/2014/main" id="{14B9C7EC-7E47-A71F-525E-17555A9EFBDB}"/>
              </a:ext>
            </a:extLst>
          </p:cNvPr>
          <p:cNvSpPr txBox="1"/>
          <p:nvPr/>
        </p:nvSpPr>
        <p:spPr>
          <a:xfrm>
            <a:off x="3730194" y="5294355"/>
            <a:ext cx="13335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Email:</a:t>
            </a:r>
          </a:p>
        </p:txBody>
      </p:sp>
      <p:sp>
        <p:nvSpPr>
          <p:cNvPr id="39" name="TextBox 38">
            <a:extLst>
              <a:ext uri="{FF2B5EF4-FFF2-40B4-BE49-F238E27FC236}">
                <a16:creationId xmlns:a16="http://schemas.microsoft.com/office/drawing/2014/main" id="{1A46CDBA-F0F3-E62C-7E53-EBA356103769}"/>
              </a:ext>
            </a:extLst>
          </p:cNvPr>
          <p:cNvSpPr txBox="1"/>
          <p:nvPr/>
        </p:nvSpPr>
        <p:spPr>
          <a:xfrm>
            <a:off x="3730194" y="5637255"/>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First Name:</a:t>
            </a:r>
          </a:p>
        </p:txBody>
      </p:sp>
      <p:sp>
        <p:nvSpPr>
          <p:cNvPr id="40" name="TextBox 39">
            <a:extLst>
              <a:ext uri="{FF2B5EF4-FFF2-40B4-BE49-F238E27FC236}">
                <a16:creationId xmlns:a16="http://schemas.microsoft.com/office/drawing/2014/main" id="{99805893-EF0A-CBDD-E25B-83C023DAE498}"/>
              </a:ext>
            </a:extLst>
          </p:cNvPr>
          <p:cNvSpPr txBox="1"/>
          <p:nvPr/>
        </p:nvSpPr>
        <p:spPr>
          <a:xfrm>
            <a:off x="3730194" y="5980155"/>
            <a:ext cx="12382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Last Name:</a:t>
            </a:r>
          </a:p>
        </p:txBody>
      </p:sp>
      <p:sp>
        <p:nvSpPr>
          <p:cNvPr id="41" name="Rectangle 40">
            <a:extLst>
              <a:ext uri="{FF2B5EF4-FFF2-40B4-BE49-F238E27FC236}">
                <a16:creationId xmlns:a16="http://schemas.microsoft.com/office/drawing/2014/main" id="{11403D61-0A3C-0401-B400-52261D4A2D1C}"/>
              </a:ext>
            </a:extLst>
          </p:cNvPr>
          <p:cNvSpPr/>
          <p:nvPr/>
        </p:nvSpPr>
        <p:spPr>
          <a:xfrm>
            <a:off x="4852859" y="5292037"/>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059ED64-3EF2-80DA-6E49-2E27AAA07898}"/>
              </a:ext>
            </a:extLst>
          </p:cNvPr>
          <p:cNvSpPr/>
          <p:nvPr/>
        </p:nvSpPr>
        <p:spPr>
          <a:xfrm>
            <a:off x="4852859" y="5634937"/>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72E158BE-6678-0450-A7CD-B53A49F40EB9}"/>
              </a:ext>
            </a:extLst>
          </p:cNvPr>
          <p:cNvSpPr/>
          <p:nvPr/>
        </p:nvSpPr>
        <p:spPr>
          <a:xfrm>
            <a:off x="4852859" y="5977837"/>
            <a:ext cx="2800864" cy="236837"/>
          </a:xfrm>
          <a:prstGeom prst="rect">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12E68B4-983A-6FF3-F868-ACC04DC7C088}"/>
              </a:ext>
            </a:extLst>
          </p:cNvPr>
          <p:cNvSpPr/>
          <p:nvPr/>
        </p:nvSpPr>
        <p:spPr>
          <a:xfrm>
            <a:off x="5205540" y="6358065"/>
            <a:ext cx="2110431" cy="28446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46" name="TextBox 45">
            <a:extLst>
              <a:ext uri="{FF2B5EF4-FFF2-40B4-BE49-F238E27FC236}">
                <a16:creationId xmlns:a16="http://schemas.microsoft.com/office/drawing/2014/main" id="{FEAA1438-ECF9-8C07-91E3-DB11D5B6D73A}"/>
              </a:ext>
            </a:extLst>
          </p:cNvPr>
          <p:cNvSpPr txBox="1"/>
          <p:nvPr/>
        </p:nvSpPr>
        <p:spPr>
          <a:xfrm>
            <a:off x="5623353" y="6338500"/>
            <a:ext cx="16859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hlinkClick r:id="rId15" action="ppaction://hlinksldjump">
                  <a:extLst>
                    <a:ext uri="{A12FA001-AC4F-418D-AE19-62706E023703}">
                      <ahyp:hlinkClr xmlns:ahyp="http://schemas.microsoft.com/office/drawing/2018/hyperlinkcolor" val="tx"/>
                    </a:ext>
                  </a:extLst>
                </a:hlinkClick>
              </a:rPr>
              <a:t>Reset Password</a:t>
            </a:r>
            <a:endParaRPr lang="en-US" sz="1400" dirty="0">
              <a:solidFill>
                <a:schemeClr val="bg1"/>
              </a:solidFill>
            </a:endParaRPr>
          </a:p>
        </p:txBody>
      </p:sp>
      <p:sp>
        <p:nvSpPr>
          <p:cNvPr id="8" name="TextBox 7">
            <a:extLst>
              <a:ext uri="{FF2B5EF4-FFF2-40B4-BE49-F238E27FC236}">
                <a16:creationId xmlns:a16="http://schemas.microsoft.com/office/drawing/2014/main" id="{4AF8A99A-7392-E20A-C1C2-A300892DDE16}"/>
              </a:ext>
            </a:extLst>
          </p:cNvPr>
          <p:cNvSpPr txBox="1"/>
          <p:nvPr/>
        </p:nvSpPr>
        <p:spPr>
          <a:xfrm>
            <a:off x="4804649" y="2720065"/>
            <a:ext cx="3203371" cy="523220"/>
          </a:xfrm>
          <a:prstGeom prst="rect">
            <a:avLst/>
          </a:prstGeom>
          <a:noFill/>
        </p:spPr>
        <p:txBody>
          <a:bodyPr wrap="square" rtlCol="0">
            <a:spAutoFit/>
          </a:bodyPr>
          <a:lstStyle/>
          <a:p>
            <a:r>
              <a:rPr lang="en-US" sz="1400" dirty="0"/>
              <a:t>Mica@solutions.md</a:t>
            </a:r>
          </a:p>
          <a:p>
            <a:endParaRPr lang="en-US" sz="1400" dirty="0"/>
          </a:p>
        </p:txBody>
      </p:sp>
      <p:sp>
        <p:nvSpPr>
          <p:cNvPr id="10" name="TextBox 9">
            <a:extLst>
              <a:ext uri="{FF2B5EF4-FFF2-40B4-BE49-F238E27FC236}">
                <a16:creationId xmlns:a16="http://schemas.microsoft.com/office/drawing/2014/main" id="{D8087383-C7C0-FF70-FEC9-FE3E2C0830CF}"/>
              </a:ext>
            </a:extLst>
          </p:cNvPr>
          <p:cNvSpPr txBox="1"/>
          <p:nvPr/>
        </p:nvSpPr>
        <p:spPr>
          <a:xfrm>
            <a:off x="4807004" y="3022563"/>
            <a:ext cx="2348682" cy="307777"/>
          </a:xfrm>
          <a:prstGeom prst="rect">
            <a:avLst/>
          </a:prstGeom>
          <a:noFill/>
        </p:spPr>
        <p:txBody>
          <a:bodyPr wrap="square">
            <a:spAutoFit/>
          </a:bodyPr>
          <a:lstStyle/>
          <a:p>
            <a:r>
              <a:rPr lang="en-US" sz="1400" dirty="0"/>
              <a:t>Mica</a:t>
            </a:r>
          </a:p>
        </p:txBody>
      </p:sp>
      <p:sp>
        <p:nvSpPr>
          <p:cNvPr id="16" name="TextBox 15">
            <a:extLst>
              <a:ext uri="{FF2B5EF4-FFF2-40B4-BE49-F238E27FC236}">
                <a16:creationId xmlns:a16="http://schemas.microsoft.com/office/drawing/2014/main" id="{70A1D1F9-1D4E-5BC2-8093-3B4654A316C0}"/>
              </a:ext>
            </a:extLst>
          </p:cNvPr>
          <p:cNvSpPr txBox="1"/>
          <p:nvPr/>
        </p:nvSpPr>
        <p:spPr>
          <a:xfrm>
            <a:off x="4804649" y="3332653"/>
            <a:ext cx="1702173" cy="307777"/>
          </a:xfrm>
          <a:prstGeom prst="rect">
            <a:avLst/>
          </a:prstGeom>
          <a:noFill/>
        </p:spPr>
        <p:txBody>
          <a:bodyPr wrap="square">
            <a:spAutoFit/>
          </a:bodyPr>
          <a:lstStyle/>
          <a:p>
            <a:r>
              <a:rPr lang="en-US" sz="1400" dirty="0"/>
              <a:t>Solutions</a:t>
            </a:r>
          </a:p>
        </p:txBody>
      </p:sp>
      <p:sp>
        <p:nvSpPr>
          <p:cNvPr id="18" name="TextBox 17">
            <a:extLst>
              <a:ext uri="{FF2B5EF4-FFF2-40B4-BE49-F238E27FC236}">
                <a16:creationId xmlns:a16="http://schemas.microsoft.com/office/drawing/2014/main" id="{085E45A7-DA2F-7C5A-4220-618F25FAB5EF}"/>
              </a:ext>
            </a:extLst>
          </p:cNvPr>
          <p:cNvSpPr txBox="1"/>
          <p:nvPr/>
        </p:nvSpPr>
        <p:spPr>
          <a:xfrm>
            <a:off x="4804648" y="5264947"/>
            <a:ext cx="3203371" cy="523220"/>
          </a:xfrm>
          <a:prstGeom prst="rect">
            <a:avLst/>
          </a:prstGeom>
          <a:noFill/>
        </p:spPr>
        <p:txBody>
          <a:bodyPr wrap="square" rtlCol="0">
            <a:spAutoFit/>
          </a:bodyPr>
          <a:lstStyle/>
          <a:p>
            <a:r>
              <a:rPr lang="en-US" sz="1400" dirty="0"/>
              <a:t>Mica@solutions.md</a:t>
            </a:r>
          </a:p>
          <a:p>
            <a:endParaRPr lang="en-US" sz="1400" dirty="0"/>
          </a:p>
        </p:txBody>
      </p:sp>
      <p:sp>
        <p:nvSpPr>
          <p:cNvPr id="22" name="TextBox 21">
            <a:extLst>
              <a:ext uri="{FF2B5EF4-FFF2-40B4-BE49-F238E27FC236}">
                <a16:creationId xmlns:a16="http://schemas.microsoft.com/office/drawing/2014/main" id="{42CFDF77-72F4-9A30-A911-D0018A403449}"/>
              </a:ext>
            </a:extLst>
          </p:cNvPr>
          <p:cNvSpPr txBox="1"/>
          <p:nvPr/>
        </p:nvSpPr>
        <p:spPr>
          <a:xfrm>
            <a:off x="4807004" y="5584782"/>
            <a:ext cx="2348682" cy="307777"/>
          </a:xfrm>
          <a:prstGeom prst="rect">
            <a:avLst/>
          </a:prstGeom>
          <a:noFill/>
        </p:spPr>
        <p:txBody>
          <a:bodyPr wrap="square">
            <a:spAutoFit/>
          </a:bodyPr>
          <a:lstStyle/>
          <a:p>
            <a:r>
              <a:rPr lang="en-US" sz="1400" dirty="0"/>
              <a:t>Mica</a:t>
            </a:r>
          </a:p>
        </p:txBody>
      </p:sp>
      <p:sp>
        <p:nvSpPr>
          <p:cNvPr id="35" name="TextBox 34">
            <a:extLst>
              <a:ext uri="{FF2B5EF4-FFF2-40B4-BE49-F238E27FC236}">
                <a16:creationId xmlns:a16="http://schemas.microsoft.com/office/drawing/2014/main" id="{6C8F9994-FAD1-06C6-7805-2964DEEF7E4A}"/>
              </a:ext>
            </a:extLst>
          </p:cNvPr>
          <p:cNvSpPr txBox="1"/>
          <p:nvPr/>
        </p:nvSpPr>
        <p:spPr>
          <a:xfrm>
            <a:off x="4800385" y="5932128"/>
            <a:ext cx="1702173" cy="307777"/>
          </a:xfrm>
          <a:prstGeom prst="rect">
            <a:avLst/>
          </a:prstGeom>
          <a:noFill/>
        </p:spPr>
        <p:txBody>
          <a:bodyPr wrap="square">
            <a:spAutoFit/>
          </a:bodyPr>
          <a:lstStyle/>
          <a:p>
            <a:r>
              <a:rPr lang="en-US" sz="1400" dirty="0"/>
              <a:t>Solutions</a:t>
            </a:r>
          </a:p>
        </p:txBody>
      </p:sp>
    </p:spTree>
    <p:extLst>
      <p:ext uri="{BB962C8B-B14F-4D97-AF65-F5344CB8AC3E}">
        <p14:creationId xmlns:p14="http://schemas.microsoft.com/office/powerpoint/2010/main" val="617269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A20C1D-F2BA-2BD0-B764-D0F23C8D5F97}"/>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E1D16643-F4D9-6B23-8B5C-975312261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8E2B17A9-8B38-14A8-06EE-DCD5C61187A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75E6A58F-79B5-CBB2-BD6D-8F75AFBF65B1}"/>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FCFB3A9A-D542-D18B-D3CD-3C2CA3AAD646}"/>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8FDBAE7A-F29D-4DF3-28C6-4111054AE7CA}"/>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28485919-E04A-BB81-AB5B-8C422368A224}"/>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7BF9E8E0-C9DE-2566-7D6E-B572FDB99685}"/>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154BE912-EBE9-2D2C-16D4-C539FD87CC0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3477FC35-1324-72D6-0E2D-6180B2A90E30}"/>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C9B8871C-4B57-D6E5-1B25-C3E91EB094FD}"/>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341370E6-FC56-3E71-EF42-36B26EF72AE9}"/>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FAQ</a:t>
            </a:r>
            <a:endParaRPr lang="en-US" sz="1400" dirty="0"/>
          </a:p>
        </p:txBody>
      </p:sp>
      <p:sp>
        <p:nvSpPr>
          <p:cNvPr id="3" name="TextBox 2">
            <a:extLst>
              <a:ext uri="{FF2B5EF4-FFF2-40B4-BE49-F238E27FC236}">
                <a16:creationId xmlns:a16="http://schemas.microsoft.com/office/drawing/2014/main" id="{D1E1FE65-9993-6A72-2D24-1BDD98A29DAD}"/>
              </a:ext>
            </a:extLst>
          </p:cNvPr>
          <p:cNvSpPr txBox="1"/>
          <p:nvPr/>
        </p:nvSpPr>
        <p:spPr>
          <a:xfrm>
            <a:off x="4851056" y="1809750"/>
            <a:ext cx="2486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Username recovered</a:t>
            </a:r>
          </a:p>
        </p:txBody>
      </p:sp>
      <p:sp>
        <p:nvSpPr>
          <p:cNvPr id="21" name="TextBox 20">
            <a:extLst>
              <a:ext uri="{FF2B5EF4-FFF2-40B4-BE49-F238E27FC236}">
                <a16:creationId xmlns:a16="http://schemas.microsoft.com/office/drawing/2014/main" id="{9105BD3F-2712-2971-0A3E-7597F2C7C68A}"/>
              </a:ext>
            </a:extLst>
          </p:cNvPr>
          <p:cNvSpPr txBox="1"/>
          <p:nvPr/>
        </p:nvSpPr>
        <p:spPr>
          <a:xfrm>
            <a:off x="5672137" y="4732963"/>
            <a:ext cx="847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rPr>
              <a:t>Sign in</a:t>
            </a:r>
          </a:p>
        </p:txBody>
      </p:sp>
      <p:sp>
        <p:nvSpPr>
          <p:cNvPr id="2" name="TextBox 1">
            <a:extLst>
              <a:ext uri="{FF2B5EF4-FFF2-40B4-BE49-F238E27FC236}">
                <a16:creationId xmlns:a16="http://schemas.microsoft.com/office/drawing/2014/main" id="{22295711-6D4C-CA29-D688-5FA899F51EBE}"/>
              </a:ext>
            </a:extLst>
          </p:cNvPr>
          <p:cNvSpPr txBox="1"/>
          <p:nvPr/>
        </p:nvSpPr>
        <p:spPr>
          <a:xfrm>
            <a:off x="2568144" y="2179680"/>
            <a:ext cx="705802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You have requested to recover your username. The username has been successfully recovered and sent to your email address. If you did not make these changes please contact our customer service at</a:t>
            </a:r>
          </a:p>
          <a:p>
            <a:pPr algn="ctr"/>
            <a:r>
              <a:rPr lang="en-US" sz="1200" dirty="0"/>
              <a:t> </a:t>
            </a:r>
            <a:r>
              <a:rPr lang="en-US" sz="1200" dirty="0">
                <a:solidFill>
                  <a:srgbClr val="002060"/>
                </a:solidFill>
              </a:rPr>
              <a:t>1- 410-612-1012.</a:t>
            </a:r>
          </a:p>
        </p:txBody>
      </p:sp>
    </p:spTree>
    <p:extLst>
      <p:ext uri="{BB962C8B-B14F-4D97-AF65-F5344CB8AC3E}">
        <p14:creationId xmlns:p14="http://schemas.microsoft.com/office/powerpoint/2010/main" val="2568608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A88171-B8D1-0121-99D6-9E45CD6B6947}"/>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5144011A-734E-339C-9F57-33CB2035A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logo for a healthcare company&#10;&#10;Description automatically generated">
            <a:hlinkClick r:id="rId2" action="ppaction://hlinksldjump"/>
            <a:extLst>
              <a:ext uri="{FF2B5EF4-FFF2-40B4-BE49-F238E27FC236}">
                <a16:creationId xmlns:a16="http://schemas.microsoft.com/office/drawing/2014/main" id="{6B46AE9C-B95D-0C16-FF9A-73B0AE73CE39}"/>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rcRect r="1" b="8844"/>
          <a:stretch/>
        </p:blipFill>
        <p:spPr>
          <a:xfrm>
            <a:off x="9" y="-476257"/>
            <a:ext cx="2956465" cy="2474655"/>
          </a:xfrm>
          <a:custGeom>
            <a:avLst/>
            <a:gdLst/>
            <a:ahLst/>
            <a:cxnLst/>
            <a:rect l="l" t="t" r="r" b="b"/>
            <a:pathLst>
              <a:path w="3832765" h="3429000">
                <a:moveTo>
                  <a:pt x="0" y="0"/>
                </a:moveTo>
                <a:lnTo>
                  <a:pt x="3647227" y="0"/>
                </a:lnTo>
                <a:lnTo>
                  <a:pt x="3639550" y="38855"/>
                </a:lnTo>
                <a:cubicBezTo>
                  <a:pt x="3636650" y="54773"/>
                  <a:pt x="3634345" y="68219"/>
                  <a:pt x="3632595" y="77266"/>
                </a:cubicBezTo>
                <a:cubicBezTo>
                  <a:pt x="3626536" y="79781"/>
                  <a:pt x="3626501" y="84794"/>
                  <a:pt x="3629067" y="94172"/>
                </a:cubicBezTo>
                <a:cubicBezTo>
                  <a:pt x="3627578" y="163765"/>
                  <a:pt x="3557526" y="242917"/>
                  <a:pt x="3584106" y="259179"/>
                </a:cubicBezTo>
                <a:cubicBezTo>
                  <a:pt x="3583700" y="275569"/>
                  <a:pt x="3606846" y="331307"/>
                  <a:pt x="3599938" y="369872"/>
                </a:cubicBezTo>
                <a:cubicBezTo>
                  <a:pt x="3585388" y="383902"/>
                  <a:pt x="3596928" y="466732"/>
                  <a:pt x="3595032" y="485807"/>
                </a:cubicBezTo>
                <a:cubicBezTo>
                  <a:pt x="3585943" y="488250"/>
                  <a:pt x="3592517" y="521115"/>
                  <a:pt x="3579338" y="516547"/>
                </a:cubicBezTo>
                <a:cubicBezTo>
                  <a:pt x="3573622" y="519766"/>
                  <a:pt x="3573367" y="529229"/>
                  <a:pt x="3578241" y="534293"/>
                </a:cubicBezTo>
                <a:cubicBezTo>
                  <a:pt x="3576722" y="545474"/>
                  <a:pt x="3569890" y="551581"/>
                  <a:pt x="3577790" y="563888"/>
                </a:cubicBezTo>
                <a:cubicBezTo>
                  <a:pt x="3576008" y="579306"/>
                  <a:pt x="3555937" y="592508"/>
                  <a:pt x="3568362" y="606614"/>
                </a:cubicBezTo>
                <a:cubicBezTo>
                  <a:pt x="3548060" y="617296"/>
                  <a:pt x="3566748" y="665721"/>
                  <a:pt x="3562360" y="696544"/>
                </a:cubicBezTo>
                <a:cubicBezTo>
                  <a:pt x="3540870" y="749643"/>
                  <a:pt x="3563552" y="814684"/>
                  <a:pt x="3525923" y="839698"/>
                </a:cubicBezTo>
                <a:cubicBezTo>
                  <a:pt x="3535181" y="895191"/>
                  <a:pt x="3521523" y="937628"/>
                  <a:pt x="3518879" y="980382"/>
                </a:cubicBezTo>
                <a:cubicBezTo>
                  <a:pt x="3513995" y="999599"/>
                  <a:pt x="3527321" y="1012505"/>
                  <a:pt x="3515302" y="1028426"/>
                </a:cubicBezTo>
                <a:cubicBezTo>
                  <a:pt x="3518279" y="1066840"/>
                  <a:pt x="3496325" y="1148092"/>
                  <a:pt x="3536738" y="1210870"/>
                </a:cubicBezTo>
                <a:lnTo>
                  <a:pt x="3591526" y="1380154"/>
                </a:lnTo>
                <a:cubicBezTo>
                  <a:pt x="3610626" y="1430030"/>
                  <a:pt x="3618402" y="1446676"/>
                  <a:pt x="3627364" y="1475232"/>
                </a:cubicBezTo>
                <a:cubicBezTo>
                  <a:pt x="3630584" y="1500131"/>
                  <a:pt x="3621205" y="1517302"/>
                  <a:pt x="3629315" y="1551492"/>
                </a:cubicBezTo>
                <a:cubicBezTo>
                  <a:pt x="3627771" y="1569255"/>
                  <a:pt x="3642142" y="1604305"/>
                  <a:pt x="3642065" y="1616703"/>
                </a:cubicBezTo>
                <a:cubicBezTo>
                  <a:pt x="3644190" y="1615867"/>
                  <a:pt x="3646228" y="1622618"/>
                  <a:pt x="3644837" y="1625880"/>
                </a:cubicBezTo>
                <a:cubicBezTo>
                  <a:pt x="3644873" y="1682450"/>
                  <a:pt x="3660396" y="1644242"/>
                  <a:pt x="3653089" y="1681195"/>
                </a:cubicBezTo>
                <a:cubicBezTo>
                  <a:pt x="3653672" y="1703685"/>
                  <a:pt x="3678100" y="1693642"/>
                  <a:pt x="3669268" y="1720463"/>
                </a:cubicBezTo>
                <a:cubicBezTo>
                  <a:pt x="3672709" y="1747068"/>
                  <a:pt x="3683894" y="1760489"/>
                  <a:pt x="3680555" y="1787683"/>
                </a:cubicBezTo>
                <a:cubicBezTo>
                  <a:pt x="3683815" y="1812577"/>
                  <a:pt x="3690283" y="1832624"/>
                  <a:pt x="3690144" y="1854892"/>
                </a:cubicBezTo>
                <a:cubicBezTo>
                  <a:pt x="3694176" y="1862246"/>
                  <a:pt x="3696364" y="1869845"/>
                  <a:pt x="3692847" y="1879545"/>
                </a:cubicBezTo>
                <a:lnTo>
                  <a:pt x="3705899" y="1950159"/>
                </a:lnTo>
                <a:cubicBezTo>
                  <a:pt x="3705811" y="1963349"/>
                  <a:pt x="3696947" y="1944883"/>
                  <a:pt x="3698529" y="1956744"/>
                </a:cubicBezTo>
                <a:cubicBezTo>
                  <a:pt x="3704089" y="1967128"/>
                  <a:pt x="3694319" y="1972691"/>
                  <a:pt x="3700670" y="1983128"/>
                </a:cubicBezTo>
                <a:cubicBezTo>
                  <a:pt x="3707325" y="1975376"/>
                  <a:pt x="3704290" y="2019261"/>
                  <a:pt x="3710819" y="2016104"/>
                </a:cubicBezTo>
                <a:cubicBezTo>
                  <a:pt x="3703899" y="2032806"/>
                  <a:pt x="3716180" y="2041037"/>
                  <a:pt x="3716263" y="2057358"/>
                </a:cubicBezTo>
                <a:cubicBezTo>
                  <a:pt x="3714181" y="2066395"/>
                  <a:pt x="3708419" y="2088153"/>
                  <a:pt x="3713451" y="2092532"/>
                </a:cubicBezTo>
                <a:cubicBezTo>
                  <a:pt x="3702969" y="2134723"/>
                  <a:pt x="3713408" y="2112089"/>
                  <a:pt x="3712825" y="2145702"/>
                </a:cubicBezTo>
                <a:cubicBezTo>
                  <a:pt x="3711099" y="2175441"/>
                  <a:pt x="3721651" y="2170882"/>
                  <a:pt x="3710370" y="2205762"/>
                </a:cubicBezTo>
                <a:cubicBezTo>
                  <a:pt x="3706686" y="2213193"/>
                  <a:pt x="3707151" y="2225380"/>
                  <a:pt x="3711407" y="2232983"/>
                </a:cubicBezTo>
                <a:cubicBezTo>
                  <a:pt x="3712139" y="2234292"/>
                  <a:pt x="3712959" y="2235411"/>
                  <a:pt x="3713840" y="2236309"/>
                </a:cubicBezTo>
                <a:cubicBezTo>
                  <a:pt x="3705311" y="2258197"/>
                  <a:pt x="3712810" y="2264929"/>
                  <a:pt x="3706371" y="2276362"/>
                </a:cubicBezTo>
                <a:cubicBezTo>
                  <a:pt x="3707813" y="2303313"/>
                  <a:pt x="3719116" y="2319717"/>
                  <a:pt x="3713548" y="2330164"/>
                </a:cubicBezTo>
                <a:cubicBezTo>
                  <a:pt x="3716700" y="2349548"/>
                  <a:pt x="3722681" y="2379563"/>
                  <a:pt x="3725281" y="2392669"/>
                </a:cubicBezTo>
                <a:cubicBezTo>
                  <a:pt x="3729704" y="2396182"/>
                  <a:pt x="3728251" y="2402767"/>
                  <a:pt x="3729156" y="2408800"/>
                </a:cubicBezTo>
                <a:cubicBezTo>
                  <a:pt x="3733288" y="2414878"/>
                  <a:pt x="3733591" y="2443086"/>
                  <a:pt x="3731527" y="2451803"/>
                </a:cubicBezTo>
                <a:lnTo>
                  <a:pt x="3736702" y="2478754"/>
                </a:lnTo>
                <a:cubicBezTo>
                  <a:pt x="3728550" y="2525478"/>
                  <a:pt x="3760386" y="2545889"/>
                  <a:pt x="3730701" y="2582746"/>
                </a:cubicBezTo>
                <a:cubicBezTo>
                  <a:pt x="3730821" y="2599785"/>
                  <a:pt x="3740171" y="2587220"/>
                  <a:pt x="3740291" y="2604259"/>
                </a:cubicBezTo>
                <a:cubicBezTo>
                  <a:pt x="3743848" y="2626667"/>
                  <a:pt x="3731064" y="2615985"/>
                  <a:pt x="3745312" y="2636571"/>
                </a:cubicBezTo>
                <a:cubicBezTo>
                  <a:pt x="3741774" y="2677126"/>
                  <a:pt x="3756230" y="2698390"/>
                  <a:pt x="3745913" y="2734956"/>
                </a:cubicBezTo>
                <a:cubicBezTo>
                  <a:pt x="3751211" y="2727858"/>
                  <a:pt x="3750682" y="2814031"/>
                  <a:pt x="3749695" y="2825841"/>
                </a:cubicBezTo>
                <a:cubicBezTo>
                  <a:pt x="3749942" y="2850991"/>
                  <a:pt x="3747920" y="2877551"/>
                  <a:pt x="3747393" y="2915771"/>
                </a:cubicBezTo>
                <a:cubicBezTo>
                  <a:pt x="3750755" y="2949567"/>
                  <a:pt x="3739923" y="2933903"/>
                  <a:pt x="3751447" y="2964244"/>
                </a:cubicBezTo>
                <a:cubicBezTo>
                  <a:pt x="3751616" y="2982921"/>
                  <a:pt x="3749341" y="3024704"/>
                  <a:pt x="3748411" y="3027834"/>
                </a:cubicBezTo>
                <a:lnTo>
                  <a:pt x="3748938" y="3029071"/>
                </a:lnTo>
                <a:cubicBezTo>
                  <a:pt x="3750070" y="3034527"/>
                  <a:pt x="3749794" y="3037871"/>
                  <a:pt x="3748894" y="3040270"/>
                </a:cubicBezTo>
                <a:lnTo>
                  <a:pt x="3747334" y="3042558"/>
                </a:lnTo>
                <a:cubicBezTo>
                  <a:pt x="3747162" y="3045102"/>
                  <a:pt x="3746989" y="3047646"/>
                  <a:pt x="3746817" y="3050190"/>
                </a:cubicBezTo>
                <a:lnTo>
                  <a:pt x="3744491" y="3065086"/>
                </a:lnTo>
                <a:lnTo>
                  <a:pt x="3745283" y="3068003"/>
                </a:lnTo>
                <a:lnTo>
                  <a:pt x="3743686" y="3090671"/>
                </a:lnTo>
                <a:lnTo>
                  <a:pt x="3744246" y="3091046"/>
                </a:lnTo>
                <a:cubicBezTo>
                  <a:pt x="3745467" y="3092400"/>
                  <a:pt x="3746300" y="3094375"/>
                  <a:pt x="3746343" y="3097703"/>
                </a:cubicBezTo>
                <a:cubicBezTo>
                  <a:pt x="3754816" y="3093496"/>
                  <a:pt x="3749641" y="3100105"/>
                  <a:pt x="3749018" y="3110287"/>
                </a:cubicBezTo>
                <a:cubicBezTo>
                  <a:pt x="3762039" y="3106026"/>
                  <a:pt x="3755113" y="3134407"/>
                  <a:pt x="3762400" y="3140063"/>
                </a:cubicBezTo>
                <a:cubicBezTo>
                  <a:pt x="3761648" y="3147641"/>
                  <a:pt x="3761093" y="3155576"/>
                  <a:pt x="3760798" y="3163705"/>
                </a:cubicBezTo>
                <a:cubicBezTo>
                  <a:pt x="3760796" y="3165306"/>
                  <a:pt x="3760795" y="3166906"/>
                  <a:pt x="3760793" y="3168507"/>
                </a:cubicBezTo>
                <a:lnTo>
                  <a:pt x="3760925" y="3168621"/>
                </a:lnTo>
                <a:cubicBezTo>
                  <a:pt x="3761203" y="3169703"/>
                  <a:pt x="3761307" y="3171298"/>
                  <a:pt x="3761180" y="3173722"/>
                </a:cubicBezTo>
                <a:lnTo>
                  <a:pt x="3760784" y="3177263"/>
                </a:lnTo>
                <a:lnTo>
                  <a:pt x="3760776" y="3186578"/>
                </a:lnTo>
                <a:lnTo>
                  <a:pt x="3761644" y="3189908"/>
                </a:lnTo>
                <a:cubicBezTo>
                  <a:pt x="3767239" y="3200999"/>
                  <a:pt x="3784386" y="3192521"/>
                  <a:pt x="3778090" y="3215620"/>
                </a:cubicBezTo>
                <a:cubicBezTo>
                  <a:pt x="3782929" y="3238942"/>
                  <a:pt x="3794645" y="3248487"/>
                  <a:pt x="3792860" y="3273934"/>
                </a:cubicBezTo>
                <a:cubicBezTo>
                  <a:pt x="3797428" y="3295746"/>
                  <a:pt x="3804878" y="3312408"/>
                  <a:pt x="3805965" y="3332638"/>
                </a:cubicBezTo>
                <a:cubicBezTo>
                  <a:pt x="3810325" y="3338359"/>
                  <a:pt x="3812891" y="3344736"/>
                  <a:pt x="3809972" y="3354360"/>
                </a:cubicBezTo>
                <a:cubicBezTo>
                  <a:pt x="3815463" y="3373933"/>
                  <a:pt x="3822569" y="3374995"/>
                  <a:pt x="3820366" y="3391014"/>
                </a:cubicBezTo>
                <a:cubicBezTo>
                  <a:pt x="3832550" y="3396219"/>
                  <a:pt x="3828906" y="3399305"/>
                  <a:pt x="3827143" y="3406519"/>
                </a:cubicBezTo>
                <a:cubicBezTo>
                  <a:pt x="3827126" y="3406819"/>
                  <a:pt x="3827110" y="3407118"/>
                  <a:pt x="3827093" y="3407418"/>
                </a:cubicBezTo>
                <a:lnTo>
                  <a:pt x="3828820" y="3408091"/>
                </a:lnTo>
                <a:lnTo>
                  <a:pt x="3830121" y="3410929"/>
                </a:lnTo>
                <a:lnTo>
                  <a:pt x="3831461" y="3420084"/>
                </a:lnTo>
                <a:cubicBezTo>
                  <a:pt x="3831507" y="3421309"/>
                  <a:pt x="3831554" y="3422534"/>
                  <a:pt x="3831600" y="3423759"/>
                </a:cubicBezTo>
                <a:cubicBezTo>
                  <a:pt x="3831831" y="3426205"/>
                  <a:pt x="3832160" y="3427719"/>
                  <a:pt x="3832580" y="3428642"/>
                </a:cubicBezTo>
                <a:cubicBezTo>
                  <a:pt x="3832626" y="3428658"/>
                  <a:pt x="3832672" y="3428675"/>
                  <a:pt x="3832719" y="3428690"/>
                </a:cubicBezTo>
                <a:lnTo>
                  <a:pt x="3832765" y="3429000"/>
                </a:lnTo>
                <a:lnTo>
                  <a:pt x="0" y="3429000"/>
                </a:lnTo>
                <a:close/>
              </a:path>
            </a:pathLst>
          </a:custGeom>
        </p:spPr>
      </p:pic>
      <p:sp>
        <p:nvSpPr>
          <p:cNvPr id="7" name="TextBox 6">
            <a:extLst>
              <a:ext uri="{FF2B5EF4-FFF2-40B4-BE49-F238E27FC236}">
                <a16:creationId xmlns:a16="http://schemas.microsoft.com/office/drawing/2014/main" id="{36EE4F26-0616-73D2-E8CD-22C4FC045625}"/>
              </a:ext>
            </a:extLst>
          </p:cNvPr>
          <p:cNvSpPr txBox="1"/>
          <p:nvPr/>
        </p:nvSpPr>
        <p:spPr>
          <a:xfrm>
            <a:off x="2949918" y="1233873"/>
            <a:ext cx="104775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5" action="ppaction://hlinksldjump">
                  <a:extLst>
                    <a:ext uri="{A12FA001-AC4F-418D-AE19-62706E023703}">
                      <ahyp:hlinkClr xmlns:ahyp="http://schemas.microsoft.com/office/drawing/2018/hyperlinkcolor" val="tx"/>
                    </a:ext>
                  </a:extLst>
                </a:hlinkClick>
              </a:rPr>
              <a:t>SERVICES</a:t>
            </a:r>
            <a:endParaRPr lang="en-US" sz="1400" dirty="0"/>
          </a:p>
        </p:txBody>
      </p:sp>
      <p:sp>
        <p:nvSpPr>
          <p:cNvPr id="12" name="TextBox 11">
            <a:extLst>
              <a:ext uri="{FF2B5EF4-FFF2-40B4-BE49-F238E27FC236}">
                <a16:creationId xmlns:a16="http://schemas.microsoft.com/office/drawing/2014/main" id="{04B47B3B-6C86-BCFB-3E6A-FF48BC9BB1EC}"/>
              </a:ext>
            </a:extLst>
          </p:cNvPr>
          <p:cNvSpPr txBox="1"/>
          <p:nvPr/>
        </p:nvSpPr>
        <p:spPr>
          <a:xfrm>
            <a:off x="439771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6" action="ppaction://hlinksldjump">
                  <a:extLst>
                    <a:ext uri="{A12FA001-AC4F-418D-AE19-62706E023703}">
                      <ahyp:hlinkClr xmlns:ahyp="http://schemas.microsoft.com/office/drawing/2018/hyperlinkcolor" val="tx"/>
                    </a:ext>
                  </a:extLst>
                </a:hlinkClick>
              </a:rPr>
              <a:t>PROVIDERS</a:t>
            </a:r>
            <a:endParaRPr lang="en-US" sz="1400" dirty="0"/>
          </a:p>
        </p:txBody>
      </p:sp>
      <p:sp>
        <p:nvSpPr>
          <p:cNvPr id="13" name="TextBox 12">
            <a:extLst>
              <a:ext uri="{FF2B5EF4-FFF2-40B4-BE49-F238E27FC236}">
                <a16:creationId xmlns:a16="http://schemas.microsoft.com/office/drawing/2014/main" id="{7E3660C6-3B68-54E2-899B-BCAE625BF7DD}"/>
              </a:ext>
            </a:extLst>
          </p:cNvPr>
          <p:cNvSpPr txBox="1"/>
          <p:nvPr/>
        </p:nvSpPr>
        <p:spPr>
          <a:xfrm>
            <a:off x="6026493"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7" action="ppaction://hlinksldjump">
                  <a:extLst>
                    <a:ext uri="{A12FA001-AC4F-418D-AE19-62706E023703}">
                      <ahyp:hlinkClr xmlns:ahyp="http://schemas.microsoft.com/office/drawing/2018/hyperlinkcolor" val="tx"/>
                    </a:ext>
                  </a:extLst>
                </a:hlinkClick>
              </a:rPr>
              <a:t>RECORDS</a:t>
            </a:r>
            <a:endParaRPr lang="en-US" sz="1400" dirty="0"/>
          </a:p>
        </p:txBody>
      </p:sp>
      <p:sp>
        <p:nvSpPr>
          <p:cNvPr id="14" name="TextBox 13">
            <a:extLst>
              <a:ext uri="{FF2B5EF4-FFF2-40B4-BE49-F238E27FC236}">
                <a16:creationId xmlns:a16="http://schemas.microsoft.com/office/drawing/2014/main" id="{67294426-F186-BEDD-1957-FD68859BD207}"/>
              </a:ext>
            </a:extLst>
          </p:cNvPr>
          <p:cNvSpPr txBox="1"/>
          <p:nvPr/>
        </p:nvSpPr>
        <p:spPr>
          <a:xfrm>
            <a:off x="7426668" y="1233872"/>
            <a:ext cx="1228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hlinkClick r:id="rId8" action="ppaction://hlinksldjump">
                  <a:extLst>
                    <a:ext uri="{A12FA001-AC4F-418D-AE19-62706E023703}">
                      <ahyp:hlinkClr xmlns:ahyp="http://schemas.microsoft.com/office/drawing/2018/hyperlinkcolor" val="tx"/>
                    </a:ext>
                  </a:extLst>
                </a:hlinkClick>
              </a:rPr>
              <a:t>PAYMENT</a:t>
            </a:r>
            <a:endParaRPr lang="en-US" sz="1400" dirty="0"/>
          </a:p>
        </p:txBody>
      </p:sp>
      <p:sp>
        <p:nvSpPr>
          <p:cNvPr id="17" name="Rectangle: Rounded Corners 16">
            <a:extLst>
              <a:ext uri="{FF2B5EF4-FFF2-40B4-BE49-F238E27FC236}">
                <a16:creationId xmlns:a16="http://schemas.microsoft.com/office/drawing/2014/main" id="{E95DC939-5FD5-47EA-B575-472D31F9946C}"/>
              </a:ext>
            </a:extLst>
          </p:cNvPr>
          <p:cNvSpPr/>
          <p:nvPr/>
        </p:nvSpPr>
        <p:spPr>
          <a:xfrm>
            <a:off x="8251481" y="569440"/>
            <a:ext cx="2262316" cy="388208"/>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Magnifying glass with solid fill">
            <a:hlinkClick r:id="rId9" action="ppaction://hlinksldjump"/>
            <a:extLst>
              <a:ext uri="{FF2B5EF4-FFF2-40B4-BE49-F238E27FC236}">
                <a16:creationId xmlns:a16="http://schemas.microsoft.com/office/drawing/2014/main" id="{EFA57738-3F01-8A05-8B4D-F0AC217069F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5160000">
            <a:off x="8267700" y="571500"/>
            <a:ext cx="371475" cy="371475"/>
          </a:xfrm>
          <a:prstGeom prst="rect">
            <a:avLst/>
          </a:prstGeom>
        </p:spPr>
      </p:pic>
      <p:sp>
        <p:nvSpPr>
          <p:cNvPr id="19" name="TextBox 18">
            <a:extLst>
              <a:ext uri="{FF2B5EF4-FFF2-40B4-BE49-F238E27FC236}">
                <a16:creationId xmlns:a16="http://schemas.microsoft.com/office/drawing/2014/main" id="{3436EC9F-5573-C00D-3E1B-643E2A5C2BDC}"/>
              </a:ext>
            </a:extLst>
          </p:cNvPr>
          <p:cNvSpPr txBox="1"/>
          <p:nvPr/>
        </p:nvSpPr>
        <p:spPr>
          <a:xfrm>
            <a:off x="8652818" y="619125"/>
            <a:ext cx="174307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hlinkClick r:id="rId9" action="ppaction://hlinksldjump">
                  <a:extLst>
                    <a:ext uri="{A12FA001-AC4F-418D-AE19-62706E023703}">
                      <ahyp:hlinkClr xmlns:ahyp="http://schemas.microsoft.com/office/drawing/2018/hyperlinkcolor" val="tx"/>
                    </a:ext>
                  </a:extLst>
                </a:hlinkClick>
              </a:rPr>
              <a:t>…..</a:t>
            </a:r>
            <a:endParaRPr lang="en-US" sz="1200" dirty="0"/>
          </a:p>
        </p:txBody>
      </p:sp>
      <p:sp>
        <p:nvSpPr>
          <p:cNvPr id="20" name="TextBox 19">
            <a:extLst>
              <a:ext uri="{FF2B5EF4-FFF2-40B4-BE49-F238E27FC236}">
                <a16:creationId xmlns:a16="http://schemas.microsoft.com/office/drawing/2014/main" id="{6487AD64-2C60-A0F4-8E76-F88D4E009DB5}"/>
              </a:ext>
            </a:extLst>
          </p:cNvPr>
          <p:cNvSpPr txBox="1"/>
          <p:nvPr/>
        </p:nvSpPr>
        <p:spPr>
          <a:xfrm>
            <a:off x="106461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2" action="ppaction://hlinksldjump">
                  <a:extLst>
                    <a:ext uri="{A12FA001-AC4F-418D-AE19-62706E023703}">
                      <ahyp:hlinkClr xmlns:ahyp="http://schemas.microsoft.com/office/drawing/2018/hyperlinkcolor" val="tx"/>
                    </a:ext>
                  </a:extLst>
                </a:hlinkClick>
              </a:rPr>
              <a:t>Log in</a:t>
            </a:r>
            <a:endParaRPr lang="en-US" sz="1400" dirty="0"/>
          </a:p>
        </p:txBody>
      </p:sp>
      <p:sp>
        <p:nvSpPr>
          <p:cNvPr id="23" name="TextBox 22">
            <a:extLst>
              <a:ext uri="{FF2B5EF4-FFF2-40B4-BE49-F238E27FC236}">
                <a16:creationId xmlns:a16="http://schemas.microsoft.com/office/drawing/2014/main" id="{23D1C973-16FE-6D76-7F33-89B7D86070CA}"/>
              </a:ext>
            </a:extLst>
          </p:cNvPr>
          <p:cNvSpPr txBox="1"/>
          <p:nvPr/>
        </p:nvSpPr>
        <p:spPr>
          <a:xfrm>
            <a:off x="11293818" y="652847"/>
            <a:ext cx="6477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hlinkClick r:id="rId13" action="ppaction://hlinksldjump">
                  <a:extLst>
                    <a:ext uri="{A12FA001-AC4F-418D-AE19-62706E023703}">
                      <ahyp:hlinkClr xmlns:ahyp="http://schemas.microsoft.com/office/drawing/2018/hyperlinkcolor" val="tx"/>
                    </a:ext>
                  </a:extLst>
                </a:hlinkClick>
              </a:rPr>
              <a:t>FAQ</a:t>
            </a:r>
            <a:endParaRPr lang="en-US" sz="1400" dirty="0"/>
          </a:p>
        </p:txBody>
      </p:sp>
      <p:sp>
        <p:nvSpPr>
          <p:cNvPr id="3" name="TextBox 2">
            <a:extLst>
              <a:ext uri="{FF2B5EF4-FFF2-40B4-BE49-F238E27FC236}">
                <a16:creationId xmlns:a16="http://schemas.microsoft.com/office/drawing/2014/main" id="{F108A156-7AC7-E401-75EA-03F59B262800}"/>
              </a:ext>
            </a:extLst>
          </p:cNvPr>
          <p:cNvSpPr txBox="1"/>
          <p:nvPr/>
        </p:nvSpPr>
        <p:spPr>
          <a:xfrm>
            <a:off x="4851056" y="1809750"/>
            <a:ext cx="24860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Password reset</a:t>
            </a:r>
          </a:p>
        </p:txBody>
      </p:sp>
      <p:sp>
        <p:nvSpPr>
          <p:cNvPr id="21" name="TextBox 20">
            <a:extLst>
              <a:ext uri="{FF2B5EF4-FFF2-40B4-BE49-F238E27FC236}">
                <a16:creationId xmlns:a16="http://schemas.microsoft.com/office/drawing/2014/main" id="{E8D4BE64-E376-5F91-EDE1-50EBD2481108}"/>
              </a:ext>
            </a:extLst>
          </p:cNvPr>
          <p:cNvSpPr txBox="1"/>
          <p:nvPr/>
        </p:nvSpPr>
        <p:spPr>
          <a:xfrm>
            <a:off x="5672137" y="4732963"/>
            <a:ext cx="84772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rPr>
              <a:t>Sign in</a:t>
            </a:r>
          </a:p>
        </p:txBody>
      </p:sp>
      <p:sp>
        <p:nvSpPr>
          <p:cNvPr id="2" name="TextBox 1">
            <a:extLst>
              <a:ext uri="{FF2B5EF4-FFF2-40B4-BE49-F238E27FC236}">
                <a16:creationId xmlns:a16="http://schemas.microsoft.com/office/drawing/2014/main" id="{DED92696-3344-CA04-20B1-71D64A3481D5}"/>
              </a:ext>
            </a:extLst>
          </p:cNvPr>
          <p:cNvSpPr txBox="1"/>
          <p:nvPr/>
        </p:nvSpPr>
        <p:spPr>
          <a:xfrm>
            <a:off x="2568144" y="2179680"/>
            <a:ext cx="705802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t>You have requested to reset your password. A temporary password has been sent to your email address. Please log in using the temporary password and create a new password. If you did not make these changes please contact our customer service at</a:t>
            </a:r>
          </a:p>
          <a:p>
            <a:pPr algn="ctr"/>
            <a:r>
              <a:rPr lang="en-US" sz="1200" dirty="0"/>
              <a:t> </a:t>
            </a:r>
            <a:r>
              <a:rPr lang="en-US" sz="1200" dirty="0">
                <a:solidFill>
                  <a:srgbClr val="002060"/>
                </a:solidFill>
              </a:rPr>
              <a:t>1- 410-612-1012.</a:t>
            </a:r>
          </a:p>
        </p:txBody>
      </p:sp>
    </p:spTree>
    <p:extLst>
      <p:ext uri="{BB962C8B-B14F-4D97-AF65-F5344CB8AC3E}">
        <p14:creationId xmlns:p14="http://schemas.microsoft.com/office/powerpoint/2010/main" val="3337121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855</TotalTime>
  <Words>1596</Words>
  <Application>Microsoft Office PowerPoint</Application>
  <PresentationFormat>Widescreen</PresentationFormat>
  <Paragraphs>617</Paragraphs>
  <Slides>26</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26</vt:i4>
      </vt:variant>
    </vt:vector>
  </HeadingPairs>
  <TitlesOfParts>
    <vt:vector size="32" baseType="lpstr">
      <vt:lpstr>Aptos</vt:lpstr>
      <vt:lpstr>Aptos Display</vt:lpstr>
      <vt:lpstr>Arial</vt:lpstr>
      <vt:lpstr>office theme</vt:lpstr>
      <vt:lpstr>Microsoft Excel Worksheet</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Rhyan Ilacas</dc:creator>
  <cp:lastModifiedBy>Ilacas, John Rhyan</cp:lastModifiedBy>
  <cp:revision>653</cp:revision>
  <dcterms:created xsi:type="dcterms:W3CDTF">2024-11-11T22:00:30Z</dcterms:created>
  <dcterms:modified xsi:type="dcterms:W3CDTF">2024-11-25T02:23:01Z</dcterms:modified>
</cp:coreProperties>
</file>