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8" r:id="rId3"/>
    <p:sldId id="257" r:id="rId4"/>
    <p:sldId id="267" r:id="rId5"/>
    <p:sldId id="285" r:id="rId6"/>
    <p:sldId id="259" r:id="rId7"/>
    <p:sldId id="268" r:id="rId8"/>
    <p:sldId id="269" r:id="rId9"/>
    <p:sldId id="274" r:id="rId10"/>
    <p:sldId id="275" r:id="rId11"/>
    <p:sldId id="277" r:id="rId12"/>
    <p:sldId id="278" r:id="rId13"/>
    <p:sldId id="276" r:id="rId14"/>
    <p:sldId id="279" r:id="rId15"/>
    <p:sldId id="282" r:id="rId16"/>
    <p:sldId id="280" r:id="rId17"/>
    <p:sldId id="284" r:id="rId18"/>
    <p:sldId id="289" r:id="rId19"/>
    <p:sldId id="290" r:id="rId20"/>
    <p:sldId id="291" r:id="rId21"/>
    <p:sldId id="292" r:id="rId22"/>
    <p:sldId id="288" r:id="rId23"/>
    <p:sldId id="293" r:id="rId24"/>
    <p:sldId id="286" r:id="rId25"/>
  </p:sldIdLst>
  <p:sldSz cx="36576000" cy="20574000"/>
  <p:notesSz cx="6858000" cy="9144000"/>
  <p:embeddedFontLst>
    <p:embeddedFont>
      <p:font typeface="Roboto Light" charset="0"/>
      <p:regular r:id="rId27"/>
      <p:bold r:id="rId28"/>
      <p:italic r:id="rId29"/>
      <p:boldItalic r:id="rId30"/>
    </p:embeddedFont>
    <p:embeddedFont>
      <p:font typeface="Robo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48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1" autoAdjust="0"/>
    <p:restoredTop sz="94660"/>
  </p:normalViewPr>
  <p:slideViewPr>
    <p:cSldViewPr snapToGrid="0">
      <p:cViewPr varScale="1">
        <p:scale>
          <a:sx n="22" d="100"/>
          <a:sy n="22" d="100"/>
        </p:scale>
        <p:origin x="-876" y="-144"/>
      </p:cViewPr>
      <p:guideLst>
        <p:guide orient="horz" pos="648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5f4d5b116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5f4d5b116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f4d5b116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f4d5b11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651d9bcbf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5651d9bcb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e015b40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e015b4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e015b40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e015b4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e015b40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e015b4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e015b40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e015b4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e015b40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e015b4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33889831" y="18652867"/>
            <a:ext cx="2194800" cy="1574400"/>
          </a:xfrm>
          <a:prstGeom prst="rect">
            <a:avLst/>
          </a:prstGeom>
        </p:spPr>
        <p:txBody>
          <a:bodyPr spcFirstLastPara="1" wrap="square" lIns="365700" tIns="365700" rIns="365700" bIns="365700" anchor="ctr" anchorCtr="0">
            <a:noAutofit/>
          </a:bodyPr>
          <a:lstStyle>
            <a:lvl1pPr lvl="0" rtl="0">
              <a:buNone/>
              <a:defRPr>
                <a:latin typeface="Roboto"/>
                <a:ea typeface="Roboto"/>
                <a:cs typeface="Roboto"/>
                <a:sym typeface="Roboto"/>
              </a:defRPr>
            </a:lvl1pPr>
            <a:lvl2pPr lvl="1" rtl="0">
              <a:buNone/>
              <a:defRPr>
                <a:latin typeface="Roboto"/>
                <a:ea typeface="Roboto"/>
                <a:cs typeface="Roboto"/>
                <a:sym typeface="Roboto"/>
              </a:defRPr>
            </a:lvl2pPr>
            <a:lvl3pPr lvl="2" rtl="0">
              <a:buNone/>
              <a:defRPr>
                <a:latin typeface="Roboto"/>
                <a:ea typeface="Roboto"/>
                <a:cs typeface="Roboto"/>
                <a:sym typeface="Roboto"/>
              </a:defRPr>
            </a:lvl3pPr>
            <a:lvl4pPr lvl="3" rtl="0">
              <a:buNone/>
              <a:defRPr>
                <a:latin typeface="Roboto"/>
                <a:ea typeface="Roboto"/>
                <a:cs typeface="Roboto"/>
                <a:sym typeface="Roboto"/>
              </a:defRPr>
            </a:lvl4pPr>
            <a:lvl5pPr lvl="4" rtl="0">
              <a:buNone/>
              <a:defRPr>
                <a:latin typeface="Roboto"/>
                <a:ea typeface="Roboto"/>
                <a:cs typeface="Roboto"/>
                <a:sym typeface="Roboto"/>
              </a:defRPr>
            </a:lvl5pPr>
            <a:lvl6pPr lvl="5" rtl="0">
              <a:buNone/>
              <a:defRPr>
                <a:latin typeface="Roboto"/>
                <a:ea typeface="Roboto"/>
                <a:cs typeface="Roboto"/>
                <a:sym typeface="Roboto"/>
              </a:defRPr>
            </a:lvl6pPr>
            <a:lvl7pPr lvl="6" rtl="0">
              <a:buNone/>
              <a:defRPr>
                <a:latin typeface="Roboto"/>
                <a:ea typeface="Roboto"/>
                <a:cs typeface="Roboto"/>
                <a:sym typeface="Roboto"/>
              </a:defRPr>
            </a:lvl7pPr>
            <a:lvl8pPr lvl="7" rtl="0">
              <a:buNone/>
              <a:defRPr>
                <a:latin typeface="Roboto"/>
                <a:ea typeface="Roboto"/>
                <a:cs typeface="Roboto"/>
                <a:sym typeface="Roboto"/>
              </a:defRPr>
            </a:lvl8pPr>
            <a:lvl9pPr lvl="8" rtl="0">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 name="Google Shape;15;p3"/>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lvl1pPr lvl="0" rtl="0">
              <a:spcBef>
                <a:spcPts val="0"/>
              </a:spcBef>
              <a:spcAft>
                <a:spcPts val="0"/>
              </a:spcAft>
              <a:buClr>
                <a:srgbClr val="424242"/>
              </a:buClr>
              <a:buSzPts val="9600"/>
              <a:buFont typeface="Roboto Light"/>
              <a:buNone/>
              <a:defRPr sz="9600">
                <a:solidFill>
                  <a:srgbClr val="424242"/>
                </a:solidFill>
                <a:latin typeface="Roboto Light"/>
                <a:ea typeface="Roboto Light"/>
                <a:cs typeface="Roboto Light"/>
                <a:sym typeface="Roboto Light"/>
              </a:defRPr>
            </a:lvl1pPr>
            <a:lvl2pPr lvl="1" rtl="0">
              <a:spcBef>
                <a:spcPts val="0"/>
              </a:spcBef>
              <a:spcAft>
                <a:spcPts val="0"/>
              </a:spcAft>
              <a:buClr>
                <a:srgbClr val="424242"/>
              </a:buClr>
              <a:buSzPts val="9600"/>
              <a:buNone/>
              <a:defRPr sz="9600">
                <a:solidFill>
                  <a:srgbClr val="424242"/>
                </a:solidFill>
              </a:defRPr>
            </a:lvl2pPr>
            <a:lvl3pPr lvl="2" rtl="0">
              <a:spcBef>
                <a:spcPts val="0"/>
              </a:spcBef>
              <a:spcAft>
                <a:spcPts val="0"/>
              </a:spcAft>
              <a:buClr>
                <a:srgbClr val="424242"/>
              </a:buClr>
              <a:buSzPts val="9600"/>
              <a:buNone/>
              <a:defRPr sz="9600">
                <a:solidFill>
                  <a:srgbClr val="424242"/>
                </a:solidFill>
              </a:defRPr>
            </a:lvl3pPr>
            <a:lvl4pPr lvl="3" rtl="0">
              <a:spcBef>
                <a:spcPts val="0"/>
              </a:spcBef>
              <a:spcAft>
                <a:spcPts val="0"/>
              </a:spcAft>
              <a:buClr>
                <a:srgbClr val="424242"/>
              </a:buClr>
              <a:buSzPts val="9600"/>
              <a:buNone/>
              <a:defRPr sz="9600">
                <a:solidFill>
                  <a:srgbClr val="424242"/>
                </a:solidFill>
              </a:defRPr>
            </a:lvl4pPr>
            <a:lvl5pPr lvl="4" rtl="0">
              <a:spcBef>
                <a:spcPts val="0"/>
              </a:spcBef>
              <a:spcAft>
                <a:spcPts val="0"/>
              </a:spcAft>
              <a:buClr>
                <a:srgbClr val="424242"/>
              </a:buClr>
              <a:buSzPts val="9600"/>
              <a:buNone/>
              <a:defRPr sz="9600">
                <a:solidFill>
                  <a:srgbClr val="424242"/>
                </a:solidFill>
              </a:defRPr>
            </a:lvl5pPr>
            <a:lvl6pPr lvl="5" rtl="0">
              <a:spcBef>
                <a:spcPts val="0"/>
              </a:spcBef>
              <a:spcAft>
                <a:spcPts val="0"/>
              </a:spcAft>
              <a:buClr>
                <a:srgbClr val="424242"/>
              </a:buClr>
              <a:buSzPts val="9600"/>
              <a:buNone/>
              <a:defRPr sz="9600">
                <a:solidFill>
                  <a:srgbClr val="424242"/>
                </a:solidFill>
              </a:defRPr>
            </a:lvl6pPr>
            <a:lvl7pPr lvl="6" rtl="0">
              <a:spcBef>
                <a:spcPts val="0"/>
              </a:spcBef>
              <a:spcAft>
                <a:spcPts val="0"/>
              </a:spcAft>
              <a:buClr>
                <a:srgbClr val="424242"/>
              </a:buClr>
              <a:buSzPts val="9600"/>
              <a:buNone/>
              <a:defRPr sz="9600">
                <a:solidFill>
                  <a:srgbClr val="424242"/>
                </a:solidFill>
              </a:defRPr>
            </a:lvl7pPr>
            <a:lvl8pPr lvl="7" rtl="0">
              <a:spcBef>
                <a:spcPts val="0"/>
              </a:spcBef>
              <a:spcAft>
                <a:spcPts val="0"/>
              </a:spcAft>
              <a:buClr>
                <a:srgbClr val="424242"/>
              </a:buClr>
              <a:buSzPts val="9600"/>
              <a:buNone/>
              <a:defRPr sz="9600">
                <a:solidFill>
                  <a:srgbClr val="424242"/>
                </a:solidFill>
              </a:defRPr>
            </a:lvl8pPr>
            <a:lvl9pPr lvl="8" rtl="0">
              <a:spcBef>
                <a:spcPts val="0"/>
              </a:spcBef>
              <a:spcAft>
                <a:spcPts val="0"/>
              </a:spcAft>
              <a:buClr>
                <a:srgbClr val="424242"/>
              </a:buClr>
              <a:buSzPts val="9600"/>
              <a:buNone/>
              <a:defRPr sz="9600">
                <a:solidFill>
                  <a:srgbClr val="424242"/>
                </a:solidFill>
              </a:defRPr>
            </a:lvl9pPr>
          </a:lstStyle>
          <a:p>
            <a:endParaRPr/>
          </a:p>
        </p:txBody>
      </p:sp>
      <p:sp>
        <p:nvSpPr>
          <p:cNvPr id="16" name="Google Shape;16;p3"/>
          <p:cNvSpPr txBox="1">
            <a:spLocks noGrp="1"/>
          </p:cNvSpPr>
          <p:nvPr>
            <p:ph type="body" idx="1"/>
          </p:nvPr>
        </p:nvSpPr>
        <p:spPr>
          <a:xfrm>
            <a:off x="1735225" y="5600625"/>
            <a:ext cx="15544800" cy="9385200"/>
          </a:xfrm>
          <a:prstGeom prst="rect">
            <a:avLst/>
          </a:prstGeom>
        </p:spPr>
        <p:txBody>
          <a:bodyPr spcFirstLastPara="1" wrap="square" lIns="0" tIns="0" rIns="0" bIns="0" anchor="t" anchorCtr="0">
            <a:noAutofit/>
          </a:bodyPr>
          <a:lstStyle>
            <a:lvl1pPr marL="457200" lvl="0" indent="-533400" rtl="0">
              <a:spcBef>
                <a:spcPts val="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1pPr>
            <a:lvl2pPr marL="914400" lvl="1"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2pPr>
            <a:lvl3pPr marL="1371600" lvl="2"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3pPr>
            <a:lvl4pPr marL="1828800" lvl="3"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4pPr>
            <a:lvl5pPr marL="2286000" lvl="4"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5pPr>
            <a:lvl6pPr marL="2743200" lvl="5"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6pPr>
            <a:lvl7pPr marL="3200400" lvl="6"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7pPr>
            <a:lvl8pPr marL="3657600" lvl="7"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8pPr>
            <a:lvl9pPr marL="4114800" lvl="8" indent="-533400" rtl="0">
              <a:spcBef>
                <a:spcPts val="6400"/>
              </a:spcBef>
              <a:spcAft>
                <a:spcPts val="6400"/>
              </a:spcAft>
              <a:buClr>
                <a:srgbClr val="424242"/>
              </a:buClr>
              <a:buSzPts val="4800"/>
              <a:buFont typeface="Roboto Light"/>
              <a:buChar char="■"/>
              <a:defRPr sz="4800">
                <a:solidFill>
                  <a:srgbClr val="424242"/>
                </a:solidFill>
                <a:latin typeface="Roboto Light"/>
                <a:ea typeface="Roboto Light"/>
                <a:cs typeface="Roboto Light"/>
                <a:sym typeface="Robo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5910400" y="2222400"/>
            <a:ext cx="19120800" cy="3022800"/>
          </a:xfrm>
          <a:prstGeom prst="rect">
            <a:avLst/>
          </a:prstGeom>
        </p:spPr>
        <p:txBody>
          <a:bodyPr spcFirstLastPara="1" wrap="square" lIns="0" tIns="0" rIns="0" bIns="0" anchor="t" anchorCtr="0">
            <a:noAutofit/>
          </a:bodyPr>
          <a:lstStyle>
            <a:lvl1pPr lvl="0">
              <a:spcBef>
                <a:spcPts val="0"/>
              </a:spcBef>
              <a:spcAft>
                <a:spcPts val="0"/>
              </a:spcAft>
              <a:buClr>
                <a:srgbClr val="424242"/>
              </a:buClr>
              <a:buSzPts val="9600"/>
              <a:buFont typeface="Roboto Light"/>
              <a:buNone/>
              <a:defRPr sz="9600">
                <a:solidFill>
                  <a:srgbClr val="424242"/>
                </a:solidFill>
                <a:latin typeface="Roboto Light"/>
                <a:ea typeface="Roboto Light"/>
                <a:cs typeface="Roboto Light"/>
                <a:sym typeface="Roboto Light"/>
              </a:defRPr>
            </a:lvl1pPr>
            <a:lvl2pPr lvl="1">
              <a:spcBef>
                <a:spcPts val="0"/>
              </a:spcBef>
              <a:spcAft>
                <a:spcPts val="0"/>
              </a:spcAft>
              <a:buClr>
                <a:srgbClr val="424242"/>
              </a:buClr>
              <a:buSzPts val="9600"/>
              <a:buNone/>
              <a:defRPr sz="9600">
                <a:solidFill>
                  <a:srgbClr val="424242"/>
                </a:solidFill>
              </a:defRPr>
            </a:lvl2pPr>
            <a:lvl3pPr lvl="2">
              <a:spcBef>
                <a:spcPts val="0"/>
              </a:spcBef>
              <a:spcAft>
                <a:spcPts val="0"/>
              </a:spcAft>
              <a:buClr>
                <a:srgbClr val="424242"/>
              </a:buClr>
              <a:buSzPts val="9600"/>
              <a:buNone/>
              <a:defRPr sz="9600">
                <a:solidFill>
                  <a:srgbClr val="424242"/>
                </a:solidFill>
              </a:defRPr>
            </a:lvl3pPr>
            <a:lvl4pPr lvl="3">
              <a:spcBef>
                <a:spcPts val="0"/>
              </a:spcBef>
              <a:spcAft>
                <a:spcPts val="0"/>
              </a:spcAft>
              <a:buClr>
                <a:srgbClr val="424242"/>
              </a:buClr>
              <a:buSzPts val="9600"/>
              <a:buNone/>
              <a:defRPr sz="9600">
                <a:solidFill>
                  <a:srgbClr val="424242"/>
                </a:solidFill>
              </a:defRPr>
            </a:lvl4pPr>
            <a:lvl5pPr lvl="4">
              <a:spcBef>
                <a:spcPts val="0"/>
              </a:spcBef>
              <a:spcAft>
                <a:spcPts val="0"/>
              </a:spcAft>
              <a:buClr>
                <a:srgbClr val="424242"/>
              </a:buClr>
              <a:buSzPts val="9600"/>
              <a:buNone/>
              <a:defRPr sz="9600">
                <a:solidFill>
                  <a:srgbClr val="424242"/>
                </a:solidFill>
              </a:defRPr>
            </a:lvl5pPr>
            <a:lvl6pPr lvl="5">
              <a:spcBef>
                <a:spcPts val="0"/>
              </a:spcBef>
              <a:spcAft>
                <a:spcPts val="0"/>
              </a:spcAft>
              <a:buClr>
                <a:srgbClr val="424242"/>
              </a:buClr>
              <a:buSzPts val="9600"/>
              <a:buNone/>
              <a:defRPr sz="9600">
                <a:solidFill>
                  <a:srgbClr val="424242"/>
                </a:solidFill>
              </a:defRPr>
            </a:lvl6pPr>
            <a:lvl7pPr lvl="6">
              <a:spcBef>
                <a:spcPts val="0"/>
              </a:spcBef>
              <a:spcAft>
                <a:spcPts val="0"/>
              </a:spcAft>
              <a:buClr>
                <a:srgbClr val="424242"/>
              </a:buClr>
              <a:buSzPts val="9600"/>
              <a:buNone/>
              <a:defRPr sz="9600">
                <a:solidFill>
                  <a:srgbClr val="424242"/>
                </a:solidFill>
              </a:defRPr>
            </a:lvl7pPr>
            <a:lvl8pPr lvl="7">
              <a:spcBef>
                <a:spcPts val="0"/>
              </a:spcBef>
              <a:spcAft>
                <a:spcPts val="0"/>
              </a:spcAft>
              <a:buClr>
                <a:srgbClr val="424242"/>
              </a:buClr>
              <a:buSzPts val="9600"/>
              <a:buNone/>
              <a:defRPr sz="9600">
                <a:solidFill>
                  <a:srgbClr val="424242"/>
                </a:solidFill>
              </a:defRPr>
            </a:lvl8pPr>
            <a:lvl9pPr lvl="8">
              <a:spcBef>
                <a:spcPts val="0"/>
              </a:spcBef>
              <a:spcAft>
                <a:spcPts val="0"/>
              </a:spcAft>
              <a:buClr>
                <a:srgbClr val="424242"/>
              </a:buClr>
              <a:buSzPts val="9600"/>
              <a:buNone/>
              <a:defRPr sz="9600">
                <a:solidFill>
                  <a:srgbClr val="424242"/>
                </a:solidFill>
              </a:defRPr>
            </a:lvl9pPr>
          </a:lstStyle>
          <a:p>
            <a:endParaRPr/>
          </a:p>
        </p:txBody>
      </p:sp>
      <p:sp>
        <p:nvSpPr>
          <p:cNvPr id="32" name="Google Shape;32;p7"/>
          <p:cNvSpPr txBox="1">
            <a:spLocks noGrp="1"/>
          </p:cNvSpPr>
          <p:nvPr>
            <p:ph type="body" idx="1"/>
          </p:nvPr>
        </p:nvSpPr>
        <p:spPr>
          <a:xfrm>
            <a:off x="15910400" y="5558400"/>
            <a:ext cx="19120800" cy="12717600"/>
          </a:xfrm>
          <a:prstGeom prst="rect">
            <a:avLst/>
          </a:prstGeom>
        </p:spPr>
        <p:txBody>
          <a:bodyPr spcFirstLastPara="1" wrap="square" lIns="0" tIns="0" rIns="0" bIns="0" anchor="t" anchorCtr="0">
            <a:noAutofit/>
          </a:bodyPr>
          <a:lstStyle>
            <a:lvl1pPr marL="457200" lvl="0" indent="-533400">
              <a:spcBef>
                <a:spcPts val="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1pPr>
            <a:lvl2pPr marL="914400" lvl="1"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2pPr>
            <a:lvl3pPr marL="1371600" lvl="2"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3pPr>
            <a:lvl4pPr marL="1828800" lvl="3"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4pPr>
            <a:lvl5pPr marL="2286000" lvl="4"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5pPr>
            <a:lvl6pPr marL="2743200" lvl="5"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6pPr>
            <a:lvl7pPr marL="3200400" lvl="6"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7pPr>
            <a:lvl8pPr marL="3657600" lvl="7"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8pPr>
            <a:lvl9pPr marL="4114800" lvl="8" indent="-533400">
              <a:spcBef>
                <a:spcPts val="6400"/>
              </a:spcBef>
              <a:spcAft>
                <a:spcPts val="6400"/>
              </a:spcAft>
              <a:buClr>
                <a:srgbClr val="424242"/>
              </a:buClr>
              <a:buSzPts val="4800"/>
              <a:buFont typeface="Roboto Light"/>
              <a:buChar char="■"/>
              <a:defRPr sz="4800">
                <a:solidFill>
                  <a:srgbClr val="424242"/>
                </a:solidFill>
                <a:latin typeface="Roboto Light"/>
                <a:ea typeface="Roboto Light"/>
                <a:cs typeface="Roboto Light"/>
                <a:sym typeface="Roboto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1">
  <p:cSld name="ONE_COLUMN_TEXT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5910400" y="2222400"/>
            <a:ext cx="19120800" cy="3022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9600"/>
              <a:buFont typeface="Roboto Light"/>
              <a:buNone/>
              <a:defRPr sz="9600">
                <a:solidFill>
                  <a:srgbClr val="FFFFFF"/>
                </a:solidFill>
                <a:latin typeface="Roboto Light"/>
                <a:ea typeface="Roboto Light"/>
                <a:cs typeface="Roboto Light"/>
                <a:sym typeface="Roboto Light"/>
              </a:defRPr>
            </a:lvl1pPr>
            <a:lvl2pPr lvl="1" rtl="0">
              <a:spcBef>
                <a:spcPts val="0"/>
              </a:spcBef>
              <a:spcAft>
                <a:spcPts val="0"/>
              </a:spcAft>
              <a:buClr>
                <a:srgbClr val="FFFFFF"/>
              </a:buClr>
              <a:buSzPts val="9600"/>
              <a:buNone/>
              <a:defRPr sz="9600">
                <a:solidFill>
                  <a:srgbClr val="FFFFFF"/>
                </a:solidFill>
              </a:defRPr>
            </a:lvl2pPr>
            <a:lvl3pPr lvl="2" rtl="0">
              <a:spcBef>
                <a:spcPts val="0"/>
              </a:spcBef>
              <a:spcAft>
                <a:spcPts val="0"/>
              </a:spcAft>
              <a:buClr>
                <a:srgbClr val="FFFFFF"/>
              </a:buClr>
              <a:buSzPts val="9600"/>
              <a:buNone/>
              <a:defRPr sz="9600">
                <a:solidFill>
                  <a:srgbClr val="FFFFFF"/>
                </a:solidFill>
              </a:defRPr>
            </a:lvl3pPr>
            <a:lvl4pPr lvl="3" rtl="0">
              <a:spcBef>
                <a:spcPts val="0"/>
              </a:spcBef>
              <a:spcAft>
                <a:spcPts val="0"/>
              </a:spcAft>
              <a:buClr>
                <a:srgbClr val="FFFFFF"/>
              </a:buClr>
              <a:buSzPts val="9600"/>
              <a:buNone/>
              <a:defRPr sz="9600">
                <a:solidFill>
                  <a:srgbClr val="FFFFFF"/>
                </a:solidFill>
              </a:defRPr>
            </a:lvl4pPr>
            <a:lvl5pPr lvl="4" rtl="0">
              <a:spcBef>
                <a:spcPts val="0"/>
              </a:spcBef>
              <a:spcAft>
                <a:spcPts val="0"/>
              </a:spcAft>
              <a:buClr>
                <a:srgbClr val="FFFFFF"/>
              </a:buClr>
              <a:buSzPts val="9600"/>
              <a:buNone/>
              <a:defRPr sz="9600">
                <a:solidFill>
                  <a:srgbClr val="FFFFFF"/>
                </a:solidFill>
              </a:defRPr>
            </a:lvl5pPr>
            <a:lvl6pPr lvl="5" rtl="0">
              <a:spcBef>
                <a:spcPts val="0"/>
              </a:spcBef>
              <a:spcAft>
                <a:spcPts val="0"/>
              </a:spcAft>
              <a:buClr>
                <a:srgbClr val="FFFFFF"/>
              </a:buClr>
              <a:buSzPts val="9600"/>
              <a:buNone/>
              <a:defRPr sz="9600">
                <a:solidFill>
                  <a:srgbClr val="FFFFFF"/>
                </a:solidFill>
              </a:defRPr>
            </a:lvl6pPr>
            <a:lvl7pPr lvl="6" rtl="0">
              <a:spcBef>
                <a:spcPts val="0"/>
              </a:spcBef>
              <a:spcAft>
                <a:spcPts val="0"/>
              </a:spcAft>
              <a:buClr>
                <a:srgbClr val="FFFFFF"/>
              </a:buClr>
              <a:buSzPts val="9600"/>
              <a:buNone/>
              <a:defRPr sz="9600">
                <a:solidFill>
                  <a:srgbClr val="FFFFFF"/>
                </a:solidFill>
              </a:defRPr>
            </a:lvl7pPr>
            <a:lvl8pPr lvl="7" rtl="0">
              <a:spcBef>
                <a:spcPts val="0"/>
              </a:spcBef>
              <a:spcAft>
                <a:spcPts val="0"/>
              </a:spcAft>
              <a:buClr>
                <a:srgbClr val="FFFFFF"/>
              </a:buClr>
              <a:buSzPts val="9600"/>
              <a:buNone/>
              <a:defRPr sz="9600">
                <a:solidFill>
                  <a:srgbClr val="FFFFFF"/>
                </a:solidFill>
              </a:defRPr>
            </a:lvl8pPr>
            <a:lvl9pPr lvl="8" rtl="0">
              <a:spcBef>
                <a:spcPts val="0"/>
              </a:spcBef>
              <a:spcAft>
                <a:spcPts val="0"/>
              </a:spcAft>
              <a:buClr>
                <a:srgbClr val="FFFFFF"/>
              </a:buClr>
              <a:buSzPts val="9600"/>
              <a:buNone/>
              <a:defRPr sz="9600">
                <a:solidFill>
                  <a:srgbClr val="FFFFFF"/>
                </a:solidFill>
              </a:defRPr>
            </a:lvl9pPr>
          </a:lstStyle>
          <a:p>
            <a:endParaRPr/>
          </a:p>
        </p:txBody>
      </p:sp>
      <p:sp>
        <p:nvSpPr>
          <p:cNvPr id="35" name="Google Shape;35;p8"/>
          <p:cNvSpPr txBox="1">
            <a:spLocks noGrp="1"/>
          </p:cNvSpPr>
          <p:nvPr>
            <p:ph type="body" idx="1"/>
          </p:nvPr>
        </p:nvSpPr>
        <p:spPr>
          <a:xfrm>
            <a:off x="15910400" y="5558400"/>
            <a:ext cx="19120800" cy="12717600"/>
          </a:xfrm>
          <a:prstGeom prst="rect">
            <a:avLst/>
          </a:prstGeom>
        </p:spPr>
        <p:txBody>
          <a:bodyPr spcFirstLastPara="1" wrap="square" lIns="0" tIns="0" rIns="0" bIns="0" anchor="t" anchorCtr="0">
            <a:noAutofit/>
          </a:bodyPr>
          <a:lstStyle>
            <a:lvl1pPr marL="457200" lvl="0" indent="-533400" rtl="0">
              <a:spcBef>
                <a:spcPts val="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1pPr>
            <a:lvl2pPr marL="914400" lvl="1"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2pPr>
            <a:lvl3pPr marL="1371600" lvl="2"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3pPr>
            <a:lvl4pPr marL="1828800" lvl="3"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4pPr>
            <a:lvl5pPr marL="2286000" lvl="4"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5pPr>
            <a:lvl6pPr marL="2743200" lvl="5"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6pPr>
            <a:lvl7pPr marL="3200400" lvl="6"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7pPr>
            <a:lvl8pPr marL="3657600" lvl="7"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8pPr>
            <a:lvl9pPr marL="4114800" lvl="8" indent="-533400" rtl="0">
              <a:spcBef>
                <a:spcPts val="6400"/>
              </a:spcBef>
              <a:spcAft>
                <a:spcPts val="6400"/>
              </a:spcAft>
              <a:buClr>
                <a:srgbClr val="FFFFFF"/>
              </a:buClr>
              <a:buSzPts val="4800"/>
              <a:buFont typeface="Roboto Light"/>
              <a:buChar char="■"/>
              <a:defRPr sz="4800">
                <a:solidFill>
                  <a:srgbClr val="FFFFFF"/>
                </a:solidFill>
                <a:latin typeface="Roboto Light"/>
                <a:ea typeface="Roboto Light"/>
                <a:cs typeface="Roboto Light"/>
                <a:sym typeface="Roboto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MAIN_POI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760125" y="4505600"/>
            <a:ext cx="19750800" cy="7357200"/>
          </a:xfrm>
          <a:prstGeom prst="rect">
            <a:avLst/>
          </a:prstGeom>
        </p:spPr>
        <p:txBody>
          <a:bodyPr spcFirstLastPara="1" wrap="square" lIns="0" tIns="0" rIns="0" bIns="0" anchor="t" anchorCtr="0">
            <a:noAutofit/>
          </a:bodyPr>
          <a:lstStyle>
            <a:lvl1pPr lvl="0">
              <a:spcBef>
                <a:spcPts val="0"/>
              </a:spcBef>
              <a:spcAft>
                <a:spcPts val="0"/>
              </a:spcAft>
              <a:buClr>
                <a:srgbClr val="424242"/>
              </a:buClr>
              <a:buSzPts val="11200"/>
              <a:buFont typeface="Roboto Light"/>
              <a:buNone/>
              <a:defRPr>
                <a:solidFill>
                  <a:srgbClr val="424242"/>
                </a:solidFill>
                <a:latin typeface="Roboto Light"/>
                <a:ea typeface="Roboto Light"/>
                <a:cs typeface="Roboto Light"/>
                <a:sym typeface="Roboto Light"/>
              </a:defRPr>
            </a:lvl1pPr>
            <a:lvl2pPr lvl="1">
              <a:spcBef>
                <a:spcPts val="0"/>
              </a:spcBef>
              <a:spcAft>
                <a:spcPts val="0"/>
              </a:spcAft>
              <a:buSzPts val="19200"/>
              <a:buNone/>
              <a:defRPr sz="19200"/>
            </a:lvl2pPr>
            <a:lvl3pPr lvl="2">
              <a:spcBef>
                <a:spcPts val="0"/>
              </a:spcBef>
              <a:spcAft>
                <a:spcPts val="0"/>
              </a:spcAft>
              <a:buSzPts val="19200"/>
              <a:buNone/>
              <a:defRPr sz="19200"/>
            </a:lvl3pPr>
            <a:lvl4pPr lvl="3">
              <a:spcBef>
                <a:spcPts val="0"/>
              </a:spcBef>
              <a:spcAft>
                <a:spcPts val="0"/>
              </a:spcAft>
              <a:buSzPts val="19200"/>
              <a:buNone/>
              <a:defRPr sz="19200"/>
            </a:lvl4pPr>
            <a:lvl5pPr lvl="4">
              <a:spcBef>
                <a:spcPts val="0"/>
              </a:spcBef>
              <a:spcAft>
                <a:spcPts val="0"/>
              </a:spcAft>
              <a:buSzPts val="19200"/>
              <a:buNone/>
              <a:defRPr sz="19200"/>
            </a:lvl5pPr>
            <a:lvl6pPr lvl="5">
              <a:spcBef>
                <a:spcPts val="0"/>
              </a:spcBef>
              <a:spcAft>
                <a:spcPts val="0"/>
              </a:spcAft>
              <a:buSzPts val="19200"/>
              <a:buNone/>
              <a:defRPr sz="19200"/>
            </a:lvl6pPr>
            <a:lvl7pPr lvl="6">
              <a:spcBef>
                <a:spcPts val="0"/>
              </a:spcBef>
              <a:spcAft>
                <a:spcPts val="0"/>
              </a:spcAft>
              <a:buSzPts val="19200"/>
              <a:buNone/>
              <a:defRPr sz="19200"/>
            </a:lvl7pPr>
            <a:lvl8pPr lvl="7">
              <a:spcBef>
                <a:spcPts val="0"/>
              </a:spcBef>
              <a:spcAft>
                <a:spcPts val="0"/>
              </a:spcAft>
              <a:buSzPts val="19200"/>
              <a:buNone/>
              <a:defRPr sz="19200"/>
            </a:lvl8pPr>
            <a:lvl9pPr lvl="8">
              <a:spcBef>
                <a:spcPts val="0"/>
              </a:spcBef>
              <a:spcAft>
                <a:spcPts val="0"/>
              </a:spcAft>
              <a:buSzPts val="19200"/>
              <a:buNone/>
              <a:defRPr sz="19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imary Branding" type="blank">
  <p:cSld name="BLANK">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33889831" y="18652867"/>
            <a:ext cx="2194800" cy="15744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Quote">
  <p:cSld name="CUSTOM">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6336125" y="4389100"/>
            <a:ext cx="23903700" cy="12512400"/>
          </a:xfrm>
          <a:prstGeom prst="rect">
            <a:avLst/>
          </a:prstGeom>
        </p:spPr>
        <p:txBody>
          <a:bodyPr spcFirstLastPara="1" wrap="square" lIns="0" tIns="0" rIns="0" bIns="0" anchor="ctr" anchorCtr="0">
            <a:noAutofit/>
          </a:bodyPr>
          <a:lstStyle>
            <a:lvl1pPr lvl="0" algn="ctr" rtl="0">
              <a:spcBef>
                <a:spcPts val="0"/>
              </a:spcBef>
              <a:spcAft>
                <a:spcPts val="0"/>
              </a:spcAft>
              <a:buClr>
                <a:srgbClr val="424242"/>
              </a:buClr>
              <a:buSzPts val="14400"/>
              <a:buFont typeface="Roboto Light"/>
              <a:buNone/>
              <a:defRPr sz="14400">
                <a:solidFill>
                  <a:srgbClr val="424242"/>
                </a:solidFill>
                <a:latin typeface="Roboto Light"/>
                <a:ea typeface="Roboto Light"/>
                <a:cs typeface="Roboto Light"/>
                <a:sym typeface="Roboto Light"/>
              </a:defRPr>
            </a:lvl1pPr>
            <a:lvl2pPr lvl="1" algn="ctr" rtl="0">
              <a:spcBef>
                <a:spcPts val="0"/>
              </a:spcBef>
              <a:spcAft>
                <a:spcPts val="0"/>
              </a:spcAft>
              <a:buSzPts val="19200"/>
              <a:buNone/>
              <a:defRPr sz="19200"/>
            </a:lvl2pPr>
            <a:lvl3pPr lvl="2" algn="ctr" rtl="0">
              <a:spcBef>
                <a:spcPts val="0"/>
              </a:spcBef>
              <a:spcAft>
                <a:spcPts val="0"/>
              </a:spcAft>
              <a:buSzPts val="19200"/>
              <a:buNone/>
              <a:defRPr sz="19200"/>
            </a:lvl3pPr>
            <a:lvl4pPr lvl="3" algn="ctr" rtl="0">
              <a:spcBef>
                <a:spcPts val="0"/>
              </a:spcBef>
              <a:spcAft>
                <a:spcPts val="0"/>
              </a:spcAft>
              <a:buSzPts val="19200"/>
              <a:buNone/>
              <a:defRPr sz="19200"/>
            </a:lvl4pPr>
            <a:lvl5pPr lvl="4" algn="ctr" rtl="0">
              <a:spcBef>
                <a:spcPts val="0"/>
              </a:spcBef>
              <a:spcAft>
                <a:spcPts val="0"/>
              </a:spcAft>
              <a:buSzPts val="19200"/>
              <a:buNone/>
              <a:defRPr sz="19200"/>
            </a:lvl5pPr>
            <a:lvl6pPr lvl="5" algn="ctr" rtl="0">
              <a:spcBef>
                <a:spcPts val="0"/>
              </a:spcBef>
              <a:spcAft>
                <a:spcPts val="0"/>
              </a:spcAft>
              <a:buSzPts val="19200"/>
              <a:buNone/>
              <a:defRPr sz="19200"/>
            </a:lvl6pPr>
            <a:lvl7pPr lvl="6" algn="ctr" rtl="0">
              <a:spcBef>
                <a:spcPts val="0"/>
              </a:spcBef>
              <a:spcAft>
                <a:spcPts val="0"/>
              </a:spcAft>
              <a:buSzPts val="19200"/>
              <a:buNone/>
              <a:defRPr sz="19200"/>
            </a:lvl7pPr>
            <a:lvl8pPr lvl="7" algn="ctr" rtl="0">
              <a:spcBef>
                <a:spcPts val="0"/>
              </a:spcBef>
              <a:spcAft>
                <a:spcPts val="0"/>
              </a:spcAft>
              <a:buSzPts val="19200"/>
              <a:buNone/>
              <a:defRPr sz="19200"/>
            </a:lvl8pPr>
            <a:lvl9pPr lvl="8" algn="ctr" rtl="0">
              <a:spcBef>
                <a:spcPts val="0"/>
              </a:spcBef>
              <a:spcAft>
                <a:spcPts val="0"/>
              </a:spcAft>
              <a:buSzPts val="19200"/>
              <a:buNone/>
              <a:defRPr sz="19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1780100"/>
            <a:ext cx="34082400" cy="2290800"/>
          </a:xfrm>
          <a:prstGeom prst="rect">
            <a:avLst/>
          </a:prstGeom>
          <a:noFill/>
          <a:ln>
            <a:noFill/>
          </a:ln>
        </p:spPr>
        <p:txBody>
          <a:bodyPr spcFirstLastPara="1" wrap="square" lIns="365700" tIns="365700" rIns="365700" bIns="365700" anchor="t" anchorCtr="0">
            <a:noAutofit/>
          </a:bodyPr>
          <a:lstStyle>
            <a:lvl1pPr lvl="0">
              <a:spcBef>
                <a:spcPts val="0"/>
              </a:spcBef>
              <a:spcAft>
                <a:spcPts val="0"/>
              </a:spcAft>
              <a:buClr>
                <a:schemeClr val="dk1"/>
              </a:buClr>
              <a:buSzPts val="11200"/>
              <a:buFont typeface="Roboto Light"/>
              <a:buNone/>
              <a:defRPr sz="112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11200"/>
              <a:buNone/>
              <a:defRPr sz="11200">
                <a:solidFill>
                  <a:schemeClr val="dk1"/>
                </a:solidFill>
              </a:defRPr>
            </a:lvl2pPr>
            <a:lvl3pPr lvl="2">
              <a:spcBef>
                <a:spcPts val="0"/>
              </a:spcBef>
              <a:spcAft>
                <a:spcPts val="0"/>
              </a:spcAft>
              <a:buClr>
                <a:schemeClr val="dk1"/>
              </a:buClr>
              <a:buSzPts val="11200"/>
              <a:buNone/>
              <a:defRPr sz="11200">
                <a:solidFill>
                  <a:schemeClr val="dk1"/>
                </a:solidFill>
              </a:defRPr>
            </a:lvl3pPr>
            <a:lvl4pPr lvl="3">
              <a:spcBef>
                <a:spcPts val="0"/>
              </a:spcBef>
              <a:spcAft>
                <a:spcPts val="0"/>
              </a:spcAft>
              <a:buClr>
                <a:schemeClr val="dk1"/>
              </a:buClr>
              <a:buSzPts val="11200"/>
              <a:buNone/>
              <a:defRPr sz="11200">
                <a:solidFill>
                  <a:schemeClr val="dk1"/>
                </a:solidFill>
              </a:defRPr>
            </a:lvl4pPr>
            <a:lvl5pPr lvl="4">
              <a:spcBef>
                <a:spcPts val="0"/>
              </a:spcBef>
              <a:spcAft>
                <a:spcPts val="0"/>
              </a:spcAft>
              <a:buClr>
                <a:schemeClr val="dk1"/>
              </a:buClr>
              <a:buSzPts val="11200"/>
              <a:buNone/>
              <a:defRPr sz="11200">
                <a:solidFill>
                  <a:schemeClr val="dk1"/>
                </a:solidFill>
              </a:defRPr>
            </a:lvl5pPr>
            <a:lvl6pPr lvl="5">
              <a:spcBef>
                <a:spcPts val="0"/>
              </a:spcBef>
              <a:spcAft>
                <a:spcPts val="0"/>
              </a:spcAft>
              <a:buClr>
                <a:schemeClr val="dk1"/>
              </a:buClr>
              <a:buSzPts val="11200"/>
              <a:buNone/>
              <a:defRPr sz="11200">
                <a:solidFill>
                  <a:schemeClr val="dk1"/>
                </a:solidFill>
              </a:defRPr>
            </a:lvl6pPr>
            <a:lvl7pPr lvl="6">
              <a:spcBef>
                <a:spcPts val="0"/>
              </a:spcBef>
              <a:spcAft>
                <a:spcPts val="0"/>
              </a:spcAft>
              <a:buClr>
                <a:schemeClr val="dk1"/>
              </a:buClr>
              <a:buSzPts val="11200"/>
              <a:buNone/>
              <a:defRPr sz="11200">
                <a:solidFill>
                  <a:schemeClr val="dk1"/>
                </a:solidFill>
              </a:defRPr>
            </a:lvl7pPr>
            <a:lvl8pPr lvl="7">
              <a:spcBef>
                <a:spcPts val="0"/>
              </a:spcBef>
              <a:spcAft>
                <a:spcPts val="0"/>
              </a:spcAft>
              <a:buClr>
                <a:schemeClr val="dk1"/>
              </a:buClr>
              <a:buSzPts val="11200"/>
              <a:buNone/>
              <a:defRPr sz="11200">
                <a:solidFill>
                  <a:schemeClr val="dk1"/>
                </a:solidFill>
              </a:defRPr>
            </a:lvl8pPr>
            <a:lvl9pPr lvl="8">
              <a:spcBef>
                <a:spcPts val="0"/>
              </a:spcBef>
              <a:spcAft>
                <a:spcPts val="0"/>
              </a:spcAft>
              <a:buClr>
                <a:schemeClr val="dk1"/>
              </a:buClr>
              <a:buSzPts val="11200"/>
              <a:buNone/>
              <a:defRPr sz="11200">
                <a:solidFill>
                  <a:schemeClr val="dk1"/>
                </a:solidFill>
              </a:defRPr>
            </a:lvl9pPr>
          </a:lstStyle>
          <a:p>
            <a:endParaRPr/>
          </a:p>
        </p:txBody>
      </p:sp>
      <p:sp>
        <p:nvSpPr>
          <p:cNvPr id="7" name="Google Shape;7;p1"/>
          <p:cNvSpPr txBox="1">
            <a:spLocks noGrp="1"/>
          </p:cNvSpPr>
          <p:nvPr>
            <p:ph type="body" idx="1"/>
          </p:nvPr>
        </p:nvSpPr>
        <p:spPr>
          <a:xfrm>
            <a:off x="1246800" y="4609900"/>
            <a:ext cx="34082400" cy="13665600"/>
          </a:xfrm>
          <a:prstGeom prst="rect">
            <a:avLst/>
          </a:prstGeom>
          <a:noFill/>
          <a:ln>
            <a:noFill/>
          </a:ln>
        </p:spPr>
        <p:txBody>
          <a:bodyPr spcFirstLastPara="1" wrap="square" lIns="365700" tIns="365700" rIns="365700" bIns="365700" anchor="t" anchorCtr="0">
            <a:noAutofit/>
          </a:bodyPr>
          <a:lstStyle>
            <a:lvl1pPr marL="457200" lvl="0" indent="-685800">
              <a:lnSpc>
                <a:spcPct val="115000"/>
              </a:lnSpc>
              <a:spcBef>
                <a:spcPts val="0"/>
              </a:spcBef>
              <a:spcAft>
                <a:spcPts val="0"/>
              </a:spcAft>
              <a:buClr>
                <a:schemeClr val="dk2"/>
              </a:buClr>
              <a:buSzPts val="7200"/>
              <a:buChar char="●"/>
              <a:defRPr sz="7200">
                <a:solidFill>
                  <a:schemeClr val="dk2"/>
                </a:solidFill>
              </a:defRPr>
            </a:lvl1pPr>
            <a:lvl2pPr marL="914400" lvl="1" indent="-584200">
              <a:lnSpc>
                <a:spcPct val="115000"/>
              </a:lnSpc>
              <a:spcBef>
                <a:spcPts val="6400"/>
              </a:spcBef>
              <a:spcAft>
                <a:spcPts val="0"/>
              </a:spcAft>
              <a:buClr>
                <a:schemeClr val="dk2"/>
              </a:buClr>
              <a:buSzPts val="5600"/>
              <a:buChar char="○"/>
              <a:defRPr sz="5600">
                <a:solidFill>
                  <a:schemeClr val="dk2"/>
                </a:solidFill>
              </a:defRPr>
            </a:lvl2pPr>
            <a:lvl3pPr marL="1371600" lvl="2" indent="-584200">
              <a:lnSpc>
                <a:spcPct val="115000"/>
              </a:lnSpc>
              <a:spcBef>
                <a:spcPts val="6400"/>
              </a:spcBef>
              <a:spcAft>
                <a:spcPts val="0"/>
              </a:spcAft>
              <a:buClr>
                <a:schemeClr val="dk2"/>
              </a:buClr>
              <a:buSzPts val="5600"/>
              <a:buChar char="■"/>
              <a:defRPr sz="5600">
                <a:solidFill>
                  <a:schemeClr val="dk2"/>
                </a:solidFill>
              </a:defRPr>
            </a:lvl3pPr>
            <a:lvl4pPr marL="1828800" lvl="3" indent="-584200">
              <a:lnSpc>
                <a:spcPct val="115000"/>
              </a:lnSpc>
              <a:spcBef>
                <a:spcPts val="6400"/>
              </a:spcBef>
              <a:spcAft>
                <a:spcPts val="0"/>
              </a:spcAft>
              <a:buClr>
                <a:schemeClr val="dk2"/>
              </a:buClr>
              <a:buSzPts val="5600"/>
              <a:buChar char="●"/>
              <a:defRPr sz="5600">
                <a:solidFill>
                  <a:schemeClr val="dk2"/>
                </a:solidFill>
              </a:defRPr>
            </a:lvl4pPr>
            <a:lvl5pPr marL="2286000" lvl="4" indent="-584200">
              <a:lnSpc>
                <a:spcPct val="115000"/>
              </a:lnSpc>
              <a:spcBef>
                <a:spcPts val="6400"/>
              </a:spcBef>
              <a:spcAft>
                <a:spcPts val="0"/>
              </a:spcAft>
              <a:buClr>
                <a:schemeClr val="dk2"/>
              </a:buClr>
              <a:buSzPts val="5600"/>
              <a:buChar char="○"/>
              <a:defRPr sz="5600">
                <a:solidFill>
                  <a:schemeClr val="dk2"/>
                </a:solidFill>
              </a:defRPr>
            </a:lvl5pPr>
            <a:lvl6pPr marL="2743200" lvl="5" indent="-584200">
              <a:lnSpc>
                <a:spcPct val="115000"/>
              </a:lnSpc>
              <a:spcBef>
                <a:spcPts val="6400"/>
              </a:spcBef>
              <a:spcAft>
                <a:spcPts val="0"/>
              </a:spcAft>
              <a:buClr>
                <a:schemeClr val="dk2"/>
              </a:buClr>
              <a:buSzPts val="5600"/>
              <a:buChar char="■"/>
              <a:defRPr sz="5600">
                <a:solidFill>
                  <a:schemeClr val="dk2"/>
                </a:solidFill>
              </a:defRPr>
            </a:lvl6pPr>
            <a:lvl7pPr marL="3200400" lvl="6" indent="-584200">
              <a:lnSpc>
                <a:spcPct val="115000"/>
              </a:lnSpc>
              <a:spcBef>
                <a:spcPts val="6400"/>
              </a:spcBef>
              <a:spcAft>
                <a:spcPts val="0"/>
              </a:spcAft>
              <a:buClr>
                <a:schemeClr val="dk2"/>
              </a:buClr>
              <a:buSzPts val="5600"/>
              <a:buChar char="●"/>
              <a:defRPr sz="5600">
                <a:solidFill>
                  <a:schemeClr val="dk2"/>
                </a:solidFill>
              </a:defRPr>
            </a:lvl7pPr>
            <a:lvl8pPr marL="3657600" lvl="7" indent="-584200">
              <a:lnSpc>
                <a:spcPct val="115000"/>
              </a:lnSpc>
              <a:spcBef>
                <a:spcPts val="6400"/>
              </a:spcBef>
              <a:spcAft>
                <a:spcPts val="0"/>
              </a:spcAft>
              <a:buClr>
                <a:schemeClr val="dk2"/>
              </a:buClr>
              <a:buSzPts val="5600"/>
              <a:buChar char="○"/>
              <a:defRPr sz="5600">
                <a:solidFill>
                  <a:schemeClr val="dk2"/>
                </a:solidFill>
              </a:defRPr>
            </a:lvl8pPr>
            <a:lvl9pPr marL="4114800" lvl="8" indent="-584200">
              <a:lnSpc>
                <a:spcPct val="115000"/>
              </a:lnSpc>
              <a:spcBef>
                <a:spcPts val="6400"/>
              </a:spcBef>
              <a:spcAft>
                <a:spcPts val="6400"/>
              </a:spcAft>
              <a:buClr>
                <a:schemeClr val="dk2"/>
              </a:buClr>
              <a:buSzPts val="5600"/>
              <a:buChar char="■"/>
              <a:defRPr sz="5600">
                <a:solidFill>
                  <a:schemeClr val="dk2"/>
                </a:solidFill>
              </a:defRPr>
            </a:lvl9pPr>
          </a:lstStyle>
          <a:p>
            <a:endParaRPr/>
          </a:p>
        </p:txBody>
      </p:sp>
      <p:sp>
        <p:nvSpPr>
          <p:cNvPr id="8" name="Google Shape;8;p1"/>
          <p:cNvSpPr txBox="1">
            <a:spLocks noGrp="1"/>
          </p:cNvSpPr>
          <p:nvPr>
            <p:ph type="sldNum" idx="12"/>
          </p:nvPr>
        </p:nvSpPr>
        <p:spPr>
          <a:xfrm>
            <a:off x="34499431" y="19262467"/>
            <a:ext cx="2194800" cy="1574400"/>
          </a:xfrm>
          <a:prstGeom prst="rect">
            <a:avLst/>
          </a:prstGeom>
          <a:noFill/>
          <a:ln>
            <a:noFill/>
          </a:ln>
        </p:spPr>
        <p:txBody>
          <a:bodyPr spcFirstLastPara="1" wrap="square" lIns="365700" tIns="365700" rIns="365700" bIns="365700" anchor="ctr" anchorCtr="0">
            <a:noAutofit/>
          </a:bodyPr>
          <a:lstStyle>
            <a:lvl1pPr lvl="0" algn="r" rtl="0">
              <a:buNone/>
              <a:defRPr sz="4000">
                <a:solidFill>
                  <a:schemeClr val="dk2"/>
                </a:solidFill>
              </a:defRPr>
            </a:lvl1pPr>
            <a:lvl2pPr lvl="1" algn="r" rtl="0">
              <a:buNone/>
              <a:defRPr sz="4000">
                <a:solidFill>
                  <a:schemeClr val="dk2"/>
                </a:solidFill>
              </a:defRPr>
            </a:lvl2pPr>
            <a:lvl3pPr lvl="2" algn="r" rtl="0">
              <a:buNone/>
              <a:defRPr sz="4000">
                <a:solidFill>
                  <a:schemeClr val="dk2"/>
                </a:solidFill>
              </a:defRPr>
            </a:lvl3pPr>
            <a:lvl4pPr lvl="3" algn="r" rtl="0">
              <a:buNone/>
              <a:defRPr sz="4000">
                <a:solidFill>
                  <a:schemeClr val="dk2"/>
                </a:solidFill>
              </a:defRPr>
            </a:lvl4pPr>
            <a:lvl5pPr lvl="4" algn="r" rtl="0">
              <a:buNone/>
              <a:defRPr sz="4000">
                <a:solidFill>
                  <a:schemeClr val="dk2"/>
                </a:solidFill>
              </a:defRPr>
            </a:lvl5pPr>
            <a:lvl6pPr lvl="5" algn="r" rtl="0">
              <a:buNone/>
              <a:defRPr sz="4000">
                <a:solidFill>
                  <a:schemeClr val="dk2"/>
                </a:solidFill>
              </a:defRPr>
            </a:lvl6pPr>
            <a:lvl7pPr lvl="6" algn="r" rtl="0">
              <a:buNone/>
              <a:defRPr sz="4000">
                <a:solidFill>
                  <a:schemeClr val="dk2"/>
                </a:solidFill>
              </a:defRPr>
            </a:lvl7pPr>
            <a:lvl8pPr lvl="7" algn="r" rtl="0">
              <a:buNone/>
              <a:defRPr sz="4000">
                <a:solidFill>
                  <a:schemeClr val="dk2"/>
                </a:solidFill>
              </a:defRPr>
            </a:lvl8pPr>
            <a:lvl9pPr lvl="8" algn="r" rtl="0">
              <a:buNone/>
              <a:defRPr sz="4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onsodaniel/push_notification/"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linkedin.com/in/chinonso-ihedioha-732665112/" TargetMode="External"/><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fcm.googleapis.com/fcm/send"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firebase.google.com/docs/cloud-messaging" TargetMode="External"/><Relationship Id="rId2" Type="http://schemas.openxmlformats.org/officeDocument/2006/relationships/hyperlink" Target="https://developers.google.com/web/ilt/pwa/introduction-to-push-notifications" TargetMode="External"/><Relationship Id="rId1" Type="http://schemas.openxmlformats.org/officeDocument/2006/relationships/slideLayout" Target="../slideLayouts/slideLayout6.xml"/><Relationship Id="rId4" Type="http://schemas.openxmlformats.org/officeDocument/2006/relationships/hyperlink" Target="https://medium.com/@ashok.tankala/web-push-notifications-or-cloud-messaging-using-firebase-fcm-5a22ba559e5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PI/Push_API" TargetMode="External"/><Relationship Id="rId2" Type="http://schemas.openxmlformats.org/officeDocument/2006/relationships/hyperlink" Target="https://developer.mozilla.org/en-US/docs/Web/API/Notifications_API" TargetMode="External"/><Relationship Id="rId1" Type="http://schemas.openxmlformats.org/officeDocument/2006/relationships/slideLayout" Target="../slideLayouts/slideLayout1.xml"/><Relationship Id="rId4" Type="http://schemas.openxmlformats.org/officeDocument/2006/relationships/hyperlink" Target="https://developer.mozilla.org/en-US/docs/Web/API/Service_Worker_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200" y="1393371"/>
            <a:ext cx="32154600" cy="3759654"/>
          </a:xfrm>
        </p:spPr>
        <p:txBody>
          <a:bodyPr/>
          <a:lstStyle/>
          <a:p>
            <a:pPr algn="ctr"/>
            <a:r>
              <a:rPr lang="en-US" dirty="0" smtClean="0"/>
              <a:t>Terminologies used in </a:t>
            </a:r>
            <a:r>
              <a:rPr lang="en-US" b="1" dirty="0" smtClean="0"/>
              <a:t>Push</a:t>
            </a:r>
            <a:r>
              <a:rPr lang="en-US" dirty="0" smtClean="0"/>
              <a:t> </a:t>
            </a:r>
            <a:r>
              <a:rPr lang="en-US" b="1" dirty="0" smtClean="0"/>
              <a:t>Notifications</a:t>
            </a:r>
            <a:endParaRPr lang="en-US" dirty="0"/>
          </a:p>
        </p:txBody>
      </p:sp>
      <p:sp>
        <p:nvSpPr>
          <p:cNvPr id="3" name="Text Placeholder 2"/>
          <p:cNvSpPr>
            <a:spLocks noGrp="1"/>
          </p:cNvSpPr>
          <p:nvPr>
            <p:ph type="body" idx="1"/>
          </p:nvPr>
        </p:nvSpPr>
        <p:spPr>
          <a:xfrm>
            <a:off x="0" y="3744686"/>
            <a:ext cx="36575999" cy="12932228"/>
          </a:xfrm>
        </p:spPr>
        <p:txBody>
          <a:bodyPr/>
          <a:lstStyle/>
          <a:p>
            <a:r>
              <a:rPr lang="en-US" sz="7200" b="1" dirty="0" smtClean="0"/>
              <a:t>Notification</a:t>
            </a:r>
            <a:r>
              <a:rPr lang="en-US" sz="7200" dirty="0" smtClean="0"/>
              <a:t> – a message displayed to the user outside of the app's normal UI (i.e., the browser)</a:t>
            </a:r>
          </a:p>
          <a:p>
            <a:r>
              <a:rPr lang="en-US" sz="7200" b="1" dirty="0" smtClean="0"/>
              <a:t>Push Message</a:t>
            </a:r>
            <a:r>
              <a:rPr lang="en-US" sz="7200" dirty="0" smtClean="0"/>
              <a:t> – a message sent from the server to the client</a:t>
            </a:r>
          </a:p>
          <a:p>
            <a:r>
              <a:rPr lang="en-US" sz="7200" b="1" dirty="0" smtClean="0"/>
              <a:t>Push Notification</a:t>
            </a:r>
            <a:r>
              <a:rPr lang="en-US" sz="7200" dirty="0" smtClean="0"/>
              <a:t> – a notification created in response to a push message</a:t>
            </a:r>
          </a:p>
          <a:p>
            <a:r>
              <a:rPr lang="en-US" sz="7200" b="1" dirty="0" smtClean="0"/>
              <a:t>Web Push</a:t>
            </a:r>
            <a:r>
              <a:rPr lang="en-US" sz="7200" dirty="0" smtClean="0"/>
              <a:t> – an informal term referring to the process or components involved in the process of pushing messages from a server to a client on the web</a:t>
            </a:r>
          </a:p>
          <a:p>
            <a:r>
              <a:rPr lang="en-US" sz="7200" b="1" dirty="0" smtClean="0"/>
              <a:t>Push Service</a:t>
            </a:r>
            <a:r>
              <a:rPr lang="en-US" sz="7200" dirty="0" smtClean="0"/>
              <a:t> – a system for routing push messages from a server to a client. Each browser implements its own push service.</a:t>
            </a:r>
          </a:p>
          <a:p>
            <a:r>
              <a:rPr lang="en-US" sz="7200" b="1" dirty="0" smtClean="0"/>
              <a:t>Web Push Protocol</a:t>
            </a:r>
            <a:r>
              <a:rPr lang="en-US" sz="7200" dirty="0" smtClean="0"/>
              <a:t> – describes how an application server or user agent interacts with a push service</a:t>
            </a:r>
          </a:p>
          <a:p>
            <a:pPr>
              <a:buNone/>
            </a:pPr>
            <a:r>
              <a:rPr lang="en-US" sz="7200" dirty="0" smtClean="0"/>
              <a:t/>
            </a:r>
            <a:br>
              <a:rPr lang="en-US" sz="7200" dirty="0" smtClean="0"/>
            </a:br>
            <a:endParaRPr lang="en-US" sz="7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744686"/>
            <a:ext cx="36575999" cy="12932228"/>
          </a:xfrm>
        </p:spPr>
        <p:txBody>
          <a:bodyPr/>
          <a:lstStyle/>
          <a:p>
            <a:pPr algn="ctr">
              <a:buNone/>
            </a:pPr>
            <a:endParaRPr lang="en-US" sz="9600" dirty="0" smtClean="0"/>
          </a:p>
          <a:p>
            <a:pPr algn="ctr">
              <a:buNone/>
            </a:pPr>
            <a:r>
              <a:rPr lang="en-US" sz="9600" dirty="0" smtClean="0"/>
              <a:t/>
            </a:r>
            <a:br>
              <a:rPr lang="en-US" sz="9600" dirty="0" smtClean="0"/>
            </a:br>
            <a:r>
              <a:rPr lang="en-US" sz="9600" b="1" dirty="0" smtClean="0"/>
              <a:t>Sending</a:t>
            </a:r>
          </a:p>
          <a:p>
            <a:pPr algn="ctr">
              <a:buNone/>
            </a:pPr>
            <a:r>
              <a:rPr lang="en-US" sz="9600" b="1" dirty="0" smtClean="0"/>
              <a:t> and</a:t>
            </a:r>
          </a:p>
          <a:p>
            <a:pPr algn="ctr">
              <a:buNone/>
            </a:pPr>
            <a:r>
              <a:rPr lang="en-US" sz="9600" b="1" dirty="0" smtClean="0"/>
              <a:t> Receiving Push Notifications</a:t>
            </a:r>
            <a:endParaRPr lang="en-US" sz="9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it Works</a:t>
            </a:r>
            <a:endParaRPr lang="en-US" b="1" dirty="0"/>
          </a:p>
        </p:txBody>
      </p:sp>
      <p:sp>
        <p:nvSpPr>
          <p:cNvPr id="3" name="Text Placeholder 2"/>
          <p:cNvSpPr>
            <a:spLocks noGrp="1"/>
          </p:cNvSpPr>
          <p:nvPr>
            <p:ph type="body" idx="1"/>
          </p:nvPr>
        </p:nvSpPr>
        <p:spPr>
          <a:xfrm>
            <a:off x="5007428" y="4223658"/>
            <a:ext cx="25603201" cy="10762168"/>
          </a:xfrm>
        </p:spPr>
        <p:txBody>
          <a:bodyPr/>
          <a:lstStyle/>
          <a:p>
            <a:pPr algn="ctr" fontAlgn="base">
              <a:buNone/>
            </a:pPr>
            <a:r>
              <a:rPr lang="en-US" sz="7200" dirty="0" smtClean="0"/>
              <a:t>1. The user subscribe to push messaging: the push service used by the browser returns data to enable you to send messages to the user.</a:t>
            </a:r>
          </a:p>
          <a:p>
            <a:pPr fontAlgn="base">
              <a:buNone/>
            </a:pPr>
            <a:r>
              <a:rPr lang="en-US" sz="7200" dirty="0" smtClean="0"/>
              <a:t>      2.Your app saves user data to your server.</a:t>
            </a:r>
          </a:p>
          <a:p>
            <a:pPr fontAlgn="base">
              <a:buNone/>
            </a:pPr>
            <a:r>
              <a:rPr lang="en-US" sz="7200" dirty="0" smtClean="0"/>
              <a:t>      3. Send a push message from your server to the user via        		  the push service.</a:t>
            </a:r>
          </a:p>
          <a:p>
            <a:pPr algn="ctr" fontAlgn="base">
              <a:buNone/>
            </a:pPr>
            <a:r>
              <a:rPr lang="en-US" sz="7200" dirty="0" smtClean="0"/>
              <a:t>4. The user's app handles the push message in a service worker.</a:t>
            </a:r>
          </a:p>
          <a:p>
            <a:endParaRPr lang="en-US" sz="7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200" y="1393371"/>
            <a:ext cx="32154600" cy="3759654"/>
          </a:xfrm>
        </p:spPr>
        <p:txBody>
          <a:bodyPr/>
          <a:lstStyle/>
          <a:p>
            <a:pPr algn="ctr"/>
            <a:r>
              <a:rPr lang="en-US" b="1" dirty="0" smtClean="0"/>
              <a:t>It is also good to know that:</a:t>
            </a:r>
            <a:br>
              <a:rPr lang="en-US" b="1" dirty="0" smtClean="0"/>
            </a:br>
            <a:r>
              <a:rPr lang="en-US" b="1" dirty="0" smtClean="0"/>
              <a:t/>
            </a:r>
            <a:br>
              <a:rPr lang="en-US" b="1" dirty="0" smtClean="0"/>
            </a:br>
            <a:endParaRPr lang="en-US" b="1" dirty="0"/>
          </a:p>
        </p:txBody>
      </p:sp>
      <p:sp>
        <p:nvSpPr>
          <p:cNvPr id="3" name="Text Placeholder 2"/>
          <p:cNvSpPr>
            <a:spLocks noGrp="1"/>
          </p:cNvSpPr>
          <p:nvPr>
            <p:ph type="body" idx="1"/>
          </p:nvPr>
        </p:nvSpPr>
        <p:spPr>
          <a:xfrm>
            <a:off x="2307771" y="3744686"/>
            <a:ext cx="31655658" cy="12932228"/>
          </a:xfrm>
        </p:spPr>
        <p:txBody>
          <a:bodyPr/>
          <a:lstStyle/>
          <a:p>
            <a:pPr algn="ctr">
              <a:buNone/>
            </a:pPr>
            <a:endParaRPr lang="en-US" sz="8000" dirty="0" smtClean="0"/>
          </a:p>
          <a:p>
            <a:pPr algn="ctr">
              <a:buNone/>
            </a:pPr>
            <a:r>
              <a:rPr lang="en-US" sz="8000" dirty="0" smtClean="0"/>
              <a:t>Push notifications let your app extend beyond the browser, and are an incredibly powerful way to engage with the user. They can do simple things, such as alert the user to an important event, display an icon and a small piece of text that the user can then click to open up your site. You can also integrate action buttons in the notification so that the user can interact with your site or application without needing to go back to your web page.</a:t>
            </a:r>
            <a:endParaRPr lang="en-US" sz="8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Benefits of Push Notification</a:t>
            </a:r>
            <a:endParaRPr lang="en-US" b="1" dirty="0"/>
          </a:p>
        </p:txBody>
      </p:sp>
      <p:sp>
        <p:nvSpPr>
          <p:cNvPr id="3" name="Text Placeholder 2"/>
          <p:cNvSpPr>
            <a:spLocks noGrp="1"/>
          </p:cNvSpPr>
          <p:nvPr>
            <p:ph type="body" idx="1"/>
          </p:nvPr>
        </p:nvSpPr>
        <p:spPr>
          <a:xfrm>
            <a:off x="4659086" y="4615543"/>
            <a:ext cx="26865943" cy="10370282"/>
          </a:xfrm>
        </p:spPr>
        <p:txBody>
          <a:bodyPr/>
          <a:lstStyle/>
          <a:p>
            <a:r>
              <a:rPr lang="en-US" sz="8800" dirty="0" smtClean="0"/>
              <a:t>Help users meet their Goals</a:t>
            </a:r>
          </a:p>
          <a:p>
            <a:r>
              <a:rPr lang="en-US" sz="8800" dirty="0" smtClean="0"/>
              <a:t>Get Insight on Customer Behavior</a:t>
            </a:r>
          </a:p>
          <a:p>
            <a:r>
              <a:rPr lang="en-US" sz="8800" dirty="0" smtClean="0"/>
              <a:t>Nudge  Users When They go Inactive</a:t>
            </a:r>
          </a:p>
          <a:p>
            <a:r>
              <a:rPr lang="en-US" sz="8800" dirty="0" smtClean="0"/>
              <a:t>Remind Users To Complete an Action</a:t>
            </a:r>
          </a:p>
          <a:p>
            <a:r>
              <a:rPr lang="en-US" sz="8800" dirty="0" smtClean="0"/>
              <a:t>Foster Engagement</a:t>
            </a:r>
          </a:p>
          <a:p>
            <a:r>
              <a:rPr lang="en-US" sz="8800" dirty="0" smtClean="0"/>
              <a:t>A means of Improving your customer care strategy.</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Disadvantages of Push Notification</a:t>
            </a:r>
            <a:endParaRPr lang="en-US" b="1" dirty="0"/>
          </a:p>
        </p:txBody>
      </p:sp>
      <p:sp>
        <p:nvSpPr>
          <p:cNvPr id="3" name="Text Placeholder 2"/>
          <p:cNvSpPr>
            <a:spLocks noGrp="1"/>
          </p:cNvSpPr>
          <p:nvPr>
            <p:ph type="body" idx="1"/>
          </p:nvPr>
        </p:nvSpPr>
        <p:spPr>
          <a:xfrm>
            <a:off x="4659086" y="4354286"/>
            <a:ext cx="26865943" cy="10631539"/>
          </a:xfrm>
        </p:spPr>
        <p:txBody>
          <a:bodyPr/>
          <a:lstStyle/>
          <a:p>
            <a:r>
              <a:rPr lang="en-US" sz="8800" dirty="0" smtClean="0"/>
              <a:t>Can be annoying if sent too frequently</a:t>
            </a:r>
          </a:p>
          <a:p>
            <a:r>
              <a:rPr lang="en-US" sz="8800" dirty="0" smtClean="0"/>
              <a:t>Need to be sent in users time-zones (nobody likes being woken up at 4am by a push notification)</a:t>
            </a:r>
          </a:p>
          <a:p>
            <a:r>
              <a:rPr lang="en-US" sz="8800" dirty="0" smtClean="0"/>
              <a:t>Decreases battery life on phones</a:t>
            </a:r>
          </a:p>
          <a:p>
            <a:r>
              <a:rPr lang="en-US" sz="8800" dirty="0" smtClean="0"/>
              <a:t>Being optional – for brands they could be cut off from the customer</a:t>
            </a:r>
          </a:p>
          <a:p>
            <a:r>
              <a:rPr lang="en-US" sz="8800" dirty="0" smtClean="0"/>
              <a:t>A means of Improving your customer care strategy.</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 WISE MAN ONCE SAID:</a:t>
            </a:r>
            <a:endParaRPr lang="en-US" b="1" dirty="0"/>
          </a:p>
        </p:txBody>
      </p:sp>
      <p:sp>
        <p:nvSpPr>
          <p:cNvPr id="3" name="Text Placeholder 2"/>
          <p:cNvSpPr>
            <a:spLocks noGrp="1"/>
          </p:cNvSpPr>
          <p:nvPr>
            <p:ph type="body" idx="1"/>
          </p:nvPr>
        </p:nvSpPr>
        <p:spPr>
          <a:xfrm>
            <a:off x="4659086" y="5600625"/>
            <a:ext cx="26865943" cy="9385200"/>
          </a:xfrm>
        </p:spPr>
        <p:txBody>
          <a:bodyPr/>
          <a:lstStyle/>
          <a:p>
            <a:pPr>
              <a:buNone/>
            </a:pPr>
            <a:r>
              <a:rPr lang="en-US" sz="9600" dirty="0" smtClean="0"/>
              <a:t>“</a:t>
            </a:r>
            <a:r>
              <a:rPr lang="en-US" sz="9600" b="1" dirty="0" smtClean="0"/>
              <a:t>A great push notification is three things: timely, personal and actionable.</a:t>
            </a:r>
            <a:r>
              <a:rPr lang="en-US" sz="9600" dirty="0" smtClean="0"/>
              <a:t>”</a:t>
            </a:r>
            <a:r>
              <a:rPr lang="en-US" sz="8800" dirty="0" smtClean="0"/>
              <a:t/>
            </a:r>
            <a:br>
              <a:rPr lang="en-US" sz="8800" dirty="0" smtClean="0"/>
            </a:br>
            <a:r>
              <a:rPr lang="en-US" sz="8800" i="1" dirty="0" smtClean="0"/>
              <a:t>– Noah Weiss, Head of Search, Learning, &amp; Intelligence at Slack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TO </a:t>
            </a:r>
            <a:r>
              <a:rPr lang="en-US" sz="17400" b="1" dirty="0" smtClean="0"/>
              <a:t>CODE</a:t>
            </a:r>
            <a:br>
              <a:rPr lang="en-US" sz="17400" b="1" dirty="0" smtClean="0"/>
            </a:br>
            <a:r>
              <a:rPr lang="en-US" sz="17400" b="1" dirty="0" smtClean="0"/>
              <a:t/>
            </a:r>
            <a:br>
              <a:rPr lang="en-US" sz="17400" b="1" dirty="0" smtClean="0"/>
            </a:br>
            <a:r>
              <a:rPr lang="en-US" sz="9600" dirty="0" smtClean="0"/>
              <a:t>Visit </a:t>
            </a:r>
            <a:r>
              <a:rPr lang="en-US" sz="9600" dirty="0" smtClean="0"/>
              <a:t/>
            </a:r>
            <a:br>
              <a:rPr lang="en-US" sz="9600" dirty="0" smtClean="0"/>
            </a:br>
            <a:r>
              <a:rPr lang="en-US" sz="7200" dirty="0" smtClean="0">
                <a:hlinkClick r:id="rId2"/>
              </a:rPr>
              <a:t>https://github.com/nonsodaniel/push_notification</a:t>
            </a:r>
            <a:r>
              <a:rPr lang="en-US" sz="7200" dirty="0" smtClean="0">
                <a:hlinkClick r:id="rId2"/>
              </a:rPr>
              <a:t>/</a:t>
            </a:r>
            <a:r>
              <a:rPr lang="en-US" sz="7200" dirty="0" smtClean="0"/>
              <a:t/>
            </a:r>
            <a:br>
              <a:rPr lang="en-US" sz="7200" dirty="0" smtClean="0"/>
            </a:br>
            <a:r>
              <a:rPr lang="en-US" sz="9600" dirty="0" smtClean="0"/>
              <a:t/>
            </a:r>
            <a:br>
              <a:rPr lang="en-US" sz="9600" dirty="0" smtClean="0"/>
            </a:br>
            <a:r>
              <a:rPr lang="en-US" sz="9600" dirty="0" smtClean="0"/>
              <a:t>Clone the repo and edit it to your own taste</a:t>
            </a:r>
            <a:r>
              <a:rPr lang="en-US" sz="17400" b="1" dirty="0" smtClean="0"/>
              <a:t/>
            </a:r>
            <a:br>
              <a:rPr lang="en-US" sz="17400" b="1" dirty="0" smtClean="0"/>
            </a:br>
            <a:r>
              <a:rPr lang="en-US" sz="17400" b="1" dirty="0" smtClean="0"/>
              <a:t/>
            </a:r>
            <a:br>
              <a:rPr lang="en-US" sz="17400" b="1" dirty="0" smtClean="0"/>
            </a:br>
            <a:endParaRPr lang="en-US" sz="17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addproject.png"/>
          <p:cNvPicPr>
            <a:picLocks noChangeAspect="1"/>
          </p:cNvPicPr>
          <p:nvPr/>
        </p:nvPicPr>
        <p:blipFill>
          <a:blip r:embed="rId2"/>
          <a:stretch>
            <a:fillRect/>
          </a:stretch>
        </p:blipFill>
        <p:spPr>
          <a:xfrm>
            <a:off x="4354285" y="2264228"/>
            <a:ext cx="28085143" cy="154141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addproject.png"/>
          <p:cNvPicPr>
            <a:picLocks noChangeAspect="1"/>
          </p:cNvPicPr>
          <p:nvPr/>
        </p:nvPicPr>
        <p:blipFill>
          <a:blip r:embed="rId2"/>
          <a:stretch>
            <a:fillRect/>
          </a:stretch>
        </p:blipFill>
        <p:spPr>
          <a:xfrm>
            <a:off x="5096927" y="2264228"/>
            <a:ext cx="26599859" cy="154141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2525485" y="10287001"/>
            <a:ext cx="21669689" cy="5954486"/>
          </a:xfrm>
          <a:prstGeom prst="rect">
            <a:avLst/>
          </a:prstGeom>
        </p:spPr>
        <p:txBody>
          <a:bodyPr spcFirstLastPara="1" wrap="square" lIns="0" tIns="0" rIns="0" bIns="0" anchor="t" anchorCtr="0">
            <a:noAutofit/>
          </a:bodyPr>
          <a:lstStyle/>
          <a:p>
            <a:pPr marL="12700" marR="12700" lvl="0" indent="0" algn="l" rtl="0">
              <a:lnSpc>
                <a:spcPct val="783636"/>
              </a:lnSpc>
              <a:spcBef>
                <a:spcPts val="400"/>
              </a:spcBef>
              <a:spcAft>
                <a:spcPts val="0"/>
              </a:spcAft>
              <a:buNone/>
            </a:pPr>
            <a:endParaRPr sz="20000" b="1">
              <a:solidFill>
                <a:schemeClr val="dk2"/>
              </a:solidFill>
              <a:latin typeface="Arial"/>
              <a:ea typeface="Arial"/>
              <a:cs typeface="Arial"/>
              <a:sym typeface="Arial"/>
            </a:endParaRPr>
          </a:p>
          <a:p>
            <a:pPr marL="12700" marR="12700" lvl="0" indent="0" algn="l" rtl="0">
              <a:lnSpc>
                <a:spcPct val="783636"/>
              </a:lnSpc>
              <a:spcBef>
                <a:spcPts val="400"/>
              </a:spcBef>
              <a:spcAft>
                <a:spcPts val="0"/>
              </a:spcAft>
              <a:buClr>
                <a:schemeClr val="dk1"/>
              </a:buClr>
              <a:buSzPts val="1100"/>
              <a:buFont typeface="Arial"/>
              <a:buNone/>
            </a:pPr>
            <a:endParaRPr sz="20000" b="1">
              <a:solidFill>
                <a:schemeClr val="dk2"/>
              </a:solidFill>
              <a:latin typeface="Arial"/>
              <a:ea typeface="Arial"/>
              <a:cs typeface="Arial"/>
              <a:sym typeface="Arial"/>
            </a:endParaRPr>
          </a:p>
          <a:p>
            <a:pPr marL="0" lvl="0" indent="0" algn="l" rtl="0">
              <a:spcBef>
                <a:spcPts val="0"/>
              </a:spcBef>
              <a:spcAft>
                <a:spcPts val="0"/>
              </a:spcAft>
              <a:buNone/>
            </a:pPr>
            <a:endParaRPr/>
          </a:p>
        </p:txBody>
      </p:sp>
      <p:pic>
        <p:nvPicPr>
          <p:cNvPr id="63" name="Google Shape;63;p16"/>
          <p:cNvPicPr preferRelativeResize="0"/>
          <p:nvPr/>
        </p:nvPicPr>
        <p:blipFill>
          <a:blip r:embed="rId3"/>
          <a:stretch>
            <a:fillRect/>
          </a:stretch>
        </p:blipFill>
        <p:spPr>
          <a:xfrm>
            <a:off x="13280571" y="4097800"/>
            <a:ext cx="11342865" cy="8921514"/>
          </a:xfrm>
          <a:prstGeom prst="rect">
            <a:avLst/>
          </a:prstGeom>
          <a:noFill/>
          <a:ln>
            <a:noFill/>
          </a:ln>
        </p:spPr>
      </p:pic>
      <p:sp>
        <p:nvSpPr>
          <p:cNvPr id="64" name="Google Shape;64;p16"/>
          <p:cNvSpPr txBox="1"/>
          <p:nvPr/>
        </p:nvSpPr>
        <p:spPr>
          <a:xfrm>
            <a:off x="28328750" y="9666514"/>
            <a:ext cx="7724736" cy="2351315"/>
          </a:xfrm>
          <a:prstGeom prst="rect">
            <a:avLst/>
          </a:prstGeom>
          <a:noFill/>
          <a:ln>
            <a:noFill/>
          </a:ln>
        </p:spPr>
        <p:txBody>
          <a:bodyPr spcFirstLastPara="1" wrap="square" lIns="91425" tIns="91425" rIns="91425" bIns="91425" anchor="t" anchorCtr="0">
            <a:noAutofit/>
          </a:bodyPr>
          <a:lstStyle/>
          <a:p>
            <a:pPr lvl="0"/>
            <a:r>
              <a:rPr lang="en-US" sz="5400" dirty="0" smtClean="0">
                <a:hlinkClick r:id="rId4"/>
              </a:rPr>
              <a:t>https://www.linkedin.com/in/chinonso-ihedioha-732665112/</a:t>
            </a:r>
            <a:endParaRPr sz="5400"/>
          </a:p>
        </p:txBody>
      </p:sp>
      <p:pic>
        <p:nvPicPr>
          <p:cNvPr id="65" name="Google Shape;65;p16"/>
          <p:cNvPicPr preferRelativeResize="0"/>
          <p:nvPr/>
        </p:nvPicPr>
        <p:blipFill>
          <a:blip r:embed="rId5"/>
          <a:stretch>
            <a:fillRect/>
          </a:stretch>
        </p:blipFill>
        <p:spPr>
          <a:xfrm>
            <a:off x="25645957" y="9595362"/>
            <a:ext cx="2409275" cy="2409275"/>
          </a:xfrm>
          <a:prstGeom prst="rect">
            <a:avLst/>
          </a:prstGeom>
          <a:noFill/>
          <a:ln>
            <a:noFill/>
          </a:ln>
        </p:spPr>
      </p:pic>
      <p:sp>
        <p:nvSpPr>
          <p:cNvPr id="66" name="Google Shape;66;p16"/>
          <p:cNvSpPr txBox="1"/>
          <p:nvPr/>
        </p:nvSpPr>
        <p:spPr>
          <a:xfrm>
            <a:off x="0" y="2046515"/>
            <a:ext cx="34616572" cy="130628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9600" dirty="0" smtClean="0">
              <a:latin typeface="Roboto" charset="0"/>
              <a:ea typeface="Roboto" charset="0"/>
            </a:endParaRPr>
          </a:p>
          <a:p>
            <a:pPr marL="0" lvl="0" indent="0" algn="l" rtl="0">
              <a:spcBef>
                <a:spcPts val="0"/>
              </a:spcBef>
              <a:spcAft>
                <a:spcPts val="0"/>
              </a:spcAft>
              <a:buNone/>
            </a:pPr>
            <a:endParaRPr lang="en-US" sz="9600" dirty="0" smtClean="0">
              <a:latin typeface="Roboto" charset="0"/>
              <a:ea typeface="Roboto" charset="0"/>
            </a:endParaRPr>
          </a:p>
          <a:p>
            <a:pPr marL="0" lvl="0" indent="0" algn="l" rtl="0">
              <a:spcBef>
                <a:spcPts val="0"/>
              </a:spcBef>
              <a:spcAft>
                <a:spcPts val="0"/>
              </a:spcAft>
              <a:buNone/>
            </a:pPr>
            <a:r>
              <a:rPr lang="en-US" sz="9600" dirty="0" smtClean="0">
                <a:latin typeface="Roboto" charset="0"/>
                <a:ea typeface="Roboto" charset="0"/>
              </a:rPr>
              <a:t>Software Engineer</a:t>
            </a:r>
          </a:p>
          <a:p>
            <a:pPr marL="0" lvl="0" indent="0" algn="l" rtl="0">
              <a:spcBef>
                <a:spcPts val="0"/>
              </a:spcBef>
              <a:spcAft>
                <a:spcPts val="0"/>
              </a:spcAft>
              <a:buNone/>
            </a:pPr>
            <a:endParaRPr lang="en-US" sz="9600" dirty="0" smtClean="0">
              <a:latin typeface="Roboto" charset="0"/>
              <a:ea typeface="Roboto" charset="0"/>
            </a:endParaRPr>
          </a:p>
          <a:p>
            <a:pPr marL="0" lvl="0" indent="0" algn="l" rtl="0">
              <a:spcBef>
                <a:spcPts val="0"/>
              </a:spcBef>
              <a:spcAft>
                <a:spcPts val="0"/>
              </a:spcAft>
              <a:buNone/>
            </a:pPr>
            <a:r>
              <a:rPr lang="en-US" sz="6600" dirty="0" smtClean="0">
                <a:latin typeface="Roboto" charset="0"/>
                <a:ea typeface="Roboto" charset="0"/>
              </a:rPr>
              <a:t>Mentor @             </a:t>
            </a:r>
            <a:r>
              <a:rPr lang="en-US" sz="6600" b="1" i="1" dirty="0" err="1" smtClean="0">
                <a:latin typeface="Roboto" charset="0"/>
                <a:ea typeface="Roboto" charset="0"/>
              </a:rPr>
              <a:t>SheCodeAfrica</a:t>
            </a:r>
            <a:endParaRPr lang="en-US" sz="6600" b="1" i="1" dirty="0" smtClean="0">
              <a:latin typeface="Roboto" charset="0"/>
              <a:ea typeface="Roboto" charset="0"/>
            </a:endParaRPr>
          </a:p>
          <a:p>
            <a:pPr marL="0" lvl="0" indent="0" algn="l" rtl="0">
              <a:spcBef>
                <a:spcPts val="0"/>
              </a:spcBef>
              <a:spcAft>
                <a:spcPts val="0"/>
              </a:spcAft>
              <a:buNone/>
            </a:pPr>
            <a:endParaRPr lang="en-US" sz="6600" dirty="0" smtClean="0">
              <a:latin typeface="Roboto" charset="0"/>
              <a:ea typeface="Roboto" charset="0"/>
            </a:endParaRPr>
          </a:p>
          <a:p>
            <a:pPr marL="0" lvl="0" indent="0" algn="l" rtl="0">
              <a:spcBef>
                <a:spcPts val="0"/>
              </a:spcBef>
              <a:spcAft>
                <a:spcPts val="0"/>
              </a:spcAft>
              <a:buNone/>
            </a:pPr>
            <a:r>
              <a:rPr lang="en-US" sz="6600" dirty="0" smtClean="0">
                <a:latin typeface="Roboto" charset="0"/>
                <a:ea typeface="Roboto" charset="0"/>
              </a:rPr>
              <a:t>Technical Writer @          </a:t>
            </a:r>
            <a:r>
              <a:rPr lang="en-US" sz="6600" b="1" i="1" dirty="0" err="1" smtClean="0">
                <a:latin typeface="Roboto" charset="0"/>
                <a:ea typeface="Roboto" charset="0"/>
              </a:rPr>
              <a:t>Hashnode</a:t>
            </a:r>
            <a:r>
              <a:rPr lang="en-US" sz="6600" dirty="0" smtClean="0">
                <a:latin typeface="Roboto" charset="0"/>
                <a:ea typeface="Roboto" charset="0"/>
              </a:rPr>
              <a:t>	</a:t>
            </a:r>
          </a:p>
          <a:p>
            <a:pPr marL="0" lvl="0" indent="0" algn="l" rtl="0">
              <a:spcBef>
                <a:spcPts val="0"/>
              </a:spcBef>
              <a:spcAft>
                <a:spcPts val="0"/>
              </a:spcAft>
              <a:buNone/>
            </a:pPr>
            <a:endParaRPr lang="en-US" sz="6600" dirty="0" smtClean="0">
              <a:latin typeface="Roboto" charset="0"/>
              <a:ea typeface="Roboto" charset="0"/>
            </a:endParaRPr>
          </a:p>
          <a:p>
            <a:pPr marL="0" lvl="0" indent="0" algn="l" rtl="0">
              <a:spcBef>
                <a:spcPts val="0"/>
              </a:spcBef>
              <a:spcAft>
                <a:spcPts val="0"/>
              </a:spcAft>
              <a:buNone/>
            </a:pPr>
            <a:endParaRPr lang="en-US" sz="6600" dirty="0" smtClean="0">
              <a:latin typeface="Roboto" charset="0"/>
              <a:ea typeface="Roboto" charset="0"/>
            </a:endParaRPr>
          </a:p>
          <a:p>
            <a:pPr marL="0" lvl="0" indent="0" algn="l" rtl="0">
              <a:spcBef>
                <a:spcPts val="0"/>
              </a:spcBef>
              <a:spcAft>
                <a:spcPts val="0"/>
              </a:spcAft>
              <a:buNone/>
            </a:pPr>
            <a:r>
              <a:rPr lang="en-US" sz="9600" dirty="0" smtClean="0">
                <a:latin typeface="Roboto" charset="0"/>
                <a:ea typeface="Roboto" charset="0"/>
              </a:rPr>
              <a:t>		</a:t>
            </a:r>
          </a:p>
          <a:p>
            <a:pPr lvl="0"/>
            <a:r>
              <a:rPr lang="en-US" sz="9600" dirty="0" smtClean="0">
                <a:latin typeface="Roboto" charset="0"/>
                <a:ea typeface="Roboto" charset="0"/>
              </a:rPr>
              <a:t>	</a:t>
            </a:r>
          </a:p>
          <a:p>
            <a:pPr lvl="0"/>
            <a:r>
              <a:rPr lang="en-US" sz="9600" b="1" dirty="0" smtClean="0">
                <a:latin typeface="Roboto" charset="0"/>
                <a:ea typeface="Roboto" charset="0"/>
              </a:rPr>
              <a:t>														 IHEDIOHA CHINONSO</a:t>
            </a:r>
            <a:endParaRPr lang="en-US" sz="9600" dirty="0" smtClean="0">
              <a:latin typeface="Roboto" charset="0"/>
              <a:ea typeface="Roboto" charset="0"/>
            </a:endParaRPr>
          </a:p>
          <a:p>
            <a:pPr marL="0" lvl="0" indent="0" algn="l" rtl="0">
              <a:spcBef>
                <a:spcPts val="0"/>
              </a:spcBef>
              <a:spcAft>
                <a:spcPts val="0"/>
              </a:spcAft>
              <a:buNone/>
            </a:pPr>
            <a:endParaRPr lang="en-US" sz="9600" dirty="0" smtClean="0">
              <a:latin typeface="Roboto" charset="0"/>
              <a:ea typeface="Roboto" charset="0"/>
            </a:endParaRPr>
          </a:p>
          <a:p>
            <a:pPr marL="0" lvl="0" indent="0" algn="l" rtl="0">
              <a:spcBef>
                <a:spcPts val="0"/>
              </a:spcBef>
              <a:spcAft>
                <a:spcPts val="0"/>
              </a:spcAft>
              <a:buNone/>
            </a:pPr>
            <a:endParaRPr lang="en-US" sz="9600" dirty="0" smtClean="0">
              <a:latin typeface="Roboto" charset="0"/>
              <a:ea typeface="Roboto" charset="0"/>
            </a:endParaRPr>
          </a:p>
          <a:p>
            <a:pPr marL="0" lvl="0" indent="0" algn="l" rtl="0">
              <a:spcBef>
                <a:spcPts val="0"/>
              </a:spcBef>
              <a:spcAft>
                <a:spcPts val="0"/>
              </a:spcAft>
              <a:buNone/>
            </a:pPr>
            <a:endParaRPr lang="en-US" sz="9600" dirty="0" smtClean="0">
              <a:latin typeface="Roboto" charset="0"/>
              <a:ea typeface="Roboto" charset="0"/>
            </a:endParaRPr>
          </a:p>
          <a:p>
            <a:pPr marL="0" lvl="0" indent="0" algn="l" rtl="0">
              <a:spcBef>
                <a:spcPts val="0"/>
              </a:spcBef>
              <a:spcAft>
                <a:spcPts val="0"/>
              </a:spcAft>
              <a:buNone/>
            </a:pPr>
            <a:r>
              <a:rPr lang="en-US" sz="9600" dirty="0" smtClean="0">
                <a:latin typeface="Roboto" charset="0"/>
                <a:ea typeface="Roboto" charset="0"/>
              </a:rPr>
              <a:t>						</a:t>
            </a:r>
            <a:r>
              <a:rPr lang="en-US" sz="9600" b="1" dirty="0" smtClean="0">
                <a:latin typeface="Roboto" charset="0"/>
                <a:ea typeface="Roboto" charset="0"/>
              </a:rPr>
              <a:t>IHEDIOHA CHINONSO</a:t>
            </a:r>
            <a:endParaRPr sz="9600" b="1">
              <a:latin typeface="Roboto" charset="0"/>
              <a:ea typeface="Roboto" charset="0"/>
            </a:endParaRPr>
          </a:p>
        </p:txBody>
      </p:sp>
      <p:sp>
        <p:nvSpPr>
          <p:cNvPr id="67" name="Google Shape;67;p16"/>
          <p:cNvSpPr txBox="1"/>
          <p:nvPr/>
        </p:nvSpPr>
        <p:spPr>
          <a:xfrm>
            <a:off x="28094299" y="4572000"/>
            <a:ext cx="6696443" cy="13062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t>@nonsodaniel07</a:t>
            </a:r>
            <a:endParaRPr sz="6000"/>
          </a:p>
        </p:txBody>
      </p:sp>
      <p:pic>
        <p:nvPicPr>
          <p:cNvPr id="68" name="Google Shape;68;p16"/>
          <p:cNvPicPr preferRelativeResize="0"/>
          <p:nvPr/>
        </p:nvPicPr>
        <p:blipFill>
          <a:blip r:embed="rId6">
            <a:alphaModFix/>
          </a:blip>
          <a:stretch>
            <a:fillRect/>
          </a:stretch>
        </p:blipFill>
        <p:spPr>
          <a:xfrm>
            <a:off x="25515329" y="3950932"/>
            <a:ext cx="2409275" cy="2435900"/>
          </a:xfrm>
          <a:prstGeom prst="rect">
            <a:avLst/>
          </a:prstGeom>
          <a:noFill/>
          <a:ln>
            <a:noFill/>
          </a:ln>
        </p:spPr>
      </p:pic>
      <p:pic>
        <p:nvPicPr>
          <p:cNvPr id="69" name="Google Shape;69;p16"/>
          <p:cNvPicPr preferRelativeResize="0"/>
          <p:nvPr/>
        </p:nvPicPr>
        <p:blipFill>
          <a:blip r:embed="rId7">
            <a:alphaModFix/>
          </a:blip>
          <a:stretch>
            <a:fillRect/>
          </a:stretch>
        </p:blipFill>
        <p:spPr>
          <a:xfrm>
            <a:off x="25498650" y="7093903"/>
            <a:ext cx="2409275" cy="2031905"/>
          </a:xfrm>
          <a:prstGeom prst="rect">
            <a:avLst/>
          </a:prstGeom>
          <a:noFill/>
          <a:ln>
            <a:noFill/>
          </a:ln>
        </p:spPr>
      </p:pic>
      <p:sp>
        <p:nvSpPr>
          <p:cNvPr id="70" name="Google Shape;70;p16"/>
          <p:cNvSpPr txBox="1"/>
          <p:nvPr/>
        </p:nvSpPr>
        <p:spPr>
          <a:xfrm>
            <a:off x="28302856" y="6966856"/>
            <a:ext cx="6836229" cy="14804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smtClean="0"/>
              <a:t>@nonsodaniel</a:t>
            </a:r>
            <a:endParaRPr sz="7200"/>
          </a:p>
        </p:txBody>
      </p:sp>
      <p:pic>
        <p:nvPicPr>
          <p:cNvPr id="11" name="Picture 10" descr="shecode.jpg"/>
          <p:cNvPicPr>
            <a:picLocks noChangeAspect="1"/>
          </p:cNvPicPr>
          <p:nvPr/>
        </p:nvPicPr>
        <p:blipFill>
          <a:blip r:embed="rId8"/>
          <a:stretch>
            <a:fillRect/>
          </a:stretch>
        </p:blipFill>
        <p:spPr>
          <a:xfrm>
            <a:off x="4110036" y="7386637"/>
            <a:ext cx="2143125" cy="2143125"/>
          </a:xfrm>
          <a:prstGeom prst="rect">
            <a:avLst/>
          </a:prstGeom>
        </p:spPr>
      </p:pic>
      <p:pic>
        <p:nvPicPr>
          <p:cNvPr id="12" name="Picture 11" descr="hashnode.png"/>
          <p:cNvPicPr>
            <a:picLocks noChangeAspect="1"/>
          </p:cNvPicPr>
          <p:nvPr/>
        </p:nvPicPr>
        <p:blipFill>
          <a:blip r:embed="rId9"/>
          <a:stretch>
            <a:fillRect/>
          </a:stretch>
        </p:blipFill>
        <p:spPr>
          <a:xfrm>
            <a:off x="7201578" y="9563780"/>
            <a:ext cx="1670277" cy="16702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addproject.png"/>
          <p:cNvPicPr>
            <a:picLocks noChangeAspect="1"/>
          </p:cNvPicPr>
          <p:nvPr/>
        </p:nvPicPr>
        <p:blipFill>
          <a:blip r:embed="rId2"/>
          <a:stretch>
            <a:fillRect/>
          </a:stretch>
        </p:blipFill>
        <p:spPr>
          <a:xfrm>
            <a:off x="5076097" y="2264228"/>
            <a:ext cx="26641519" cy="154141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addproject.png"/>
          <p:cNvPicPr>
            <a:picLocks noChangeAspect="1"/>
          </p:cNvPicPr>
          <p:nvPr/>
        </p:nvPicPr>
        <p:blipFill>
          <a:blip r:embed="rId2"/>
          <a:stretch>
            <a:fillRect/>
          </a:stretch>
        </p:blipFill>
        <p:spPr>
          <a:xfrm>
            <a:off x="5094073" y="2264228"/>
            <a:ext cx="26605566" cy="154141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curl -X POST -H "Authorization: key=</a:t>
            </a:r>
            <a:r>
              <a:rPr lang="en-US" sz="7200" b="1" dirty="0" smtClean="0"/>
              <a:t>SERVER_KEY</a:t>
            </a:r>
            <a:r>
              <a:rPr lang="en-US" sz="7200" dirty="0" smtClean="0"/>
              <a:t>" -H "Content-Type: application/</a:t>
            </a:r>
            <a:r>
              <a:rPr lang="en-US" sz="7200" dirty="0" err="1" smtClean="0"/>
              <a:t>json</a:t>
            </a:r>
            <a:r>
              <a:rPr lang="en-US" sz="7200" dirty="0" smtClean="0"/>
              <a:t>" -d '{</a:t>
            </a:r>
            <a:br>
              <a:rPr lang="en-US" sz="7200" dirty="0" smtClean="0"/>
            </a:br>
            <a:r>
              <a:rPr lang="en-US" sz="7200" dirty="0" smtClean="0"/>
              <a:t>"data": {</a:t>
            </a:r>
            <a:br>
              <a:rPr lang="en-US" sz="7200" dirty="0" smtClean="0"/>
            </a:br>
            <a:r>
              <a:rPr lang="en-US" sz="7200" dirty="0" smtClean="0"/>
              <a:t>"notification": {</a:t>
            </a:r>
            <a:br>
              <a:rPr lang="en-US" sz="7200" dirty="0" smtClean="0"/>
            </a:br>
            <a:r>
              <a:rPr lang="en-US" sz="7200" dirty="0" smtClean="0"/>
              <a:t>"title": "FCM Message",</a:t>
            </a:r>
            <a:br>
              <a:rPr lang="en-US" sz="7200" dirty="0" smtClean="0"/>
            </a:br>
            <a:r>
              <a:rPr lang="en-US" sz="7200" dirty="0" smtClean="0"/>
              <a:t>"body": "This is an FCM Message",</a:t>
            </a:r>
            <a:br>
              <a:rPr lang="en-US" sz="7200" dirty="0" smtClean="0"/>
            </a:br>
            <a:r>
              <a:rPr lang="en-US" sz="7200" dirty="0" smtClean="0"/>
              <a:t>"icon": "/ab-logo.png",</a:t>
            </a:r>
            <a:br>
              <a:rPr lang="en-US" sz="7200" dirty="0" smtClean="0"/>
            </a:br>
            <a:r>
              <a:rPr lang="en-US" sz="7200" dirty="0" smtClean="0"/>
              <a:t>}</a:t>
            </a:r>
            <a:br>
              <a:rPr lang="en-US" sz="7200" dirty="0" smtClean="0"/>
            </a:br>
            <a:r>
              <a:rPr lang="en-US" sz="7200" dirty="0" smtClean="0"/>
              <a:t>},</a:t>
            </a:r>
            <a:br>
              <a:rPr lang="en-US" sz="7200" dirty="0" smtClean="0"/>
            </a:br>
            <a:r>
              <a:rPr lang="en-US" sz="7200" dirty="0" smtClean="0"/>
              <a:t>"to": "</a:t>
            </a:r>
            <a:r>
              <a:rPr lang="en-US" sz="7200" b="1" dirty="0" smtClean="0"/>
              <a:t>USER_TOKEN</a:t>
            </a:r>
            <a:r>
              <a:rPr lang="en-US" sz="7200" dirty="0" smtClean="0"/>
              <a:t>"</a:t>
            </a:r>
            <a:br>
              <a:rPr lang="en-US" sz="7200" dirty="0" smtClean="0"/>
            </a:br>
            <a:r>
              <a:rPr lang="en-US" sz="7200" dirty="0" smtClean="0"/>
              <a:t>}' </a:t>
            </a:r>
            <a:r>
              <a:rPr lang="en-US" sz="7200" dirty="0" smtClean="0">
                <a:hlinkClick r:id="rId2"/>
              </a:rPr>
              <a:t>https://fcm.googleapis.com/fcm/send</a:t>
            </a:r>
            <a:r>
              <a:rPr lang="en-US" sz="7200" dirty="0" smtClean="0"/>
              <a:t/>
            </a:r>
            <a:br>
              <a:rPr lang="en-US" sz="7200" dirty="0" smtClean="0"/>
            </a:br>
            <a:endParaRPr lang="en-US" sz="7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postman.jpg"/>
          <p:cNvPicPr>
            <a:picLocks noChangeAspect="1"/>
          </p:cNvPicPr>
          <p:nvPr/>
        </p:nvPicPr>
        <p:blipFill>
          <a:blip r:embed="rId2"/>
          <a:stretch>
            <a:fillRect/>
          </a:stretch>
        </p:blipFill>
        <p:spPr>
          <a:xfrm>
            <a:off x="3309257" y="1785257"/>
            <a:ext cx="28912457" cy="1632857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learn more, kindly visit</a:t>
            </a:r>
            <a:br>
              <a:rPr lang="en-US" dirty="0" smtClean="0"/>
            </a:br>
            <a:r>
              <a:rPr lang="en-US" dirty="0" smtClean="0"/>
              <a:t/>
            </a:r>
            <a:br>
              <a:rPr lang="en-US" dirty="0" smtClean="0"/>
            </a:br>
            <a:r>
              <a:rPr lang="en-US" sz="5400" dirty="0" smtClean="0">
                <a:hlinkClick r:id="rId2"/>
              </a:rPr>
              <a:t>https://developers.google.com/web/ilt/pwa/introduction-to-push-notifications</a:t>
            </a:r>
            <a:r>
              <a:rPr lang="en-US" sz="5400" dirty="0" smtClean="0"/>
              <a:t/>
            </a:r>
            <a:br>
              <a:rPr lang="en-US" sz="5400" dirty="0" smtClean="0"/>
            </a:br>
            <a:r>
              <a:rPr lang="en-US" sz="5400" dirty="0" smtClean="0"/>
              <a:t/>
            </a:r>
            <a:br>
              <a:rPr lang="en-US" sz="5400" dirty="0" smtClean="0"/>
            </a:br>
            <a:r>
              <a:rPr lang="en-US" sz="6600" dirty="0" smtClean="0">
                <a:hlinkClick r:id="rId3"/>
              </a:rPr>
              <a:t>https://firebase.google.com/docs/cloud-messaging</a:t>
            </a:r>
            <a:r>
              <a:rPr lang="en-US" sz="6600" dirty="0" smtClean="0"/>
              <a:t/>
            </a:r>
            <a:br>
              <a:rPr lang="en-US" sz="6600" dirty="0" smtClean="0"/>
            </a:br>
            <a:r>
              <a:rPr lang="en-US" dirty="0" smtClean="0">
                <a:hlinkClick r:id="rId4"/>
              </a:rPr>
              <a:t> </a:t>
            </a:r>
            <a:r>
              <a:rPr lang="en-US" sz="6600" dirty="0" smtClean="0">
                <a:hlinkClick r:id="rId4"/>
              </a:rPr>
              <a:t>https://medium.com/@ashok.tankala/web-push-notifications-or-cloud-messaging-using-firebase-fcm-5a22ba559e58 </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6292583" y="1741714"/>
            <a:ext cx="23360104" cy="1433247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0" b="1" dirty="0" smtClean="0">
                <a:latin typeface="Arial"/>
                <a:ea typeface="Arial"/>
                <a:cs typeface="Arial"/>
                <a:sym typeface="Arial"/>
              </a:rPr>
              <a:t>Integrate Push </a:t>
            </a:r>
            <a:r>
              <a:rPr lang="en-US" sz="20000" b="1" dirty="0" smtClean="0">
                <a:latin typeface="Arial"/>
                <a:ea typeface="Arial"/>
                <a:cs typeface="Arial"/>
                <a:sym typeface="Arial"/>
              </a:rPr>
              <a:t>Notifications in Your Web Application using Firebase</a:t>
            </a:r>
            <a:endParaRPr sz="20000" b="1">
              <a:latin typeface="Arial"/>
              <a:ea typeface="Arial"/>
              <a:cs typeface="Arial"/>
              <a:sym typeface="Arial"/>
            </a:endParaRPr>
          </a:p>
          <a:p>
            <a:pPr marL="0" lvl="0" indent="0" algn="l" rtl="0">
              <a:spcBef>
                <a:spcPts val="0"/>
              </a:spcBef>
              <a:spcAft>
                <a:spcPts val="0"/>
              </a:spcAft>
              <a:buNone/>
            </a:pPr>
            <a:r>
              <a:rPr lang="en" sz="6000" dirty="0">
                <a:latin typeface="Arial"/>
                <a:ea typeface="Arial"/>
                <a:cs typeface="Arial"/>
                <a:sym typeface="Arial"/>
              </a:rPr>
              <a:t>   DEVFEST ILORIN 2019</a:t>
            </a:r>
            <a:endParaRPr sz="6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User Experirce for </a:t>
            </a:r>
            <a:endParaRPr/>
          </a:p>
        </p:txBody>
      </p:sp>
      <p:sp>
        <p:nvSpPr>
          <p:cNvPr id="76" name="Google Shape;76;p17"/>
          <p:cNvSpPr txBox="1">
            <a:spLocks noGrp="1"/>
          </p:cNvSpPr>
          <p:nvPr>
            <p:ph type="body" idx="1"/>
          </p:nvPr>
        </p:nvSpPr>
        <p:spPr>
          <a:xfrm>
            <a:off x="1735225" y="5600625"/>
            <a:ext cx="15544800" cy="9385200"/>
          </a:xfrm>
          <a:prstGeom prst="rect">
            <a:avLst/>
          </a:prstGeom>
        </p:spPr>
        <p:txBody>
          <a:bodyPr spcFirstLastPara="1" wrap="square" lIns="0" tIns="0" rIns="0" bIns="0" anchor="t" anchorCtr="0">
            <a:noAutofit/>
          </a:bodyPr>
          <a:lstStyle/>
          <a:p>
            <a:pPr marL="0" lvl="0" indent="0" algn="r" rtl="0">
              <a:spcBef>
                <a:spcPts val="0"/>
              </a:spcBef>
              <a:spcAft>
                <a:spcPts val="6400"/>
              </a:spcAft>
              <a:buNone/>
            </a:pPr>
            <a:r>
              <a:rPr lang="en-US" dirty="0" smtClean="0"/>
              <a:t>NO</a:t>
            </a:r>
            <a:endParaRPr/>
          </a:p>
        </p:txBody>
      </p:sp>
      <p:pic>
        <p:nvPicPr>
          <p:cNvPr id="4" name="Picture 3" descr="whatsapp phone.png"/>
          <p:cNvPicPr>
            <a:picLocks noChangeAspect="1"/>
          </p:cNvPicPr>
          <p:nvPr/>
        </p:nvPicPr>
        <p:blipFill>
          <a:blip r:embed="rId3"/>
          <a:stretch>
            <a:fillRect/>
          </a:stretch>
        </p:blipFill>
        <p:spPr>
          <a:xfrm>
            <a:off x="0" y="0"/>
            <a:ext cx="36576000" cy="20573999"/>
          </a:xfrm>
          <a:prstGeom prst="rect">
            <a:avLst/>
          </a:prstGeom>
        </p:spPr>
      </p:pic>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User Experirce for </a:t>
            </a:r>
            <a:endParaRPr/>
          </a:p>
        </p:txBody>
      </p:sp>
      <p:sp>
        <p:nvSpPr>
          <p:cNvPr id="76" name="Google Shape;76;p17"/>
          <p:cNvSpPr txBox="1">
            <a:spLocks noGrp="1"/>
          </p:cNvSpPr>
          <p:nvPr>
            <p:ph type="body" idx="1"/>
          </p:nvPr>
        </p:nvSpPr>
        <p:spPr>
          <a:xfrm>
            <a:off x="1735225" y="5600625"/>
            <a:ext cx="15544800" cy="9385200"/>
          </a:xfrm>
          <a:prstGeom prst="rect">
            <a:avLst/>
          </a:prstGeom>
        </p:spPr>
        <p:txBody>
          <a:bodyPr spcFirstLastPara="1" wrap="square" lIns="0" tIns="0" rIns="0" bIns="0" anchor="t" anchorCtr="0">
            <a:noAutofit/>
          </a:bodyPr>
          <a:lstStyle/>
          <a:p>
            <a:pPr marL="0" lvl="0" indent="0" algn="r" rtl="0">
              <a:spcBef>
                <a:spcPts val="0"/>
              </a:spcBef>
              <a:spcAft>
                <a:spcPts val="6400"/>
              </a:spcAft>
              <a:buNone/>
            </a:pPr>
            <a:r>
              <a:rPr lang="en-US" dirty="0" smtClean="0"/>
              <a:t>NO</a:t>
            </a:r>
            <a:endParaRPr/>
          </a:p>
        </p:txBody>
      </p:sp>
      <p:pic>
        <p:nvPicPr>
          <p:cNvPr id="4" name="Picture 3" descr="whatsapp phone.png"/>
          <p:cNvPicPr>
            <a:picLocks noChangeAspect="1"/>
          </p:cNvPicPr>
          <p:nvPr/>
        </p:nvPicPr>
        <p:blipFill>
          <a:blip r:embed="rId3"/>
          <a:stretch>
            <a:fillRect/>
          </a:stretch>
        </p:blipFill>
        <p:spPr>
          <a:xfrm>
            <a:off x="0" y="0"/>
            <a:ext cx="36576000" cy="20573999"/>
          </a:xfrm>
          <a:prstGeom prst="rect">
            <a:avLst/>
          </a:prstGeom>
        </p:spPr>
      </p:pic>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User Experirce for </a:t>
            </a:r>
            <a:endParaRPr/>
          </a:p>
        </p:txBody>
      </p:sp>
      <p:sp>
        <p:nvSpPr>
          <p:cNvPr id="76" name="Google Shape;76;p17"/>
          <p:cNvSpPr txBox="1">
            <a:spLocks noGrp="1"/>
          </p:cNvSpPr>
          <p:nvPr>
            <p:ph type="body" idx="1"/>
          </p:nvPr>
        </p:nvSpPr>
        <p:spPr>
          <a:xfrm>
            <a:off x="1735225" y="5600625"/>
            <a:ext cx="15544800" cy="9385200"/>
          </a:xfrm>
          <a:prstGeom prst="rect">
            <a:avLst/>
          </a:prstGeom>
        </p:spPr>
        <p:txBody>
          <a:bodyPr spcFirstLastPara="1" wrap="square" lIns="0" tIns="0" rIns="0" bIns="0" anchor="t" anchorCtr="0">
            <a:noAutofit/>
          </a:bodyPr>
          <a:lstStyle/>
          <a:p>
            <a:pPr marL="0" lvl="0" indent="0" algn="r" rtl="0">
              <a:spcBef>
                <a:spcPts val="0"/>
              </a:spcBef>
              <a:spcAft>
                <a:spcPts val="6400"/>
              </a:spcAft>
              <a:buNone/>
            </a:pPr>
            <a:r>
              <a:rPr lang="en-US" dirty="0" smtClean="0"/>
              <a:t>NO</a:t>
            </a:r>
            <a:endParaRPr/>
          </a:p>
        </p:txBody>
      </p:sp>
      <p:pic>
        <p:nvPicPr>
          <p:cNvPr id="4" name="Picture 3" descr="whatsapp phone.png"/>
          <p:cNvPicPr>
            <a:picLocks noChangeAspect="1"/>
          </p:cNvPicPr>
          <p:nvPr/>
        </p:nvPicPr>
        <p:blipFill>
          <a:blip r:embed="rId3"/>
          <a:stretch>
            <a:fillRect/>
          </a:stretch>
        </p:blipFill>
        <p:spPr>
          <a:xfrm>
            <a:off x="0" y="1"/>
            <a:ext cx="36576000" cy="20573999"/>
          </a:xfrm>
          <a:prstGeom prst="rect">
            <a:avLst/>
          </a:prstGeom>
        </p:spPr>
      </p:pic>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User Experirce for </a:t>
            </a:r>
            <a:endParaRPr/>
          </a:p>
        </p:txBody>
      </p:sp>
      <p:sp>
        <p:nvSpPr>
          <p:cNvPr id="76" name="Google Shape;76;p17"/>
          <p:cNvSpPr txBox="1">
            <a:spLocks noGrp="1"/>
          </p:cNvSpPr>
          <p:nvPr>
            <p:ph type="body" idx="1"/>
          </p:nvPr>
        </p:nvSpPr>
        <p:spPr>
          <a:xfrm>
            <a:off x="1735225" y="5600625"/>
            <a:ext cx="15544800" cy="9385200"/>
          </a:xfrm>
          <a:prstGeom prst="rect">
            <a:avLst/>
          </a:prstGeom>
        </p:spPr>
        <p:txBody>
          <a:bodyPr spcFirstLastPara="1" wrap="square" lIns="0" tIns="0" rIns="0" bIns="0" anchor="t" anchorCtr="0">
            <a:noAutofit/>
          </a:bodyPr>
          <a:lstStyle/>
          <a:p>
            <a:pPr marL="0" lvl="0" indent="0" algn="r" rtl="0">
              <a:spcBef>
                <a:spcPts val="0"/>
              </a:spcBef>
              <a:spcAft>
                <a:spcPts val="6400"/>
              </a:spcAft>
              <a:buNone/>
            </a:pPr>
            <a:r>
              <a:rPr lang="en-US" dirty="0" smtClean="0"/>
              <a:t>NO</a:t>
            </a:r>
            <a:endParaRPr/>
          </a:p>
        </p:txBody>
      </p:sp>
      <p:pic>
        <p:nvPicPr>
          <p:cNvPr id="4" name="Picture 3" descr="whatsapp phone.png"/>
          <p:cNvPicPr>
            <a:picLocks noChangeAspect="1"/>
          </p:cNvPicPr>
          <p:nvPr/>
        </p:nvPicPr>
        <p:blipFill>
          <a:blip r:embed="rId3"/>
          <a:stretch>
            <a:fillRect/>
          </a:stretch>
        </p:blipFill>
        <p:spPr>
          <a:xfrm>
            <a:off x="0" y="0"/>
            <a:ext cx="36576000" cy="20573999"/>
          </a:xfrm>
          <a:prstGeom prst="rect">
            <a:avLst/>
          </a:prstGeom>
        </p:spPr>
      </p:pic>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User Experirce for </a:t>
            </a:r>
            <a:endParaRPr/>
          </a:p>
        </p:txBody>
      </p:sp>
      <p:sp>
        <p:nvSpPr>
          <p:cNvPr id="76" name="Google Shape;76;p17"/>
          <p:cNvSpPr txBox="1">
            <a:spLocks noGrp="1"/>
          </p:cNvSpPr>
          <p:nvPr>
            <p:ph type="body" idx="1"/>
          </p:nvPr>
        </p:nvSpPr>
        <p:spPr>
          <a:xfrm>
            <a:off x="1735225" y="5600625"/>
            <a:ext cx="15544800" cy="9385200"/>
          </a:xfrm>
          <a:prstGeom prst="rect">
            <a:avLst/>
          </a:prstGeom>
        </p:spPr>
        <p:txBody>
          <a:bodyPr spcFirstLastPara="1" wrap="square" lIns="0" tIns="0" rIns="0" bIns="0" anchor="t" anchorCtr="0">
            <a:noAutofit/>
          </a:bodyPr>
          <a:lstStyle/>
          <a:p>
            <a:pPr marL="0" lvl="0" indent="0" algn="r" rtl="0">
              <a:spcBef>
                <a:spcPts val="0"/>
              </a:spcBef>
              <a:spcAft>
                <a:spcPts val="6400"/>
              </a:spcAft>
              <a:buNone/>
            </a:pPr>
            <a:r>
              <a:rPr lang="en-US" dirty="0" smtClean="0"/>
              <a:t>NO</a:t>
            </a:r>
            <a:endParaRPr/>
          </a:p>
        </p:txBody>
      </p:sp>
      <p:pic>
        <p:nvPicPr>
          <p:cNvPr id="4" name="Picture 3" descr="whatsapp phone.png"/>
          <p:cNvPicPr>
            <a:picLocks noChangeAspect="1"/>
          </p:cNvPicPr>
          <p:nvPr/>
        </p:nvPicPr>
        <p:blipFill>
          <a:blip r:embed="rId3"/>
          <a:stretch>
            <a:fillRect/>
          </a:stretch>
        </p:blipFill>
        <p:spPr>
          <a:xfrm>
            <a:off x="1" y="0"/>
            <a:ext cx="36575998" cy="20573999"/>
          </a:xfrm>
          <a:prstGeom prst="rect">
            <a:avLst/>
          </a:prstGeom>
        </p:spPr>
      </p:pic>
    </p:spTree>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200" y="1393371"/>
            <a:ext cx="32154600" cy="3759654"/>
          </a:xfrm>
        </p:spPr>
        <p:txBody>
          <a:bodyPr/>
          <a:lstStyle/>
          <a:p>
            <a:pPr algn="ctr"/>
            <a:r>
              <a:rPr lang="en-US" dirty="0" smtClean="0"/>
              <a:t>What are </a:t>
            </a:r>
            <a:r>
              <a:rPr lang="en-US" b="1" dirty="0" smtClean="0"/>
              <a:t>Push</a:t>
            </a:r>
            <a:r>
              <a:rPr lang="en-US" dirty="0" smtClean="0"/>
              <a:t> </a:t>
            </a:r>
            <a:r>
              <a:rPr lang="en-US" b="1" dirty="0" smtClean="0"/>
              <a:t>Notifications</a:t>
            </a:r>
            <a:r>
              <a:rPr lang="en-US" dirty="0" smtClean="0"/>
              <a:t>?</a:t>
            </a:r>
            <a:endParaRPr lang="en-US" dirty="0"/>
          </a:p>
        </p:txBody>
      </p:sp>
      <p:sp>
        <p:nvSpPr>
          <p:cNvPr id="3" name="Text Placeholder 2"/>
          <p:cNvSpPr>
            <a:spLocks noGrp="1"/>
          </p:cNvSpPr>
          <p:nvPr>
            <p:ph type="body" idx="1"/>
          </p:nvPr>
        </p:nvSpPr>
        <p:spPr>
          <a:xfrm>
            <a:off x="0" y="3744686"/>
            <a:ext cx="36575999" cy="12932228"/>
          </a:xfrm>
        </p:spPr>
        <p:txBody>
          <a:bodyPr/>
          <a:lstStyle/>
          <a:p>
            <a:r>
              <a:rPr lang="en-US" sz="6000" dirty="0" smtClean="0"/>
              <a:t>A notification is a message that pops up on the user's device. Notifications can be triggered locally by an open application, or they can be "pushed" from the server to the user even when the app is not running. They allow your users to opt-in to timely updates and allow you to effectively re-engage users with customized content.</a:t>
            </a:r>
          </a:p>
          <a:p>
            <a:endParaRPr lang="en-US" sz="6000" dirty="0" smtClean="0"/>
          </a:p>
          <a:p>
            <a:r>
              <a:rPr lang="en-US" sz="6000" dirty="0" smtClean="0"/>
              <a:t>Push Notifications are assembled using two APIs: the </a:t>
            </a:r>
            <a:r>
              <a:rPr lang="en-US" sz="6000" dirty="0" smtClean="0">
                <a:hlinkClick r:id="rId2"/>
              </a:rPr>
              <a:t>Notifications API</a:t>
            </a:r>
            <a:r>
              <a:rPr lang="en-US" sz="6000" dirty="0" smtClean="0"/>
              <a:t> and the </a:t>
            </a:r>
            <a:r>
              <a:rPr lang="en-US" sz="6000" dirty="0" smtClean="0">
                <a:hlinkClick r:id="rId3"/>
              </a:rPr>
              <a:t>Push API</a:t>
            </a:r>
            <a:r>
              <a:rPr lang="en-US" sz="6000" dirty="0" smtClean="0"/>
              <a:t>. The Notifications API lets the app display system notifications to the user. The Push API allows a service worker to handle Push Messages from a server, even while the app is not active.</a:t>
            </a:r>
          </a:p>
          <a:p>
            <a:endParaRPr lang="en-US" sz="6000" dirty="0" smtClean="0"/>
          </a:p>
          <a:p>
            <a:r>
              <a:rPr lang="en-US" sz="6000" dirty="0" smtClean="0"/>
              <a:t>The Notification and Push API's are built on top of the </a:t>
            </a:r>
            <a:r>
              <a:rPr lang="en-US" sz="6000" dirty="0" smtClean="0">
                <a:hlinkClick r:id="rId4"/>
              </a:rPr>
              <a:t>Service Worker API</a:t>
            </a:r>
            <a:r>
              <a:rPr lang="en-US" sz="6000" dirty="0" smtClean="0"/>
              <a:t>, which responds to push message events in the background and relays them to your application.</a:t>
            </a:r>
          </a:p>
          <a:p>
            <a:pPr>
              <a:buNone/>
            </a:pPr>
            <a:r>
              <a:rPr lang="en-US" sz="6000" dirty="0" smtClean="0"/>
              <a:t/>
            </a:r>
            <a:br>
              <a:rPr lang="en-US" sz="6000" dirty="0" smtClean="0"/>
            </a:br>
            <a:endParaRPr lang="en-US" sz="6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407</Words>
  <PresentationFormat>Custom</PresentationFormat>
  <Paragraphs>77</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Roboto Light</vt:lpstr>
      <vt:lpstr>Roboto</vt:lpstr>
      <vt:lpstr>Simple Light</vt:lpstr>
      <vt:lpstr>Slide 1</vt:lpstr>
      <vt:lpstr>  </vt:lpstr>
      <vt:lpstr>Integrate Push Notifications in Your Web Application using Firebase    DEVFEST ILORIN 2019</vt:lpstr>
      <vt:lpstr>User Experirce for </vt:lpstr>
      <vt:lpstr>User Experirce for </vt:lpstr>
      <vt:lpstr>User Experirce for </vt:lpstr>
      <vt:lpstr>User Experirce for </vt:lpstr>
      <vt:lpstr>User Experirce for </vt:lpstr>
      <vt:lpstr>What are Push Notifications?</vt:lpstr>
      <vt:lpstr>Terminologies used in Push Notifications</vt:lpstr>
      <vt:lpstr>Slide 11</vt:lpstr>
      <vt:lpstr>How it Works</vt:lpstr>
      <vt:lpstr>It is also good to know that:  </vt:lpstr>
      <vt:lpstr>Benefits of Push Notification</vt:lpstr>
      <vt:lpstr>Disadvantages of Push Notification</vt:lpstr>
      <vt:lpstr>A WISE MAN ONCE SAID:</vt:lpstr>
      <vt:lpstr>TIME TO CODE  Visit  https://github.com/nonsodaniel/push_notification/  Clone the repo and edit it to your own taste  </vt:lpstr>
      <vt:lpstr>Slide 18</vt:lpstr>
      <vt:lpstr>Slide 19</vt:lpstr>
      <vt:lpstr>Slide 20</vt:lpstr>
      <vt:lpstr>Slide 21</vt:lpstr>
      <vt:lpstr>curl -X POST -H "Authorization: key=SERVER_KEY" -H "Content-Type: application/json" -d '{ "data": { "notification": { "title": "FCM Message", "body": "This is an FCM Message", "icon": "/ab-logo.png", } }, "to": "USER_TOKEN" }' https://fcm.googleapis.com/fcm/send </vt:lpstr>
      <vt:lpstr>Slide 23</vt:lpstr>
      <vt:lpstr>To learn more, kindly visit  https://developers.google.com/web/ilt/pwa/introduction-to-push-notifications  https://firebase.google.com/docs/cloud-messaging  https://medium.com/@ashok.tankala/web-push-notifications-or-cloud-messaging-using-firebase-fcm-5a22ba559e58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nonso daniel</dc:creator>
  <cp:lastModifiedBy>dell</cp:lastModifiedBy>
  <cp:revision>45</cp:revision>
  <dcterms:modified xsi:type="dcterms:W3CDTF">2019-10-19T09:31:57Z</dcterms:modified>
</cp:coreProperties>
</file>