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  <p:sldMasterId id="2147483699" r:id="rId5"/>
  </p:sldMasterIdLst>
  <p:notesMasterIdLst>
    <p:notesMasterId r:id="rId13"/>
  </p:notesMasterIdLst>
  <p:handoutMasterIdLst>
    <p:handoutMasterId r:id="rId14"/>
  </p:handoutMasterIdLst>
  <p:sldIdLst>
    <p:sldId id="256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08EA38-50A0-47BE-86C4-BBF12F98878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B88FA6-00A3-4DCD-A1FF-1115D6DC5C25}">
      <dgm:prSet custT="1"/>
      <dgm:spPr/>
      <dgm:t>
        <a:bodyPr/>
        <a:lstStyle/>
        <a:p>
          <a:r>
            <a:rPr lang="en-US" sz="3600" b="1"/>
            <a:t>2.1 Color Model Visualization</a:t>
          </a:r>
          <a:endParaRPr lang="en-US" sz="3600"/>
        </a:p>
      </dgm:t>
    </dgm:pt>
    <dgm:pt modelId="{B206A3C4-D5BC-4A2F-89B9-6773234AEFE5}" type="parTrans" cxnId="{9666EF3C-A546-4121-9C70-B82B9D3725A5}">
      <dgm:prSet/>
      <dgm:spPr/>
      <dgm:t>
        <a:bodyPr/>
        <a:lstStyle/>
        <a:p>
          <a:endParaRPr lang="en-US"/>
        </a:p>
      </dgm:t>
    </dgm:pt>
    <dgm:pt modelId="{77050E2C-557B-461B-9918-60C6EE46A924}" type="sibTrans" cxnId="{9666EF3C-A546-4121-9C70-B82B9D3725A5}">
      <dgm:prSet/>
      <dgm:spPr/>
      <dgm:t>
        <a:bodyPr/>
        <a:lstStyle/>
        <a:p>
          <a:endParaRPr lang="en-US"/>
        </a:p>
      </dgm:t>
    </dgm:pt>
    <dgm:pt modelId="{D79806E2-B89C-4548-8276-9F1C966CACD4}">
      <dgm:prSet custT="1"/>
      <dgm:spPr/>
      <dgm:t>
        <a:bodyPr/>
        <a:lstStyle/>
        <a:p>
          <a:r>
            <a:rPr lang="en-US" sz="3600" b="1" dirty="0"/>
            <a:t>2.2 Image Addition</a:t>
          </a:r>
          <a:endParaRPr lang="en-US" sz="3600" dirty="0"/>
        </a:p>
      </dgm:t>
    </dgm:pt>
    <dgm:pt modelId="{7218B288-2D27-4FD6-A2E5-F2C090C20AF1}" type="parTrans" cxnId="{62E381F4-0A4A-4CC2-B768-414212E2B08A}">
      <dgm:prSet/>
      <dgm:spPr/>
      <dgm:t>
        <a:bodyPr/>
        <a:lstStyle/>
        <a:p>
          <a:endParaRPr lang="en-US"/>
        </a:p>
      </dgm:t>
    </dgm:pt>
    <dgm:pt modelId="{C34B3D01-CF5A-4B75-A820-28C5614DB87C}" type="sibTrans" cxnId="{62E381F4-0A4A-4CC2-B768-414212E2B08A}">
      <dgm:prSet/>
      <dgm:spPr/>
      <dgm:t>
        <a:bodyPr/>
        <a:lstStyle/>
        <a:p>
          <a:endParaRPr lang="en-US"/>
        </a:p>
      </dgm:t>
    </dgm:pt>
    <dgm:pt modelId="{FEA29AD4-2D3A-4CB2-9A45-12CA6907F3B4}">
      <dgm:prSet custT="1"/>
      <dgm:spPr/>
      <dgm:t>
        <a:bodyPr/>
        <a:lstStyle/>
        <a:p>
          <a:r>
            <a:rPr lang="en-US" sz="3600" b="1" dirty="0"/>
            <a:t>2.3 Image Subtraction</a:t>
          </a:r>
          <a:endParaRPr lang="en-US" sz="3600" dirty="0"/>
        </a:p>
      </dgm:t>
    </dgm:pt>
    <dgm:pt modelId="{EBB14A5A-8443-47D1-838C-D9DFA1FFB98C}" type="parTrans" cxnId="{93344BC1-3C3D-4C7F-9AFC-F8DDBCEB5FBC}">
      <dgm:prSet/>
      <dgm:spPr/>
      <dgm:t>
        <a:bodyPr/>
        <a:lstStyle/>
        <a:p>
          <a:endParaRPr lang="en-US"/>
        </a:p>
      </dgm:t>
    </dgm:pt>
    <dgm:pt modelId="{57C2764A-3891-4A4B-A90D-DCCC2A6C4626}" type="sibTrans" cxnId="{93344BC1-3C3D-4C7F-9AFC-F8DDBCEB5FBC}">
      <dgm:prSet/>
      <dgm:spPr/>
      <dgm:t>
        <a:bodyPr/>
        <a:lstStyle/>
        <a:p>
          <a:endParaRPr lang="en-US"/>
        </a:p>
      </dgm:t>
    </dgm:pt>
    <dgm:pt modelId="{A54E6509-8790-4E08-92C2-51B8E0C14791}" type="pres">
      <dgm:prSet presAssocID="{C008EA38-50A0-47BE-86C4-BBF12F98878B}" presName="linear" presStyleCnt="0">
        <dgm:presLayoutVars>
          <dgm:animLvl val="lvl"/>
          <dgm:resizeHandles val="exact"/>
        </dgm:presLayoutVars>
      </dgm:prSet>
      <dgm:spPr/>
    </dgm:pt>
    <dgm:pt modelId="{B2FB107A-8453-45C1-B522-C6A7B3D094C4}" type="pres">
      <dgm:prSet presAssocID="{A3B88FA6-00A3-4DCD-A1FF-1115D6DC5C2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269DCF-312A-45E3-AF38-164F4D69AE89}" type="pres">
      <dgm:prSet presAssocID="{77050E2C-557B-461B-9918-60C6EE46A924}" presName="spacer" presStyleCnt="0"/>
      <dgm:spPr/>
    </dgm:pt>
    <dgm:pt modelId="{E57E7FBF-6AC0-4CD3-8D3F-9D761DC90DD6}" type="pres">
      <dgm:prSet presAssocID="{D79806E2-B89C-4548-8276-9F1C966CACD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A38456-8452-49B6-84D8-CFFE933CCE4C}" type="pres">
      <dgm:prSet presAssocID="{C34B3D01-CF5A-4B75-A820-28C5614DB87C}" presName="spacer" presStyleCnt="0"/>
      <dgm:spPr/>
    </dgm:pt>
    <dgm:pt modelId="{E8417960-F0BA-4A47-8C2F-94F14305F243}" type="pres">
      <dgm:prSet presAssocID="{FEA29AD4-2D3A-4CB2-9A45-12CA6907F3B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9CE41C-BBB3-444E-8314-B16F0F8672BA}" type="presOf" srcId="{C008EA38-50A0-47BE-86C4-BBF12F98878B}" destId="{A54E6509-8790-4E08-92C2-51B8E0C14791}" srcOrd="0" destOrd="0" presId="urn:microsoft.com/office/officeart/2005/8/layout/vList2"/>
    <dgm:cxn modelId="{9666EF3C-A546-4121-9C70-B82B9D3725A5}" srcId="{C008EA38-50A0-47BE-86C4-BBF12F98878B}" destId="{A3B88FA6-00A3-4DCD-A1FF-1115D6DC5C25}" srcOrd="0" destOrd="0" parTransId="{B206A3C4-D5BC-4A2F-89B9-6773234AEFE5}" sibTransId="{77050E2C-557B-461B-9918-60C6EE46A924}"/>
    <dgm:cxn modelId="{544D884A-40E1-4ABE-963D-6B8B4F3290F9}" type="presOf" srcId="{A3B88FA6-00A3-4DCD-A1FF-1115D6DC5C25}" destId="{B2FB107A-8453-45C1-B522-C6A7B3D094C4}" srcOrd="0" destOrd="0" presId="urn:microsoft.com/office/officeart/2005/8/layout/vList2"/>
    <dgm:cxn modelId="{CD771C59-0765-46E0-8273-A7CB0894B7B6}" type="presOf" srcId="{D79806E2-B89C-4548-8276-9F1C966CACD4}" destId="{E57E7FBF-6AC0-4CD3-8D3F-9D761DC90DD6}" srcOrd="0" destOrd="0" presId="urn:microsoft.com/office/officeart/2005/8/layout/vList2"/>
    <dgm:cxn modelId="{9E3D4CBF-017C-4BB0-9156-E595145D5F89}" type="presOf" srcId="{FEA29AD4-2D3A-4CB2-9A45-12CA6907F3B4}" destId="{E8417960-F0BA-4A47-8C2F-94F14305F243}" srcOrd="0" destOrd="0" presId="urn:microsoft.com/office/officeart/2005/8/layout/vList2"/>
    <dgm:cxn modelId="{93344BC1-3C3D-4C7F-9AFC-F8DDBCEB5FBC}" srcId="{C008EA38-50A0-47BE-86C4-BBF12F98878B}" destId="{FEA29AD4-2D3A-4CB2-9A45-12CA6907F3B4}" srcOrd="2" destOrd="0" parTransId="{EBB14A5A-8443-47D1-838C-D9DFA1FFB98C}" sibTransId="{57C2764A-3891-4A4B-A90D-DCCC2A6C4626}"/>
    <dgm:cxn modelId="{62E381F4-0A4A-4CC2-B768-414212E2B08A}" srcId="{C008EA38-50A0-47BE-86C4-BBF12F98878B}" destId="{D79806E2-B89C-4548-8276-9F1C966CACD4}" srcOrd="1" destOrd="0" parTransId="{7218B288-2D27-4FD6-A2E5-F2C090C20AF1}" sibTransId="{C34B3D01-CF5A-4B75-A820-28C5614DB87C}"/>
    <dgm:cxn modelId="{FFE53D00-65AC-42FA-AA8C-B7BD003BC045}" type="presParOf" srcId="{A54E6509-8790-4E08-92C2-51B8E0C14791}" destId="{B2FB107A-8453-45C1-B522-C6A7B3D094C4}" srcOrd="0" destOrd="0" presId="urn:microsoft.com/office/officeart/2005/8/layout/vList2"/>
    <dgm:cxn modelId="{A4DDC83C-0DF4-4C01-BB18-84B9D07DC8BE}" type="presParOf" srcId="{A54E6509-8790-4E08-92C2-51B8E0C14791}" destId="{99269DCF-312A-45E3-AF38-164F4D69AE89}" srcOrd="1" destOrd="0" presId="urn:microsoft.com/office/officeart/2005/8/layout/vList2"/>
    <dgm:cxn modelId="{9A6BC4B8-B4FD-4C34-A656-E3797FD35452}" type="presParOf" srcId="{A54E6509-8790-4E08-92C2-51B8E0C14791}" destId="{E57E7FBF-6AC0-4CD3-8D3F-9D761DC90DD6}" srcOrd="2" destOrd="0" presId="urn:microsoft.com/office/officeart/2005/8/layout/vList2"/>
    <dgm:cxn modelId="{E577838B-7F99-4AC6-86E3-7D251B3ACFC5}" type="presParOf" srcId="{A54E6509-8790-4E08-92C2-51B8E0C14791}" destId="{B8A38456-8452-49B6-84D8-CFFE933CCE4C}" srcOrd="3" destOrd="0" presId="urn:microsoft.com/office/officeart/2005/8/layout/vList2"/>
    <dgm:cxn modelId="{E869421F-372E-4A5C-B43F-03B0EF6E28C5}" type="presParOf" srcId="{A54E6509-8790-4E08-92C2-51B8E0C14791}" destId="{E8417960-F0BA-4A47-8C2F-94F14305F2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860B67-76D2-4F1B-BB1D-37A8071E1BF7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2F917A8E-03E6-4663-BD3B-582911B3259C}">
      <dgm:prSet phldrT="[Text]"/>
      <dgm:spPr/>
      <dgm:t>
        <a:bodyPr/>
        <a:lstStyle/>
        <a:p>
          <a:r>
            <a:rPr lang="en-US" dirty="0"/>
            <a:t>1</a:t>
          </a:r>
          <a:endParaRPr lang="en-GB" dirty="0"/>
        </a:p>
      </dgm:t>
    </dgm:pt>
    <dgm:pt modelId="{7BE0C1A1-FC71-4125-BAE2-2C8F7665A14A}" type="parTrans" cxnId="{E9AD7FC0-AA27-4E9F-9E34-F05AC8D8E056}">
      <dgm:prSet/>
      <dgm:spPr/>
      <dgm:t>
        <a:bodyPr/>
        <a:lstStyle/>
        <a:p>
          <a:endParaRPr lang="en-GB"/>
        </a:p>
      </dgm:t>
    </dgm:pt>
    <dgm:pt modelId="{F1D1CD00-13D4-4470-BA2C-024C490BC7C1}" type="sibTrans" cxnId="{E9AD7FC0-AA27-4E9F-9E34-F05AC8D8E056}">
      <dgm:prSet/>
      <dgm:spPr/>
      <dgm:t>
        <a:bodyPr/>
        <a:lstStyle/>
        <a:p>
          <a:endParaRPr lang="en-GB"/>
        </a:p>
      </dgm:t>
    </dgm:pt>
    <dgm:pt modelId="{B72E85AC-5B21-4FE6-BA00-D569D8EB71B9}">
      <dgm:prSet phldrT="[Text]" custT="1"/>
      <dgm:spPr/>
      <dgm:t>
        <a:bodyPr/>
        <a:lstStyle/>
        <a:p>
          <a:r>
            <a:rPr lang="en-US" sz="1400" b="1" dirty="0">
              <a:latin typeface="TH SarabunPSK" panose="020B0500040200020003" pitchFamily="34" charset="-34"/>
              <a:cs typeface="TH SarabunPSK" panose="020B0500040200020003" pitchFamily="34" charset="-34"/>
            </a:rPr>
            <a:t>Create weight array</a:t>
          </a:r>
          <a:endParaRPr lang="en-GB" sz="14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3F92B544-FE44-4AB7-840F-2AB943D1B97C}" type="parTrans" cxnId="{71FDD495-01CB-4D9A-A3F7-D9688B002981}">
      <dgm:prSet/>
      <dgm:spPr/>
      <dgm:t>
        <a:bodyPr/>
        <a:lstStyle/>
        <a:p>
          <a:endParaRPr lang="en-GB"/>
        </a:p>
      </dgm:t>
    </dgm:pt>
    <dgm:pt modelId="{A5353F38-46F9-41D2-9A14-3AE6F138E01A}" type="sibTrans" cxnId="{71FDD495-01CB-4D9A-A3F7-D9688B002981}">
      <dgm:prSet/>
      <dgm:spPr/>
      <dgm:t>
        <a:bodyPr/>
        <a:lstStyle/>
        <a:p>
          <a:endParaRPr lang="en-GB"/>
        </a:p>
      </dgm:t>
    </dgm:pt>
    <dgm:pt modelId="{A4CCB954-0B62-4C8B-94CB-BBF0C4EC22A5}">
      <dgm:prSet phldrT="[Text]" custT="1"/>
      <dgm:spPr/>
      <dgm:t>
        <a:bodyPr/>
        <a:lstStyle/>
        <a:p>
          <a:r>
            <a:rPr lang="en-US" sz="1400" b="1" dirty="0">
              <a:latin typeface="TH SarabunPSK" panose="020B0500040200020003" pitchFamily="34" charset="-34"/>
              <a:cs typeface="TH SarabunPSK" panose="020B0500040200020003" pitchFamily="34" charset="-34"/>
            </a:rPr>
            <a:t>W1, W2 = [0,1]</a:t>
          </a:r>
          <a:endParaRPr lang="en-GB" sz="14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B2EC75BA-FE5F-46F9-910C-2F82C7F90F8C}" type="parTrans" cxnId="{672B2564-F5B7-4197-BDA4-DF63D2ACFD75}">
      <dgm:prSet/>
      <dgm:spPr/>
      <dgm:t>
        <a:bodyPr/>
        <a:lstStyle/>
        <a:p>
          <a:endParaRPr lang="en-GB"/>
        </a:p>
      </dgm:t>
    </dgm:pt>
    <dgm:pt modelId="{C45DB0AF-9D18-42E3-B38F-80BBB14DC668}" type="sibTrans" cxnId="{672B2564-F5B7-4197-BDA4-DF63D2ACFD75}">
      <dgm:prSet/>
      <dgm:spPr/>
      <dgm:t>
        <a:bodyPr/>
        <a:lstStyle/>
        <a:p>
          <a:endParaRPr lang="en-GB"/>
        </a:p>
      </dgm:t>
    </dgm:pt>
    <dgm:pt modelId="{F9DCA06C-F8CF-4E72-93E6-47350698F2D1}">
      <dgm:prSet phldrT="[Text]"/>
      <dgm:spPr/>
      <dgm:t>
        <a:bodyPr/>
        <a:lstStyle/>
        <a:p>
          <a:r>
            <a:rPr lang="en-US" dirty="0"/>
            <a:t>2</a:t>
          </a:r>
          <a:endParaRPr lang="en-GB" dirty="0"/>
        </a:p>
      </dgm:t>
    </dgm:pt>
    <dgm:pt modelId="{9F94ED2F-6A55-4C99-8C90-BF04CD57A40A}" type="parTrans" cxnId="{706D3AB8-8EBF-4DC1-AD87-89E9D3343497}">
      <dgm:prSet/>
      <dgm:spPr/>
      <dgm:t>
        <a:bodyPr/>
        <a:lstStyle/>
        <a:p>
          <a:endParaRPr lang="en-GB"/>
        </a:p>
      </dgm:t>
    </dgm:pt>
    <dgm:pt modelId="{F1671D37-4647-4C27-AA5B-1C3FC6CB87A7}" type="sibTrans" cxnId="{706D3AB8-8EBF-4DC1-AD87-89E9D3343497}">
      <dgm:prSet/>
      <dgm:spPr/>
      <dgm:t>
        <a:bodyPr/>
        <a:lstStyle/>
        <a:p>
          <a:endParaRPr lang="en-GB"/>
        </a:p>
      </dgm:t>
    </dgm:pt>
    <dgm:pt modelId="{F944545A-64F6-4D1A-9E00-1E59D8847C5D}">
      <dgm:prSet phldrT="[Text]" custT="1"/>
      <dgm:spPr/>
      <dgm:t>
        <a:bodyPr/>
        <a:lstStyle/>
        <a:p>
          <a:r>
            <a:rPr lang="en-US" sz="1400" b="1" dirty="0">
              <a:latin typeface="TH SarabunPSK" panose="020B0500040200020003" pitchFamily="34" charset="-34"/>
              <a:cs typeface="TH SarabunPSK" panose="020B0500040200020003" pitchFamily="34" charset="-34"/>
            </a:rPr>
            <a:t>Call OpenCV Video Writer Object (MP4V)</a:t>
          </a:r>
          <a:endParaRPr lang="en-GB" sz="14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C0A2AFCF-B5F6-4BD9-8FD2-A2173E5BB69C}" type="parTrans" cxnId="{EA9E7912-45AB-45E2-863D-EDCBE30D2D49}">
      <dgm:prSet/>
      <dgm:spPr/>
      <dgm:t>
        <a:bodyPr/>
        <a:lstStyle/>
        <a:p>
          <a:endParaRPr lang="en-GB"/>
        </a:p>
      </dgm:t>
    </dgm:pt>
    <dgm:pt modelId="{6A186FDF-162C-4EFC-B411-8B33B9D62D65}" type="sibTrans" cxnId="{EA9E7912-45AB-45E2-863D-EDCBE30D2D49}">
      <dgm:prSet/>
      <dgm:spPr/>
      <dgm:t>
        <a:bodyPr/>
        <a:lstStyle/>
        <a:p>
          <a:endParaRPr lang="en-GB"/>
        </a:p>
      </dgm:t>
    </dgm:pt>
    <dgm:pt modelId="{EECA4862-F632-4817-B099-0D8B8B55E7FB}">
      <dgm:prSet phldrT="[Text]" custT="1"/>
      <dgm:spPr/>
      <dgm:t>
        <a:bodyPr/>
        <a:lstStyle/>
        <a:p>
          <a:r>
            <a:rPr lang="en-GB" sz="1400" b="1" dirty="0">
              <a:latin typeface="TH SarabunPSK" panose="020B0500040200020003" pitchFamily="34" charset="-34"/>
              <a:cs typeface="TH SarabunPSK" panose="020B0500040200020003" pitchFamily="34" charset="-34"/>
            </a:rPr>
            <a:t>cv2.VideoWriter_fourcd()</a:t>
          </a:r>
        </a:p>
      </dgm:t>
    </dgm:pt>
    <dgm:pt modelId="{B2E7259A-D97A-4DFD-B7C4-740AB634B8E3}" type="parTrans" cxnId="{48021C7D-004B-48BA-897A-8832EF5AFAB4}">
      <dgm:prSet/>
      <dgm:spPr/>
      <dgm:t>
        <a:bodyPr/>
        <a:lstStyle/>
        <a:p>
          <a:endParaRPr lang="en-GB"/>
        </a:p>
      </dgm:t>
    </dgm:pt>
    <dgm:pt modelId="{4317055A-F524-43AC-BAE9-9D54EECC6447}" type="sibTrans" cxnId="{48021C7D-004B-48BA-897A-8832EF5AFAB4}">
      <dgm:prSet/>
      <dgm:spPr/>
      <dgm:t>
        <a:bodyPr/>
        <a:lstStyle/>
        <a:p>
          <a:endParaRPr lang="en-GB"/>
        </a:p>
      </dgm:t>
    </dgm:pt>
    <dgm:pt modelId="{DC175881-DA55-45D3-BC0E-436EA0B3896D}">
      <dgm:prSet phldrT="[Text]"/>
      <dgm:spPr/>
      <dgm:t>
        <a:bodyPr/>
        <a:lstStyle/>
        <a:p>
          <a:r>
            <a:rPr lang="en-US" dirty="0"/>
            <a:t>3</a:t>
          </a:r>
          <a:endParaRPr lang="en-GB" dirty="0"/>
        </a:p>
      </dgm:t>
    </dgm:pt>
    <dgm:pt modelId="{77D8A9DA-0FE2-4C4B-857A-8945B7DD2178}" type="parTrans" cxnId="{9A709D59-CA6D-445D-BE49-F2101D663A8E}">
      <dgm:prSet/>
      <dgm:spPr/>
      <dgm:t>
        <a:bodyPr/>
        <a:lstStyle/>
        <a:p>
          <a:endParaRPr lang="en-GB"/>
        </a:p>
      </dgm:t>
    </dgm:pt>
    <dgm:pt modelId="{893F21DA-3FC3-45BE-99EA-D7C1BE67BBDE}" type="sibTrans" cxnId="{9A709D59-CA6D-445D-BE49-F2101D663A8E}">
      <dgm:prSet/>
      <dgm:spPr/>
      <dgm:t>
        <a:bodyPr/>
        <a:lstStyle/>
        <a:p>
          <a:endParaRPr lang="en-GB"/>
        </a:p>
      </dgm:t>
    </dgm:pt>
    <dgm:pt modelId="{26640DD5-B702-4753-8EF8-D7ABCF11B559}">
      <dgm:prSet phldrT="[Text]" custT="1"/>
      <dgm:spPr/>
      <dgm:t>
        <a:bodyPr/>
        <a:lstStyle/>
        <a:p>
          <a:r>
            <a:rPr lang="en-US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Write()  </a:t>
          </a:r>
          <a:r>
            <a:rPr lang="th-TH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ภาพผลบวกเข้าวิดีโอ ทีละภาพ</a:t>
          </a:r>
          <a:r>
            <a:rPr lang="en-US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 </a:t>
          </a:r>
          <a:r>
            <a:rPr lang="th-TH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เข้าวิดีโอ</a:t>
          </a:r>
          <a:endParaRPr lang="en-GB" sz="18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5475B070-FBD5-4AB6-9C40-A7BBA9FD231E}" type="parTrans" cxnId="{8E450807-E024-403A-97C5-E2B47F9B0786}">
      <dgm:prSet/>
      <dgm:spPr/>
      <dgm:t>
        <a:bodyPr/>
        <a:lstStyle/>
        <a:p>
          <a:endParaRPr lang="en-GB"/>
        </a:p>
      </dgm:t>
    </dgm:pt>
    <dgm:pt modelId="{F5E87FCA-895F-4CB5-AFE4-025717AE6E59}" type="sibTrans" cxnId="{8E450807-E024-403A-97C5-E2B47F9B0786}">
      <dgm:prSet/>
      <dgm:spPr/>
      <dgm:t>
        <a:bodyPr/>
        <a:lstStyle/>
        <a:p>
          <a:endParaRPr lang="en-GB"/>
        </a:p>
      </dgm:t>
    </dgm:pt>
    <dgm:pt modelId="{737D7B68-703F-4956-A536-D9B3AA738C86}">
      <dgm:prSet phldrT="[Text]" custT="1"/>
      <dgm:spPr/>
      <dgm:t>
        <a:bodyPr/>
        <a:lstStyle/>
        <a:p>
          <a:r>
            <a:rPr lang="en-US" sz="1400" b="1" dirty="0">
              <a:latin typeface="TH SarabunPSK" panose="020B0500040200020003" pitchFamily="34" charset="-34"/>
              <a:cs typeface="TH SarabunPSK" panose="020B0500040200020003" pitchFamily="34" charset="-34"/>
            </a:rPr>
            <a:t>Steps </a:t>
          </a:r>
          <a:r>
            <a:rPr lang="th-TH" sz="1400" b="1" dirty="0">
              <a:latin typeface="TH SarabunPSK" panose="020B0500040200020003" pitchFamily="34" charset="-34"/>
              <a:cs typeface="TH SarabunPSK" panose="020B0500040200020003" pitchFamily="34" charset="-34"/>
            </a:rPr>
            <a:t>เพียงพอ สร้างภาพผลบวก อย่างน้อย </a:t>
          </a:r>
          <a:r>
            <a:rPr lang="en-US" sz="1400" b="1" dirty="0">
              <a:latin typeface="TH SarabunPSK" panose="020B0500040200020003" pitchFamily="34" charset="-34"/>
              <a:cs typeface="TH SarabunPSK" panose="020B0500040200020003" pitchFamily="34" charset="-34"/>
            </a:rPr>
            <a:t>20 </a:t>
          </a:r>
          <a:r>
            <a:rPr lang="th-TH" sz="1400" b="1" dirty="0">
              <a:latin typeface="TH SarabunPSK" panose="020B0500040200020003" pitchFamily="34" charset="-34"/>
              <a:cs typeface="TH SarabunPSK" panose="020B0500040200020003" pitchFamily="34" charset="-34"/>
            </a:rPr>
            <a:t>ภาพ</a:t>
          </a:r>
          <a:endParaRPr lang="en-GB" sz="14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D8B4F320-BCE5-4479-BB32-D4D2FDB0CE48}" type="parTrans" cxnId="{07C235FA-AEA4-4552-985D-BE47AE42B5E0}">
      <dgm:prSet/>
      <dgm:spPr/>
      <dgm:t>
        <a:bodyPr/>
        <a:lstStyle/>
        <a:p>
          <a:endParaRPr lang="en-GB"/>
        </a:p>
      </dgm:t>
    </dgm:pt>
    <dgm:pt modelId="{060EF305-A85D-4641-ABA3-F84FAA770E58}" type="sibTrans" cxnId="{07C235FA-AEA4-4552-985D-BE47AE42B5E0}">
      <dgm:prSet/>
      <dgm:spPr/>
      <dgm:t>
        <a:bodyPr/>
        <a:lstStyle/>
        <a:p>
          <a:endParaRPr lang="en-GB"/>
        </a:p>
      </dgm:t>
    </dgm:pt>
    <dgm:pt modelId="{796D117A-DF9A-4AE2-859F-E0D0854103B7}">
      <dgm:prSet phldrT="[Text]" custT="1"/>
      <dgm:spPr/>
      <dgm:t>
        <a:bodyPr/>
        <a:lstStyle/>
        <a:p>
          <a:r>
            <a:rPr lang="en-GB" sz="1400" b="1" dirty="0">
              <a:latin typeface="TH SarabunPSK" panose="020B0500040200020003" pitchFamily="34" charset="-34"/>
              <a:cs typeface="TH SarabunPSK" panose="020B0500040200020003" pitchFamily="34" charset="-34"/>
            </a:rPr>
            <a:t>cv2.VideoWriter()</a:t>
          </a:r>
        </a:p>
      </dgm:t>
    </dgm:pt>
    <dgm:pt modelId="{BBEE44C0-A03C-411F-8DBA-20C65B64863A}" type="parTrans" cxnId="{A9E0A986-2892-451F-B0F8-2B5DFE64715F}">
      <dgm:prSet/>
      <dgm:spPr/>
      <dgm:t>
        <a:bodyPr/>
        <a:lstStyle/>
        <a:p>
          <a:endParaRPr lang="en-GB"/>
        </a:p>
      </dgm:t>
    </dgm:pt>
    <dgm:pt modelId="{BB421E48-6168-4C06-A708-26212E81D4C0}" type="sibTrans" cxnId="{A9E0A986-2892-451F-B0F8-2B5DFE64715F}">
      <dgm:prSet/>
      <dgm:spPr/>
      <dgm:t>
        <a:bodyPr/>
        <a:lstStyle/>
        <a:p>
          <a:endParaRPr lang="en-GB"/>
        </a:p>
      </dgm:t>
    </dgm:pt>
    <dgm:pt modelId="{9BB1CC35-6EC5-481C-A221-C658333C378D}">
      <dgm:prSet phldrT="[Text]" custT="1"/>
      <dgm:spPr/>
      <dgm:t>
        <a:bodyPr/>
        <a:lstStyle/>
        <a:p>
          <a:r>
            <a:rPr lang="th-TH" sz="1400" b="1" dirty="0">
              <a:latin typeface="TH SarabunPSK" panose="020B0500040200020003" pitchFamily="34" charset="-34"/>
              <a:cs typeface="TH SarabunPSK" panose="020B0500040200020003" pitchFamily="34" charset="-34"/>
            </a:rPr>
            <a:t>กำหนดพารามิเตอร์ </a:t>
          </a:r>
          <a:r>
            <a:rPr lang="en-US" sz="1400" b="1" dirty="0">
              <a:latin typeface="TH SarabunPSK" panose="020B0500040200020003" pitchFamily="34" charset="-34"/>
              <a:cs typeface="TH SarabunPSK" panose="020B0500040200020003" pitchFamily="34" charset="-34"/>
            </a:rPr>
            <a:t>frame rate (fps) </a:t>
          </a:r>
          <a:r>
            <a:rPr lang="th-TH" sz="1400" b="1" dirty="0">
              <a:latin typeface="TH SarabunPSK" panose="020B0500040200020003" pitchFamily="34" charset="-34"/>
              <a:cs typeface="TH SarabunPSK" panose="020B0500040200020003" pitchFamily="34" charset="-34"/>
            </a:rPr>
            <a:t>ให้เพียงพอ จะเห็นผลการบวกภาพ ที่ค่อยๆเปลี่ยนจากภาพนึง ไปเป็นอีกภาพนึง</a:t>
          </a:r>
          <a:endParaRPr lang="en-GB" sz="14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7547D4DA-A873-458F-B443-B19ADBA5ED11}" type="parTrans" cxnId="{55E36263-1FF2-4CEE-A8C9-47AF31874FE4}">
      <dgm:prSet/>
      <dgm:spPr/>
      <dgm:t>
        <a:bodyPr/>
        <a:lstStyle/>
        <a:p>
          <a:endParaRPr lang="en-GB"/>
        </a:p>
      </dgm:t>
    </dgm:pt>
    <dgm:pt modelId="{29198B73-D9B6-416E-9238-22D1ADE63738}" type="sibTrans" cxnId="{55E36263-1FF2-4CEE-A8C9-47AF31874FE4}">
      <dgm:prSet/>
      <dgm:spPr/>
      <dgm:t>
        <a:bodyPr/>
        <a:lstStyle/>
        <a:p>
          <a:endParaRPr lang="en-GB"/>
        </a:p>
      </dgm:t>
    </dgm:pt>
    <dgm:pt modelId="{9A57D4D2-951D-4DA8-858C-B8E325DF8A38}">
      <dgm:prSet phldrT="[Text]" custT="1"/>
      <dgm:spPr/>
      <dgm:t>
        <a:bodyPr/>
        <a:lstStyle/>
        <a:p>
          <a:r>
            <a:rPr lang="th-TH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กำหนดให้ เขียนให้ภาพที่ </a:t>
          </a:r>
          <a:r>
            <a:rPr lang="en-US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1 </a:t>
          </a:r>
          <a:r>
            <a:rPr lang="th-TH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ปรากฏ แล้วค่อยๆ เปลี่ยนเป็นภาพที่ </a:t>
          </a:r>
          <a:r>
            <a:rPr lang="en-US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2</a:t>
          </a:r>
          <a:endParaRPr lang="en-GB" sz="18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9E53FD22-BF94-46D4-B884-648634D9E822}" type="parTrans" cxnId="{53C61AEB-DB42-44B0-B66F-12C0BE2442B4}">
      <dgm:prSet/>
      <dgm:spPr/>
      <dgm:t>
        <a:bodyPr/>
        <a:lstStyle/>
        <a:p>
          <a:endParaRPr lang="en-GB"/>
        </a:p>
      </dgm:t>
    </dgm:pt>
    <dgm:pt modelId="{D155ECD4-5DD2-4E8D-8EE0-2C9C40A9AA6E}" type="sibTrans" cxnId="{53C61AEB-DB42-44B0-B66F-12C0BE2442B4}">
      <dgm:prSet/>
      <dgm:spPr/>
      <dgm:t>
        <a:bodyPr/>
        <a:lstStyle/>
        <a:p>
          <a:endParaRPr lang="en-GB"/>
        </a:p>
      </dgm:t>
    </dgm:pt>
    <dgm:pt modelId="{89CB09A6-792C-4AE4-8C80-D18C454087DC}">
      <dgm:prSet phldrT="[Text]" custT="1"/>
      <dgm:spPr/>
      <dgm:t>
        <a:bodyPr/>
        <a:lstStyle/>
        <a:p>
          <a:r>
            <a:rPr lang="th-TH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จากนั้น ให้ภาพที่ </a:t>
          </a:r>
          <a:r>
            <a:rPr lang="en-US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2 </a:t>
          </a:r>
          <a:r>
            <a:rPr lang="th-TH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ค่อยๆ หายไป และเปลี่ยนเป็นภาพที่ </a:t>
          </a:r>
          <a:r>
            <a:rPr lang="en-US" sz="1800" dirty="0">
              <a:latin typeface="TH SarabunPSK" panose="020B0500040200020003" pitchFamily="34" charset="-34"/>
              <a:cs typeface="TH SarabunPSK" panose="020B0500040200020003" pitchFamily="34" charset="-34"/>
            </a:rPr>
            <a:t>1</a:t>
          </a:r>
          <a:endParaRPr lang="en-GB" sz="18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6AE0BB6C-74F2-4620-96C7-3AF05C55C4FE}" type="parTrans" cxnId="{221505C4-5C03-4CA8-851F-C2441DA2DD3F}">
      <dgm:prSet/>
      <dgm:spPr/>
      <dgm:t>
        <a:bodyPr/>
        <a:lstStyle/>
        <a:p>
          <a:endParaRPr lang="en-GB"/>
        </a:p>
      </dgm:t>
    </dgm:pt>
    <dgm:pt modelId="{73485E26-4032-42FA-96F6-434E1DB676BC}" type="sibTrans" cxnId="{221505C4-5C03-4CA8-851F-C2441DA2DD3F}">
      <dgm:prSet/>
      <dgm:spPr/>
      <dgm:t>
        <a:bodyPr/>
        <a:lstStyle/>
        <a:p>
          <a:endParaRPr lang="en-GB"/>
        </a:p>
      </dgm:t>
    </dgm:pt>
    <dgm:pt modelId="{AFEB83F9-0D47-496F-8CBB-D64153B99A05}">
      <dgm:prSet phldrT="[Text]"/>
      <dgm:spPr/>
      <dgm:t>
        <a:bodyPr/>
        <a:lstStyle/>
        <a:p>
          <a:r>
            <a:rPr lang="en-US" dirty="0"/>
            <a:t>4</a:t>
          </a:r>
          <a:endParaRPr lang="en-GB" dirty="0"/>
        </a:p>
      </dgm:t>
    </dgm:pt>
    <dgm:pt modelId="{E06F8147-31EC-4E54-B5A6-4B5F398330CF}" type="parTrans" cxnId="{CC730B12-41CF-4E58-8287-7A9ED064E17D}">
      <dgm:prSet/>
      <dgm:spPr/>
      <dgm:t>
        <a:bodyPr/>
        <a:lstStyle/>
        <a:p>
          <a:endParaRPr lang="en-GB"/>
        </a:p>
      </dgm:t>
    </dgm:pt>
    <dgm:pt modelId="{47A16DB7-A7E8-4F3B-8BFC-E685DB7F3A6F}" type="sibTrans" cxnId="{CC730B12-41CF-4E58-8287-7A9ED064E17D}">
      <dgm:prSet/>
      <dgm:spPr/>
      <dgm:t>
        <a:bodyPr/>
        <a:lstStyle/>
        <a:p>
          <a:endParaRPr lang="en-GB"/>
        </a:p>
      </dgm:t>
    </dgm:pt>
    <dgm:pt modelId="{FEE5F978-F86A-464D-953C-B91D26C239B8}">
      <dgm:prSet phldrT="[Text]" custT="1"/>
      <dgm:spPr/>
      <dgm:t>
        <a:bodyPr/>
        <a:lstStyle/>
        <a:p>
          <a:r>
            <a:rPr lang="en-GB" sz="1800" b="1" dirty="0">
              <a:latin typeface="TH SarabunPSK" panose="020B0500040200020003" pitchFamily="34" charset="-34"/>
              <a:cs typeface="TH SarabunPSK" panose="020B0500040200020003" pitchFamily="34" charset="-34"/>
            </a:rPr>
            <a:t>release()</a:t>
          </a:r>
        </a:p>
      </dgm:t>
    </dgm:pt>
    <dgm:pt modelId="{40E27384-4576-45BC-8704-CB9A6C3B7C89}" type="parTrans" cxnId="{8D050016-34AD-476B-BDC3-A1F5FD11C7AB}">
      <dgm:prSet/>
      <dgm:spPr/>
      <dgm:t>
        <a:bodyPr/>
        <a:lstStyle/>
        <a:p>
          <a:endParaRPr lang="en-GB"/>
        </a:p>
      </dgm:t>
    </dgm:pt>
    <dgm:pt modelId="{4B35663C-DB12-4598-A8F2-FC0354126B08}" type="sibTrans" cxnId="{8D050016-34AD-476B-BDC3-A1F5FD11C7AB}">
      <dgm:prSet/>
      <dgm:spPr/>
      <dgm:t>
        <a:bodyPr/>
        <a:lstStyle/>
        <a:p>
          <a:endParaRPr lang="en-GB"/>
        </a:p>
      </dgm:t>
    </dgm:pt>
    <dgm:pt modelId="{E3B07DBA-5EC5-435A-9676-8270A2F7B001}">
      <dgm:prSet phldrT="[Text]"/>
      <dgm:spPr/>
      <dgm:t>
        <a:bodyPr/>
        <a:lstStyle/>
        <a:p>
          <a:r>
            <a:rPr lang="en-US" dirty="0"/>
            <a:t>5</a:t>
          </a:r>
          <a:endParaRPr lang="en-GB" dirty="0"/>
        </a:p>
      </dgm:t>
    </dgm:pt>
    <dgm:pt modelId="{57DDDBB1-4D6D-474A-A184-C7AC79AA6577}" type="parTrans" cxnId="{2225E319-C52A-455A-BFE1-5015A1596A3A}">
      <dgm:prSet/>
      <dgm:spPr/>
      <dgm:t>
        <a:bodyPr/>
        <a:lstStyle/>
        <a:p>
          <a:endParaRPr lang="en-GB"/>
        </a:p>
      </dgm:t>
    </dgm:pt>
    <dgm:pt modelId="{3EA32E57-D0C3-43ED-9403-FC4B1ADABFC9}" type="sibTrans" cxnId="{2225E319-C52A-455A-BFE1-5015A1596A3A}">
      <dgm:prSet/>
      <dgm:spPr/>
      <dgm:t>
        <a:bodyPr/>
        <a:lstStyle/>
        <a:p>
          <a:endParaRPr lang="en-GB"/>
        </a:p>
      </dgm:t>
    </dgm:pt>
    <dgm:pt modelId="{2BD2193A-A403-4C69-A988-95A30249807E}">
      <dgm:prSet phldrT="[Text]" custT="1"/>
      <dgm:spPr/>
      <dgm:t>
        <a:bodyPr/>
        <a:lstStyle/>
        <a:p>
          <a:r>
            <a:rPr lang="th-TH" sz="1600" b="1" dirty="0">
              <a:latin typeface="TH SarabunPSK" panose="020B0500040200020003" pitchFamily="34" charset="-34"/>
              <a:cs typeface="TH SarabunPSK" panose="020B0500040200020003" pitchFamily="34" charset="-34"/>
            </a:rPr>
            <a:t>ระวัง </a:t>
          </a:r>
          <a:r>
            <a:rPr lang="en-US" sz="1600" b="1" dirty="0">
              <a:latin typeface="TH SarabunPSK" panose="020B0500040200020003" pitchFamily="34" charset="-34"/>
              <a:cs typeface="TH SarabunPSK" panose="020B0500040200020003" pitchFamily="34" charset="-34"/>
            </a:rPr>
            <a:t>color model </a:t>
          </a:r>
          <a:r>
            <a:rPr lang="th-TH" sz="1600" b="1" dirty="0">
              <a:latin typeface="TH SarabunPSK" panose="020B0500040200020003" pitchFamily="34" charset="-34"/>
              <a:cs typeface="TH SarabunPSK" panose="020B0500040200020003" pitchFamily="34" charset="-34"/>
            </a:rPr>
            <a:t>ที่ควร </a:t>
          </a:r>
          <a:r>
            <a:rPr lang="en-US" sz="1600" b="1" dirty="0">
              <a:latin typeface="TH SarabunPSK" panose="020B0500040200020003" pitchFamily="34" charset="-34"/>
              <a:cs typeface="TH SarabunPSK" panose="020B0500040200020003" pitchFamily="34" charset="-34"/>
            </a:rPr>
            <a:t>write</a:t>
          </a:r>
          <a:r>
            <a:rPr lang="th-TH" sz="1600" b="1" dirty="0">
              <a:latin typeface="TH SarabunPSK" panose="020B0500040200020003" pitchFamily="34" charset="-34"/>
              <a:cs typeface="TH SarabunPSK" panose="020B0500040200020003" pitchFamily="34" charset="-34"/>
            </a:rPr>
            <a:t> ลง </a:t>
          </a:r>
          <a:r>
            <a:rPr lang="en-US" sz="1600" b="1" dirty="0">
              <a:latin typeface="TH SarabunPSK" panose="020B0500040200020003" pitchFamily="34" charset="-34"/>
              <a:cs typeface="TH SarabunPSK" panose="020B0500040200020003" pitchFamily="34" charset="-34"/>
            </a:rPr>
            <a:t>video </a:t>
          </a:r>
          <a:r>
            <a:rPr lang="th-TH" sz="1600" b="1" dirty="0">
              <a:latin typeface="TH SarabunPSK" panose="020B0500040200020003" pitchFamily="34" charset="-34"/>
              <a:cs typeface="TH SarabunPSK" panose="020B0500040200020003" pitchFamily="34" charset="-34"/>
            </a:rPr>
            <a:t>เมื่อใช้ </a:t>
          </a:r>
          <a:r>
            <a:rPr lang="en-US" sz="1600" b="1" dirty="0" err="1">
              <a:latin typeface="TH SarabunPSK" panose="020B0500040200020003" pitchFamily="34" charset="-34"/>
              <a:cs typeface="TH SarabunPSK" panose="020B0500040200020003" pitchFamily="34" charset="-34"/>
            </a:rPr>
            <a:t>openCV</a:t>
          </a:r>
          <a:endParaRPr lang="en-GB" sz="16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FEA2527F-F04E-41C9-A467-C435FF505294}" type="parTrans" cxnId="{B882B485-D0AF-4A1A-91C9-B4AF202CD128}">
      <dgm:prSet/>
      <dgm:spPr/>
      <dgm:t>
        <a:bodyPr/>
        <a:lstStyle/>
        <a:p>
          <a:endParaRPr lang="en-GB"/>
        </a:p>
      </dgm:t>
    </dgm:pt>
    <dgm:pt modelId="{A1BB6F55-FAC7-4DE3-8AB3-17FC0B1C1C6D}" type="sibTrans" cxnId="{B882B485-D0AF-4A1A-91C9-B4AF202CD128}">
      <dgm:prSet/>
      <dgm:spPr/>
      <dgm:t>
        <a:bodyPr/>
        <a:lstStyle/>
        <a:p>
          <a:endParaRPr lang="en-GB"/>
        </a:p>
      </dgm:t>
    </dgm:pt>
    <dgm:pt modelId="{A7C8C511-15E6-453E-811F-FF579E7D18CF}" type="pres">
      <dgm:prSet presAssocID="{C5860B67-76D2-4F1B-BB1D-37A8071E1BF7}" presName="linearFlow" presStyleCnt="0">
        <dgm:presLayoutVars>
          <dgm:dir/>
          <dgm:animLvl val="lvl"/>
          <dgm:resizeHandles val="exact"/>
        </dgm:presLayoutVars>
      </dgm:prSet>
      <dgm:spPr/>
    </dgm:pt>
    <dgm:pt modelId="{AE9E6E0E-6B9F-4F73-9B35-8AB747BC91FE}" type="pres">
      <dgm:prSet presAssocID="{2F917A8E-03E6-4663-BD3B-582911B3259C}" presName="composite" presStyleCnt="0"/>
      <dgm:spPr/>
    </dgm:pt>
    <dgm:pt modelId="{E799958F-5D37-4D95-97ED-84E568DCFFDB}" type="pres">
      <dgm:prSet presAssocID="{2F917A8E-03E6-4663-BD3B-582911B3259C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0BDEA10A-267C-4971-8AFB-B41FCC51E72F}" type="pres">
      <dgm:prSet presAssocID="{2F917A8E-03E6-4663-BD3B-582911B3259C}" presName="descendantText" presStyleLbl="alignAcc1" presStyleIdx="0" presStyleCnt="5" custScaleY="125728">
        <dgm:presLayoutVars>
          <dgm:bulletEnabled val="1"/>
        </dgm:presLayoutVars>
      </dgm:prSet>
      <dgm:spPr/>
    </dgm:pt>
    <dgm:pt modelId="{09EBED94-AEFD-43CC-AFC0-8A6A4D2BDB3B}" type="pres">
      <dgm:prSet presAssocID="{F1D1CD00-13D4-4470-BA2C-024C490BC7C1}" presName="sp" presStyleCnt="0"/>
      <dgm:spPr/>
    </dgm:pt>
    <dgm:pt modelId="{DCEB6ABF-6FA4-4CA4-95DF-83A03E35E1C3}" type="pres">
      <dgm:prSet presAssocID="{F9DCA06C-F8CF-4E72-93E6-47350698F2D1}" presName="composite" presStyleCnt="0"/>
      <dgm:spPr/>
    </dgm:pt>
    <dgm:pt modelId="{6CE5CF70-4B72-41F0-865C-EE22B08D2706}" type="pres">
      <dgm:prSet presAssocID="{F9DCA06C-F8CF-4E72-93E6-47350698F2D1}" presName="parentText" presStyleLbl="alignNode1" presStyleIdx="1" presStyleCnt="5" custLinFactNeighborY="5886">
        <dgm:presLayoutVars>
          <dgm:chMax val="1"/>
          <dgm:bulletEnabled val="1"/>
        </dgm:presLayoutVars>
      </dgm:prSet>
      <dgm:spPr/>
    </dgm:pt>
    <dgm:pt modelId="{B97BD1D2-0578-4ACF-8C04-9AEE39678843}" type="pres">
      <dgm:prSet presAssocID="{F9DCA06C-F8CF-4E72-93E6-47350698F2D1}" presName="descendantText" presStyleLbl="alignAcc1" presStyleIdx="1" presStyleCnt="5" custScaleY="213983" custLinFactNeighborY="9045">
        <dgm:presLayoutVars>
          <dgm:bulletEnabled val="1"/>
        </dgm:presLayoutVars>
      </dgm:prSet>
      <dgm:spPr/>
    </dgm:pt>
    <dgm:pt modelId="{3E86EE85-9F2A-4AA5-BC39-00B2C1D6044D}" type="pres">
      <dgm:prSet presAssocID="{F1671D37-4647-4C27-AA5B-1C3FC6CB87A7}" presName="sp" presStyleCnt="0"/>
      <dgm:spPr/>
    </dgm:pt>
    <dgm:pt modelId="{7C18815B-CA4F-46AA-9544-64861096EAB1}" type="pres">
      <dgm:prSet presAssocID="{DC175881-DA55-45D3-BC0E-436EA0B3896D}" presName="composite" presStyleCnt="0"/>
      <dgm:spPr/>
    </dgm:pt>
    <dgm:pt modelId="{99712503-F001-4BBC-A2A6-C9287A65261D}" type="pres">
      <dgm:prSet presAssocID="{DC175881-DA55-45D3-BC0E-436EA0B3896D}" presName="parentText" presStyleLbl="alignNode1" presStyleIdx="2" presStyleCnt="5" custLinFactNeighborY="16342">
        <dgm:presLayoutVars>
          <dgm:chMax val="1"/>
          <dgm:bulletEnabled val="1"/>
        </dgm:presLayoutVars>
      </dgm:prSet>
      <dgm:spPr/>
    </dgm:pt>
    <dgm:pt modelId="{11CF5A18-0BAE-4D1A-90E3-44239061DF7D}" type="pres">
      <dgm:prSet presAssocID="{DC175881-DA55-45D3-BC0E-436EA0B3896D}" presName="descendantText" presStyleLbl="alignAcc1" presStyleIdx="2" presStyleCnt="5" custScaleY="225116" custLinFactNeighborY="39819">
        <dgm:presLayoutVars>
          <dgm:bulletEnabled val="1"/>
        </dgm:presLayoutVars>
      </dgm:prSet>
      <dgm:spPr/>
    </dgm:pt>
    <dgm:pt modelId="{1651DD8C-1CBA-4A68-88BB-813B05DEF113}" type="pres">
      <dgm:prSet presAssocID="{893F21DA-3FC3-45BE-99EA-D7C1BE67BBDE}" presName="sp" presStyleCnt="0"/>
      <dgm:spPr/>
    </dgm:pt>
    <dgm:pt modelId="{8B6E0430-2975-43BD-ABEC-33B4720A87DE}" type="pres">
      <dgm:prSet presAssocID="{AFEB83F9-0D47-496F-8CBB-D64153B99A05}" presName="composite" presStyleCnt="0"/>
      <dgm:spPr/>
    </dgm:pt>
    <dgm:pt modelId="{DABD9B27-5ED7-428F-A407-C01138E74A69}" type="pres">
      <dgm:prSet presAssocID="{AFEB83F9-0D47-496F-8CBB-D64153B99A05}" presName="parentText" presStyleLbl="alignNode1" presStyleIdx="3" presStyleCnt="5" custLinFactNeighborY="21582">
        <dgm:presLayoutVars>
          <dgm:chMax val="1"/>
          <dgm:bulletEnabled val="1"/>
        </dgm:presLayoutVars>
      </dgm:prSet>
      <dgm:spPr/>
    </dgm:pt>
    <dgm:pt modelId="{23BE830D-CA82-4E9C-A8C4-D2BAE3E21BA7}" type="pres">
      <dgm:prSet presAssocID="{AFEB83F9-0D47-496F-8CBB-D64153B99A05}" presName="descendantText" presStyleLbl="alignAcc1" presStyleIdx="3" presStyleCnt="5" custScaleY="55661" custLinFactNeighborY="51241">
        <dgm:presLayoutVars>
          <dgm:bulletEnabled val="1"/>
        </dgm:presLayoutVars>
      </dgm:prSet>
      <dgm:spPr/>
    </dgm:pt>
    <dgm:pt modelId="{ACE8E45C-6242-44E2-ADFC-F3BA863190DC}" type="pres">
      <dgm:prSet presAssocID="{47A16DB7-A7E8-4F3B-8BFC-E685DB7F3A6F}" presName="sp" presStyleCnt="0"/>
      <dgm:spPr/>
    </dgm:pt>
    <dgm:pt modelId="{26A36A4C-9A64-4D10-A660-F2701F7A2F2B}" type="pres">
      <dgm:prSet presAssocID="{E3B07DBA-5EC5-435A-9676-8270A2F7B001}" presName="composite" presStyleCnt="0"/>
      <dgm:spPr/>
    </dgm:pt>
    <dgm:pt modelId="{CD634F7C-D54B-4E3D-961A-91026798AF8D}" type="pres">
      <dgm:prSet presAssocID="{E3B07DBA-5EC5-435A-9676-8270A2F7B001}" presName="parentText" presStyleLbl="alignNode1" presStyleIdx="4" presStyleCnt="5" custLinFactNeighborY="12421">
        <dgm:presLayoutVars>
          <dgm:chMax val="1"/>
          <dgm:bulletEnabled val="1"/>
        </dgm:presLayoutVars>
      </dgm:prSet>
      <dgm:spPr/>
    </dgm:pt>
    <dgm:pt modelId="{5DA217B4-5835-40C6-9E0D-FD8BE7798C28}" type="pres">
      <dgm:prSet presAssocID="{E3B07DBA-5EC5-435A-9676-8270A2F7B001}" presName="descendantText" presStyleLbl="alignAcc1" presStyleIdx="4" presStyleCnt="5" custScaleY="64375" custLinFactNeighborY="20106">
        <dgm:presLayoutVars>
          <dgm:bulletEnabled val="1"/>
        </dgm:presLayoutVars>
      </dgm:prSet>
      <dgm:spPr/>
    </dgm:pt>
  </dgm:ptLst>
  <dgm:cxnLst>
    <dgm:cxn modelId="{8E450807-E024-403A-97C5-E2B47F9B0786}" srcId="{DC175881-DA55-45D3-BC0E-436EA0B3896D}" destId="{26640DD5-B702-4753-8EF8-D7ABCF11B559}" srcOrd="0" destOrd="0" parTransId="{5475B070-FBD5-4AB6-9C40-A7BBA9FD231E}" sibTransId="{F5E87FCA-895F-4CB5-AFE4-025717AE6E59}"/>
    <dgm:cxn modelId="{0A33070A-2FA7-4052-AE8D-120DEEE9EAA7}" type="presOf" srcId="{737D7B68-703F-4956-A536-D9B3AA738C86}" destId="{0BDEA10A-267C-4971-8AFB-B41FCC51E72F}" srcOrd="0" destOrd="2" presId="urn:microsoft.com/office/officeart/2005/8/layout/chevron2"/>
    <dgm:cxn modelId="{4125770E-75EE-4F9C-AF24-DFC45A1E3641}" type="presOf" srcId="{EECA4862-F632-4817-B099-0D8B8B55E7FB}" destId="{B97BD1D2-0578-4ACF-8C04-9AEE39678843}" srcOrd="0" destOrd="1" presId="urn:microsoft.com/office/officeart/2005/8/layout/chevron2"/>
    <dgm:cxn modelId="{CC730B12-41CF-4E58-8287-7A9ED064E17D}" srcId="{C5860B67-76D2-4F1B-BB1D-37A8071E1BF7}" destId="{AFEB83F9-0D47-496F-8CBB-D64153B99A05}" srcOrd="3" destOrd="0" parTransId="{E06F8147-31EC-4E54-B5A6-4B5F398330CF}" sibTransId="{47A16DB7-A7E8-4F3B-8BFC-E685DB7F3A6F}"/>
    <dgm:cxn modelId="{EA9E7912-45AB-45E2-863D-EDCBE30D2D49}" srcId="{F9DCA06C-F8CF-4E72-93E6-47350698F2D1}" destId="{F944545A-64F6-4D1A-9E00-1E59D8847C5D}" srcOrd="0" destOrd="0" parTransId="{C0A2AFCF-B5F6-4BD9-8FD2-A2173E5BB69C}" sibTransId="{6A186FDF-162C-4EFC-B411-8B33B9D62D65}"/>
    <dgm:cxn modelId="{8D050016-34AD-476B-BDC3-A1F5FD11C7AB}" srcId="{AFEB83F9-0D47-496F-8CBB-D64153B99A05}" destId="{FEE5F978-F86A-464D-953C-B91D26C239B8}" srcOrd="0" destOrd="0" parTransId="{40E27384-4576-45BC-8704-CB9A6C3B7C89}" sibTransId="{4B35663C-DB12-4598-A8F2-FC0354126B08}"/>
    <dgm:cxn modelId="{2225E319-C52A-455A-BFE1-5015A1596A3A}" srcId="{C5860B67-76D2-4F1B-BB1D-37A8071E1BF7}" destId="{E3B07DBA-5EC5-435A-9676-8270A2F7B001}" srcOrd="4" destOrd="0" parTransId="{57DDDBB1-4D6D-474A-A184-C7AC79AA6577}" sibTransId="{3EA32E57-D0C3-43ED-9403-FC4B1ADABFC9}"/>
    <dgm:cxn modelId="{9BB21929-5042-4A16-AA71-5135A5EE79E0}" type="presOf" srcId="{796D117A-DF9A-4AE2-859F-E0D0854103B7}" destId="{B97BD1D2-0578-4ACF-8C04-9AEE39678843}" srcOrd="0" destOrd="2" presId="urn:microsoft.com/office/officeart/2005/8/layout/chevron2"/>
    <dgm:cxn modelId="{6A5FDE33-2609-4B80-AB8A-0342F3ABBE62}" type="presOf" srcId="{FEE5F978-F86A-464D-953C-B91D26C239B8}" destId="{23BE830D-CA82-4E9C-A8C4-D2BAE3E21BA7}" srcOrd="0" destOrd="0" presId="urn:microsoft.com/office/officeart/2005/8/layout/chevron2"/>
    <dgm:cxn modelId="{9D90385C-050B-43E0-A7E3-CF611FF33956}" type="presOf" srcId="{F9DCA06C-F8CF-4E72-93E6-47350698F2D1}" destId="{6CE5CF70-4B72-41F0-865C-EE22B08D2706}" srcOrd="0" destOrd="0" presId="urn:microsoft.com/office/officeart/2005/8/layout/chevron2"/>
    <dgm:cxn modelId="{55E36263-1FF2-4CEE-A8C9-47AF31874FE4}" srcId="{796D117A-DF9A-4AE2-859F-E0D0854103B7}" destId="{9BB1CC35-6EC5-481C-A221-C658333C378D}" srcOrd="0" destOrd="0" parTransId="{7547D4DA-A873-458F-B443-B19ADBA5ED11}" sibTransId="{29198B73-D9B6-416E-9238-22D1ADE63738}"/>
    <dgm:cxn modelId="{672B2564-F5B7-4197-BDA4-DF63D2ACFD75}" srcId="{B72E85AC-5B21-4FE6-BA00-D569D8EB71B9}" destId="{A4CCB954-0B62-4C8B-94CB-BBF0C4EC22A5}" srcOrd="0" destOrd="0" parTransId="{B2EC75BA-FE5F-46F9-910C-2F82C7F90F8C}" sibTransId="{C45DB0AF-9D18-42E3-B38F-80BBB14DC668}"/>
    <dgm:cxn modelId="{729C194A-930A-4537-A85E-5F7A5346FDA9}" type="presOf" srcId="{A4CCB954-0B62-4C8B-94CB-BBF0C4EC22A5}" destId="{0BDEA10A-267C-4971-8AFB-B41FCC51E72F}" srcOrd="0" destOrd="1" presId="urn:microsoft.com/office/officeart/2005/8/layout/chevron2"/>
    <dgm:cxn modelId="{4632346D-C7AC-4E50-893F-77A69BF40F8F}" type="presOf" srcId="{2BD2193A-A403-4C69-A988-95A30249807E}" destId="{5DA217B4-5835-40C6-9E0D-FD8BE7798C28}" srcOrd="0" destOrd="0" presId="urn:microsoft.com/office/officeart/2005/8/layout/chevron2"/>
    <dgm:cxn modelId="{9A709D59-CA6D-445D-BE49-F2101D663A8E}" srcId="{C5860B67-76D2-4F1B-BB1D-37A8071E1BF7}" destId="{DC175881-DA55-45D3-BC0E-436EA0B3896D}" srcOrd="2" destOrd="0" parTransId="{77D8A9DA-0FE2-4C4B-857A-8945B7DD2178}" sibTransId="{893F21DA-3FC3-45BE-99EA-D7C1BE67BBDE}"/>
    <dgm:cxn modelId="{48021C7D-004B-48BA-897A-8832EF5AFAB4}" srcId="{F944545A-64F6-4D1A-9E00-1E59D8847C5D}" destId="{EECA4862-F632-4817-B099-0D8B8B55E7FB}" srcOrd="0" destOrd="0" parTransId="{B2E7259A-D97A-4DFD-B7C4-740AB634B8E3}" sibTransId="{4317055A-F524-43AC-BAE9-9D54EECC6447}"/>
    <dgm:cxn modelId="{4F1A5E7E-546D-493B-A556-67A68424DEAC}" type="presOf" srcId="{F944545A-64F6-4D1A-9E00-1E59D8847C5D}" destId="{B97BD1D2-0578-4ACF-8C04-9AEE39678843}" srcOrd="0" destOrd="0" presId="urn:microsoft.com/office/officeart/2005/8/layout/chevron2"/>
    <dgm:cxn modelId="{B882B485-D0AF-4A1A-91C9-B4AF202CD128}" srcId="{E3B07DBA-5EC5-435A-9676-8270A2F7B001}" destId="{2BD2193A-A403-4C69-A988-95A30249807E}" srcOrd="0" destOrd="0" parTransId="{FEA2527F-F04E-41C9-A467-C435FF505294}" sibTransId="{A1BB6F55-FAC7-4DE3-8AB3-17FC0B1C1C6D}"/>
    <dgm:cxn modelId="{A9E0A986-2892-451F-B0F8-2B5DFE64715F}" srcId="{F944545A-64F6-4D1A-9E00-1E59D8847C5D}" destId="{796D117A-DF9A-4AE2-859F-E0D0854103B7}" srcOrd="1" destOrd="0" parTransId="{BBEE44C0-A03C-411F-8DBA-20C65B64863A}" sibTransId="{BB421E48-6168-4C06-A708-26212E81D4C0}"/>
    <dgm:cxn modelId="{D4F94287-96DE-4E21-B8C6-9799C098B3B6}" type="presOf" srcId="{C5860B67-76D2-4F1B-BB1D-37A8071E1BF7}" destId="{A7C8C511-15E6-453E-811F-FF579E7D18CF}" srcOrd="0" destOrd="0" presId="urn:microsoft.com/office/officeart/2005/8/layout/chevron2"/>
    <dgm:cxn modelId="{EE9F2A8B-8CA3-4D83-9253-93E126F15029}" type="presOf" srcId="{B72E85AC-5B21-4FE6-BA00-D569D8EB71B9}" destId="{0BDEA10A-267C-4971-8AFB-B41FCC51E72F}" srcOrd="0" destOrd="0" presId="urn:microsoft.com/office/officeart/2005/8/layout/chevron2"/>
    <dgm:cxn modelId="{71FDD495-01CB-4D9A-A3F7-D9688B002981}" srcId="{2F917A8E-03E6-4663-BD3B-582911B3259C}" destId="{B72E85AC-5B21-4FE6-BA00-D569D8EB71B9}" srcOrd="0" destOrd="0" parTransId="{3F92B544-FE44-4AB7-840F-2AB943D1B97C}" sibTransId="{A5353F38-46F9-41D2-9A14-3AE6F138E01A}"/>
    <dgm:cxn modelId="{10ABD6A5-D72A-4320-ADC4-56337ED83569}" type="presOf" srcId="{9BB1CC35-6EC5-481C-A221-C658333C378D}" destId="{B97BD1D2-0578-4ACF-8C04-9AEE39678843}" srcOrd="0" destOrd="3" presId="urn:microsoft.com/office/officeart/2005/8/layout/chevron2"/>
    <dgm:cxn modelId="{E1936FB4-008E-4CDC-BB63-6175F9A3D4F3}" type="presOf" srcId="{DC175881-DA55-45D3-BC0E-436EA0B3896D}" destId="{99712503-F001-4BBC-A2A6-C9287A65261D}" srcOrd="0" destOrd="0" presId="urn:microsoft.com/office/officeart/2005/8/layout/chevron2"/>
    <dgm:cxn modelId="{706D3AB8-8EBF-4DC1-AD87-89E9D3343497}" srcId="{C5860B67-76D2-4F1B-BB1D-37A8071E1BF7}" destId="{F9DCA06C-F8CF-4E72-93E6-47350698F2D1}" srcOrd="1" destOrd="0" parTransId="{9F94ED2F-6A55-4C99-8C90-BF04CD57A40A}" sibTransId="{F1671D37-4647-4C27-AA5B-1C3FC6CB87A7}"/>
    <dgm:cxn modelId="{E9AD7FC0-AA27-4E9F-9E34-F05AC8D8E056}" srcId="{C5860B67-76D2-4F1B-BB1D-37A8071E1BF7}" destId="{2F917A8E-03E6-4663-BD3B-582911B3259C}" srcOrd="0" destOrd="0" parTransId="{7BE0C1A1-FC71-4125-BAE2-2C8F7665A14A}" sibTransId="{F1D1CD00-13D4-4470-BA2C-024C490BC7C1}"/>
    <dgm:cxn modelId="{221505C4-5C03-4CA8-851F-C2441DA2DD3F}" srcId="{26640DD5-B702-4753-8EF8-D7ABCF11B559}" destId="{89CB09A6-792C-4AE4-8C80-D18C454087DC}" srcOrd="1" destOrd="0" parTransId="{6AE0BB6C-74F2-4620-96C7-3AF05C55C4FE}" sibTransId="{73485E26-4032-42FA-96F6-434E1DB676BC}"/>
    <dgm:cxn modelId="{F7B285C5-CEE5-45EF-AECE-91F3AAB8EAC9}" type="presOf" srcId="{AFEB83F9-0D47-496F-8CBB-D64153B99A05}" destId="{DABD9B27-5ED7-428F-A407-C01138E74A69}" srcOrd="0" destOrd="0" presId="urn:microsoft.com/office/officeart/2005/8/layout/chevron2"/>
    <dgm:cxn modelId="{D39DB4D0-0F9B-4B2A-9921-E12478381308}" type="presOf" srcId="{89CB09A6-792C-4AE4-8C80-D18C454087DC}" destId="{11CF5A18-0BAE-4D1A-90E3-44239061DF7D}" srcOrd="0" destOrd="2" presId="urn:microsoft.com/office/officeart/2005/8/layout/chevron2"/>
    <dgm:cxn modelId="{062208D8-BA9A-4C49-8168-8D317F5AC6C2}" type="presOf" srcId="{2F917A8E-03E6-4663-BD3B-582911B3259C}" destId="{E799958F-5D37-4D95-97ED-84E568DCFFDB}" srcOrd="0" destOrd="0" presId="urn:microsoft.com/office/officeart/2005/8/layout/chevron2"/>
    <dgm:cxn modelId="{53C61AEB-DB42-44B0-B66F-12C0BE2442B4}" srcId="{26640DD5-B702-4753-8EF8-D7ABCF11B559}" destId="{9A57D4D2-951D-4DA8-858C-B8E325DF8A38}" srcOrd="0" destOrd="0" parTransId="{9E53FD22-BF94-46D4-B884-648634D9E822}" sibTransId="{D155ECD4-5DD2-4E8D-8EE0-2C9C40A9AA6E}"/>
    <dgm:cxn modelId="{E34D9CF1-BC69-400F-8EF0-C13DB28D3312}" type="presOf" srcId="{26640DD5-B702-4753-8EF8-D7ABCF11B559}" destId="{11CF5A18-0BAE-4D1A-90E3-44239061DF7D}" srcOrd="0" destOrd="0" presId="urn:microsoft.com/office/officeart/2005/8/layout/chevron2"/>
    <dgm:cxn modelId="{E2C0D1F8-5DEF-4002-92BE-4A19E9AAFC64}" type="presOf" srcId="{9A57D4D2-951D-4DA8-858C-B8E325DF8A38}" destId="{11CF5A18-0BAE-4D1A-90E3-44239061DF7D}" srcOrd="0" destOrd="1" presId="urn:microsoft.com/office/officeart/2005/8/layout/chevron2"/>
    <dgm:cxn modelId="{07C235FA-AEA4-4552-985D-BE47AE42B5E0}" srcId="{A4CCB954-0B62-4C8B-94CB-BBF0C4EC22A5}" destId="{737D7B68-703F-4956-A536-D9B3AA738C86}" srcOrd="0" destOrd="0" parTransId="{D8B4F320-BCE5-4479-BB32-D4D2FDB0CE48}" sibTransId="{060EF305-A85D-4641-ABA3-F84FAA770E58}"/>
    <dgm:cxn modelId="{4A5062FF-85A5-49C5-AF50-C330662C739C}" type="presOf" srcId="{E3B07DBA-5EC5-435A-9676-8270A2F7B001}" destId="{CD634F7C-D54B-4E3D-961A-91026798AF8D}" srcOrd="0" destOrd="0" presId="urn:microsoft.com/office/officeart/2005/8/layout/chevron2"/>
    <dgm:cxn modelId="{EB8930AF-C43B-428C-A7FC-B8ADBD05A8E8}" type="presParOf" srcId="{A7C8C511-15E6-453E-811F-FF579E7D18CF}" destId="{AE9E6E0E-6B9F-4F73-9B35-8AB747BC91FE}" srcOrd="0" destOrd="0" presId="urn:microsoft.com/office/officeart/2005/8/layout/chevron2"/>
    <dgm:cxn modelId="{198CF3C5-02A2-401C-94E1-0BAD3C89A7DA}" type="presParOf" srcId="{AE9E6E0E-6B9F-4F73-9B35-8AB747BC91FE}" destId="{E799958F-5D37-4D95-97ED-84E568DCFFDB}" srcOrd="0" destOrd="0" presId="urn:microsoft.com/office/officeart/2005/8/layout/chevron2"/>
    <dgm:cxn modelId="{33F5D0DE-A7B9-46A0-980E-E64CE8667C2C}" type="presParOf" srcId="{AE9E6E0E-6B9F-4F73-9B35-8AB747BC91FE}" destId="{0BDEA10A-267C-4971-8AFB-B41FCC51E72F}" srcOrd="1" destOrd="0" presId="urn:microsoft.com/office/officeart/2005/8/layout/chevron2"/>
    <dgm:cxn modelId="{ADAD9A89-9ED0-40CA-A4AC-217D90DF7DC2}" type="presParOf" srcId="{A7C8C511-15E6-453E-811F-FF579E7D18CF}" destId="{09EBED94-AEFD-43CC-AFC0-8A6A4D2BDB3B}" srcOrd="1" destOrd="0" presId="urn:microsoft.com/office/officeart/2005/8/layout/chevron2"/>
    <dgm:cxn modelId="{C4815438-3D56-4868-98C5-4F8C380FCD2E}" type="presParOf" srcId="{A7C8C511-15E6-453E-811F-FF579E7D18CF}" destId="{DCEB6ABF-6FA4-4CA4-95DF-83A03E35E1C3}" srcOrd="2" destOrd="0" presId="urn:microsoft.com/office/officeart/2005/8/layout/chevron2"/>
    <dgm:cxn modelId="{C4B3DD09-03E4-4ABF-BC41-7A85C0A77128}" type="presParOf" srcId="{DCEB6ABF-6FA4-4CA4-95DF-83A03E35E1C3}" destId="{6CE5CF70-4B72-41F0-865C-EE22B08D2706}" srcOrd="0" destOrd="0" presId="urn:microsoft.com/office/officeart/2005/8/layout/chevron2"/>
    <dgm:cxn modelId="{F791F869-877D-4E69-B95B-F113A99C9C92}" type="presParOf" srcId="{DCEB6ABF-6FA4-4CA4-95DF-83A03E35E1C3}" destId="{B97BD1D2-0578-4ACF-8C04-9AEE39678843}" srcOrd="1" destOrd="0" presId="urn:microsoft.com/office/officeart/2005/8/layout/chevron2"/>
    <dgm:cxn modelId="{EE002C88-B711-410A-9EA0-3AF50C170864}" type="presParOf" srcId="{A7C8C511-15E6-453E-811F-FF579E7D18CF}" destId="{3E86EE85-9F2A-4AA5-BC39-00B2C1D6044D}" srcOrd="3" destOrd="0" presId="urn:microsoft.com/office/officeart/2005/8/layout/chevron2"/>
    <dgm:cxn modelId="{A8464F96-68C8-48A8-87B5-312E1CE7319B}" type="presParOf" srcId="{A7C8C511-15E6-453E-811F-FF579E7D18CF}" destId="{7C18815B-CA4F-46AA-9544-64861096EAB1}" srcOrd="4" destOrd="0" presId="urn:microsoft.com/office/officeart/2005/8/layout/chevron2"/>
    <dgm:cxn modelId="{D4DC491D-9A10-49FD-9F57-8A3516BC43BD}" type="presParOf" srcId="{7C18815B-CA4F-46AA-9544-64861096EAB1}" destId="{99712503-F001-4BBC-A2A6-C9287A65261D}" srcOrd="0" destOrd="0" presId="urn:microsoft.com/office/officeart/2005/8/layout/chevron2"/>
    <dgm:cxn modelId="{64525E51-3F0C-4F30-9503-ECEAD50E92B8}" type="presParOf" srcId="{7C18815B-CA4F-46AA-9544-64861096EAB1}" destId="{11CF5A18-0BAE-4D1A-90E3-44239061DF7D}" srcOrd="1" destOrd="0" presId="urn:microsoft.com/office/officeart/2005/8/layout/chevron2"/>
    <dgm:cxn modelId="{F0457F24-D242-4303-A96E-D95E6039E3C6}" type="presParOf" srcId="{A7C8C511-15E6-453E-811F-FF579E7D18CF}" destId="{1651DD8C-1CBA-4A68-88BB-813B05DEF113}" srcOrd="5" destOrd="0" presId="urn:microsoft.com/office/officeart/2005/8/layout/chevron2"/>
    <dgm:cxn modelId="{26AED3D7-43E0-402D-AFBC-EBFD3B34F1F6}" type="presParOf" srcId="{A7C8C511-15E6-453E-811F-FF579E7D18CF}" destId="{8B6E0430-2975-43BD-ABEC-33B4720A87DE}" srcOrd="6" destOrd="0" presId="urn:microsoft.com/office/officeart/2005/8/layout/chevron2"/>
    <dgm:cxn modelId="{0DA21476-1A0E-4229-B1A8-3DEE62DD4E5B}" type="presParOf" srcId="{8B6E0430-2975-43BD-ABEC-33B4720A87DE}" destId="{DABD9B27-5ED7-428F-A407-C01138E74A69}" srcOrd="0" destOrd="0" presId="urn:microsoft.com/office/officeart/2005/8/layout/chevron2"/>
    <dgm:cxn modelId="{2C62D813-D679-40EC-AFA4-CA73BB83144D}" type="presParOf" srcId="{8B6E0430-2975-43BD-ABEC-33B4720A87DE}" destId="{23BE830D-CA82-4E9C-A8C4-D2BAE3E21BA7}" srcOrd="1" destOrd="0" presId="urn:microsoft.com/office/officeart/2005/8/layout/chevron2"/>
    <dgm:cxn modelId="{7343658E-8537-4F27-94D3-6322673C9709}" type="presParOf" srcId="{A7C8C511-15E6-453E-811F-FF579E7D18CF}" destId="{ACE8E45C-6242-44E2-ADFC-F3BA863190DC}" srcOrd="7" destOrd="0" presId="urn:microsoft.com/office/officeart/2005/8/layout/chevron2"/>
    <dgm:cxn modelId="{56FA8F4E-4A8B-4C5F-A29F-14A4C2E5D262}" type="presParOf" srcId="{A7C8C511-15E6-453E-811F-FF579E7D18CF}" destId="{26A36A4C-9A64-4D10-A660-F2701F7A2F2B}" srcOrd="8" destOrd="0" presId="urn:microsoft.com/office/officeart/2005/8/layout/chevron2"/>
    <dgm:cxn modelId="{C1E73B3E-ECDA-440E-880B-FD3BBD4E1A1C}" type="presParOf" srcId="{26A36A4C-9A64-4D10-A660-F2701F7A2F2B}" destId="{CD634F7C-D54B-4E3D-961A-91026798AF8D}" srcOrd="0" destOrd="0" presId="urn:microsoft.com/office/officeart/2005/8/layout/chevron2"/>
    <dgm:cxn modelId="{CA95291C-A26F-446F-ADA5-26007719811C}" type="presParOf" srcId="{26A36A4C-9A64-4D10-A660-F2701F7A2F2B}" destId="{5DA217B4-5835-40C6-9E0D-FD8BE7798C2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B107A-8453-45C1-B522-C6A7B3D094C4}">
      <dsp:nvSpPr>
        <dsp:cNvPr id="0" name=""/>
        <dsp:cNvSpPr/>
      </dsp:nvSpPr>
      <dsp:spPr>
        <a:xfrm>
          <a:off x="0" y="531261"/>
          <a:ext cx="7728267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2.1 Color Model Visualization</a:t>
          </a:r>
          <a:endParaRPr lang="en-US" sz="3600" kern="1200"/>
        </a:p>
      </dsp:txBody>
      <dsp:txXfrm>
        <a:off x="59399" y="590660"/>
        <a:ext cx="7609469" cy="1098002"/>
      </dsp:txXfrm>
    </dsp:sp>
    <dsp:sp modelId="{E57E7FBF-6AC0-4CD3-8D3F-9D761DC90DD6}">
      <dsp:nvSpPr>
        <dsp:cNvPr id="0" name=""/>
        <dsp:cNvSpPr/>
      </dsp:nvSpPr>
      <dsp:spPr>
        <a:xfrm>
          <a:off x="0" y="1935262"/>
          <a:ext cx="7728267" cy="1216800"/>
        </a:xfrm>
        <a:prstGeom prst="roundRect">
          <a:avLst/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2.2 Image Addition</a:t>
          </a:r>
          <a:endParaRPr lang="en-US" sz="3600" kern="1200" dirty="0"/>
        </a:p>
      </dsp:txBody>
      <dsp:txXfrm>
        <a:off x="59399" y="1994661"/>
        <a:ext cx="7609469" cy="1098002"/>
      </dsp:txXfrm>
    </dsp:sp>
    <dsp:sp modelId="{E8417960-F0BA-4A47-8C2F-94F14305F243}">
      <dsp:nvSpPr>
        <dsp:cNvPr id="0" name=""/>
        <dsp:cNvSpPr/>
      </dsp:nvSpPr>
      <dsp:spPr>
        <a:xfrm>
          <a:off x="0" y="3339262"/>
          <a:ext cx="7728267" cy="1216800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2.3 Image Subtraction</a:t>
          </a:r>
          <a:endParaRPr lang="en-US" sz="3600" kern="1200" dirty="0"/>
        </a:p>
      </dsp:txBody>
      <dsp:txXfrm>
        <a:off x="59399" y="3398661"/>
        <a:ext cx="7609469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9958F-5D37-4D95-97ED-84E568DCFFDB}">
      <dsp:nvSpPr>
        <dsp:cNvPr id="0" name=""/>
        <dsp:cNvSpPr/>
      </dsp:nvSpPr>
      <dsp:spPr>
        <a:xfrm rot="5400000">
          <a:off x="-129901" y="405468"/>
          <a:ext cx="866011" cy="60620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</a:t>
          </a:r>
          <a:endParaRPr lang="en-GB" sz="1700" kern="1200" dirty="0"/>
        </a:p>
      </dsp:txBody>
      <dsp:txXfrm rot="-5400000">
        <a:off x="2" y="578670"/>
        <a:ext cx="606207" cy="259804"/>
      </dsp:txXfrm>
    </dsp:sp>
    <dsp:sp modelId="{0BDEA10A-267C-4971-8AFB-B41FCC51E72F}">
      <dsp:nvSpPr>
        <dsp:cNvPr id="0" name=""/>
        <dsp:cNvSpPr/>
      </dsp:nvSpPr>
      <dsp:spPr>
        <a:xfrm rot="5400000">
          <a:off x="3180417" y="-2371054"/>
          <a:ext cx="707732" cy="58561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Create weight array</a:t>
          </a:r>
          <a:endParaRPr lang="en-GB" sz="14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W1, W2 = [0,1]</a:t>
          </a:r>
          <a:endParaRPr lang="en-GB" sz="14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342900" lvl="3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Steps </a:t>
          </a:r>
          <a:r>
            <a:rPr lang="th-TH" sz="1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เพียงพอ สร้างภาพผลบวก อย่างน้อย </a:t>
          </a:r>
          <a:r>
            <a:rPr lang="en-US" sz="1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20 </a:t>
          </a:r>
          <a:r>
            <a:rPr lang="th-TH" sz="1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ภาพ</a:t>
          </a:r>
          <a:endParaRPr lang="en-GB" sz="14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-5400000">
        <a:off x="606208" y="237704"/>
        <a:ext cx="5821602" cy="638634"/>
      </dsp:txXfrm>
    </dsp:sp>
    <dsp:sp modelId="{6CE5CF70-4B72-41F0-865C-EE22B08D2706}">
      <dsp:nvSpPr>
        <dsp:cNvPr id="0" name=""/>
        <dsp:cNvSpPr/>
      </dsp:nvSpPr>
      <dsp:spPr>
        <a:xfrm rot="5400000">
          <a:off x="-129901" y="1553896"/>
          <a:ext cx="866011" cy="606207"/>
        </a:xfrm>
        <a:prstGeom prst="chevron">
          <a:avLst/>
        </a:prstGeom>
        <a:solidFill>
          <a:schemeClr val="accent3">
            <a:hueOff val="-747669"/>
            <a:satOff val="6256"/>
            <a:lumOff val="1177"/>
            <a:alphaOff val="0"/>
          </a:schemeClr>
        </a:solidFill>
        <a:ln w="10795" cap="flat" cmpd="sng" algn="ctr">
          <a:solidFill>
            <a:schemeClr val="accent3">
              <a:hueOff val="-747669"/>
              <a:satOff val="6256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</a:t>
          </a:r>
          <a:endParaRPr lang="en-GB" sz="1700" kern="1200" dirty="0"/>
        </a:p>
      </dsp:txBody>
      <dsp:txXfrm rot="-5400000">
        <a:off x="2" y="1727098"/>
        <a:ext cx="606207" cy="259804"/>
      </dsp:txXfrm>
    </dsp:sp>
    <dsp:sp modelId="{B97BD1D2-0578-4ACF-8C04-9AEE39678843}">
      <dsp:nvSpPr>
        <dsp:cNvPr id="0" name=""/>
        <dsp:cNvSpPr/>
      </dsp:nvSpPr>
      <dsp:spPr>
        <a:xfrm rot="5400000">
          <a:off x="2932020" y="-1222685"/>
          <a:ext cx="1204526" cy="58561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-747669"/>
              <a:satOff val="6256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Call OpenCV Video Writer Object (MP4V)</a:t>
          </a:r>
          <a:endParaRPr lang="en-GB" sz="14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cv2.VideoWriter_fourcd()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cv2.VideoWriter()</a:t>
          </a:r>
        </a:p>
        <a:p>
          <a:pPr marL="342900" lvl="3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h-TH" sz="1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กำหนดพารามิเตอร์ </a:t>
          </a:r>
          <a:r>
            <a:rPr lang="en-US" sz="1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frame rate (fps) </a:t>
          </a:r>
          <a:r>
            <a:rPr lang="th-TH" sz="1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ให้เพียงพอ จะเห็นผลการบวกภาพ ที่ค่อยๆเปลี่ยนจากภาพนึง ไปเป็นอีกภาพนึง</a:t>
          </a:r>
          <a:endParaRPr lang="en-GB" sz="14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-5400000">
        <a:off x="606208" y="1161927"/>
        <a:ext cx="5797351" cy="1086926"/>
      </dsp:txXfrm>
    </dsp:sp>
    <dsp:sp modelId="{99712503-F001-4BBC-A2A6-C9287A65261D}">
      <dsp:nvSpPr>
        <dsp:cNvPr id="0" name=""/>
        <dsp:cNvSpPr/>
      </dsp:nvSpPr>
      <dsp:spPr>
        <a:xfrm rot="5400000">
          <a:off x="-129901" y="2790939"/>
          <a:ext cx="866011" cy="606207"/>
        </a:xfrm>
        <a:prstGeom prst="chevron">
          <a:avLst/>
        </a:prstGeom>
        <a:solidFill>
          <a:schemeClr val="accent3">
            <a:hueOff val="-1495338"/>
            <a:satOff val="12512"/>
            <a:lumOff val="2353"/>
            <a:alphaOff val="0"/>
          </a:schemeClr>
        </a:solidFill>
        <a:ln w="10795" cap="flat" cmpd="sng" algn="ctr">
          <a:solidFill>
            <a:schemeClr val="accent3">
              <a:hueOff val="-1495338"/>
              <a:satOff val="12512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</a:t>
          </a:r>
          <a:endParaRPr lang="en-GB" sz="1700" kern="1200" dirty="0"/>
        </a:p>
      </dsp:txBody>
      <dsp:txXfrm rot="-5400000">
        <a:off x="2" y="2964141"/>
        <a:ext cx="606207" cy="259804"/>
      </dsp:txXfrm>
    </dsp:sp>
    <dsp:sp modelId="{11CF5A18-0BAE-4D1A-90E3-44239061DF7D}">
      <dsp:nvSpPr>
        <dsp:cNvPr id="0" name=""/>
        <dsp:cNvSpPr/>
      </dsp:nvSpPr>
      <dsp:spPr>
        <a:xfrm rot="5400000">
          <a:off x="2900686" y="97036"/>
          <a:ext cx="1267194" cy="58561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-1495338"/>
              <a:satOff val="12512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Write()  </a:t>
          </a:r>
          <a:r>
            <a:rPr lang="th-TH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ภาพผลบวกเข้าวิดีโอ ทีละภาพ</a:t>
          </a:r>
          <a:r>
            <a:rPr lang="en-US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 </a:t>
          </a:r>
          <a:r>
            <a:rPr lang="th-TH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เข้าวิดีโอ</a:t>
          </a:r>
          <a:endParaRPr lang="en-GB" sz="180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h-TH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กำหนดให้ เขียนให้ภาพที่ </a:t>
          </a:r>
          <a:r>
            <a:rPr lang="en-US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1 </a:t>
          </a:r>
          <a:r>
            <a:rPr lang="th-TH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ปรากฏ แล้วค่อยๆ เปลี่ยนเป็นภาพที่ </a:t>
          </a:r>
          <a:r>
            <a:rPr lang="en-US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2</a:t>
          </a:r>
          <a:endParaRPr lang="en-GB" sz="180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h-TH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จากนั้น ให้ภาพที่ </a:t>
          </a:r>
          <a:r>
            <a:rPr lang="en-US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2 </a:t>
          </a:r>
          <a:r>
            <a:rPr lang="th-TH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ค่อยๆ หายไป และเปลี่ยนเป็นภาพที่ </a:t>
          </a:r>
          <a:r>
            <a:rPr lang="en-US" sz="1800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1</a:t>
          </a:r>
          <a:endParaRPr lang="en-GB" sz="180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-5400000">
        <a:off x="606208" y="2453374"/>
        <a:ext cx="5794292" cy="1143476"/>
      </dsp:txXfrm>
    </dsp:sp>
    <dsp:sp modelId="{DABD9B27-5ED7-428F-A407-C01138E74A69}">
      <dsp:nvSpPr>
        <dsp:cNvPr id="0" name=""/>
        <dsp:cNvSpPr/>
      </dsp:nvSpPr>
      <dsp:spPr>
        <a:xfrm rot="5400000">
          <a:off x="-129901" y="3662002"/>
          <a:ext cx="866011" cy="606207"/>
        </a:xfrm>
        <a:prstGeom prst="chevron">
          <a:avLst/>
        </a:prstGeom>
        <a:solidFill>
          <a:schemeClr val="accent3">
            <a:hueOff val="-2243008"/>
            <a:satOff val="18769"/>
            <a:lumOff val="3530"/>
            <a:alphaOff val="0"/>
          </a:schemeClr>
        </a:solidFill>
        <a:ln w="10795" cap="flat" cmpd="sng" algn="ctr">
          <a:solidFill>
            <a:schemeClr val="accent3">
              <a:hueOff val="-2243008"/>
              <a:satOff val="18769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</a:t>
          </a:r>
          <a:endParaRPr lang="en-GB" sz="1700" kern="1200" dirty="0"/>
        </a:p>
      </dsp:txBody>
      <dsp:txXfrm rot="-5400000">
        <a:off x="2" y="3835204"/>
        <a:ext cx="606207" cy="259804"/>
      </dsp:txXfrm>
    </dsp:sp>
    <dsp:sp modelId="{23BE830D-CA82-4E9C-A8C4-D2BAE3E21BA7}">
      <dsp:nvSpPr>
        <dsp:cNvPr id="0" name=""/>
        <dsp:cNvSpPr/>
      </dsp:nvSpPr>
      <dsp:spPr>
        <a:xfrm rot="5400000">
          <a:off x="3377623" y="987015"/>
          <a:ext cx="313319" cy="58561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-2243008"/>
              <a:satOff val="18769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release()</a:t>
          </a:r>
        </a:p>
      </dsp:txBody>
      <dsp:txXfrm rot="-5400000">
        <a:off x="606208" y="3773726"/>
        <a:ext cx="5840856" cy="282729"/>
      </dsp:txXfrm>
    </dsp:sp>
    <dsp:sp modelId="{CD634F7C-D54B-4E3D-961A-91026798AF8D}">
      <dsp:nvSpPr>
        <dsp:cNvPr id="0" name=""/>
        <dsp:cNvSpPr/>
      </dsp:nvSpPr>
      <dsp:spPr>
        <a:xfrm rot="5400000">
          <a:off x="-129901" y="4359311"/>
          <a:ext cx="866011" cy="606207"/>
        </a:xfrm>
        <a:prstGeom prst="chevron">
          <a:avLst/>
        </a:prstGeom>
        <a:solidFill>
          <a:schemeClr val="accent3">
            <a:hueOff val="-2990677"/>
            <a:satOff val="25025"/>
            <a:lumOff val="4706"/>
            <a:alphaOff val="0"/>
          </a:schemeClr>
        </a:solidFill>
        <a:ln w="10795" cap="flat" cmpd="sng" algn="ctr">
          <a:solidFill>
            <a:schemeClr val="accent3">
              <a:hueOff val="-2990677"/>
              <a:satOff val="25025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</a:t>
          </a:r>
          <a:endParaRPr lang="en-GB" sz="1700" kern="1200" dirty="0"/>
        </a:p>
      </dsp:txBody>
      <dsp:txXfrm rot="-5400000">
        <a:off x="2" y="4532513"/>
        <a:ext cx="606207" cy="259804"/>
      </dsp:txXfrm>
    </dsp:sp>
    <dsp:sp modelId="{5DA217B4-5835-40C6-9E0D-FD8BE7798C28}">
      <dsp:nvSpPr>
        <dsp:cNvPr id="0" name=""/>
        <dsp:cNvSpPr/>
      </dsp:nvSpPr>
      <dsp:spPr>
        <a:xfrm rot="5400000">
          <a:off x="3353097" y="1588399"/>
          <a:ext cx="362371" cy="58561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-2990677"/>
              <a:satOff val="25025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h-TH" sz="16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ระวัง </a:t>
          </a:r>
          <a:r>
            <a:rPr lang="en-US" sz="16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color model </a:t>
          </a:r>
          <a:r>
            <a:rPr lang="th-TH" sz="16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ที่ควร </a:t>
          </a:r>
          <a:r>
            <a:rPr lang="en-US" sz="16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write</a:t>
          </a:r>
          <a:r>
            <a:rPr lang="th-TH" sz="16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 ลง </a:t>
          </a:r>
          <a:r>
            <a:rPr lang="en-US" sz="16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video </a:t>
          </a:r>
          <a:r>
            <a:rPr lang="th-TH" sz="16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เมื่อใช้ </a:t>
          </a:r>
          <a:r>
            <a:rPr lang="en-US" sz="1600" b="1" kern="1200" dirty="0" err="1">
              <a:latin typeface="TH SarabunPSK" panose="020B0500040200020003" pitchFamily="34" charset="-34"/>
              <a:cs typeface="TH SarabunPSK" panose="020B0500040200020003" pitchFamily="34" charset="-34"/>
            </a:rPr>
            <a:t>openCV</a:t>
          </a:r>
          <a:endParaRPr lang="en-GB" sz="16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-5400000">
        <a:off x="606208" y="4352978"/>
        <a:ext cx="5838462" cy="326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5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2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46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6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43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827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814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53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49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619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5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6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Activity 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3CB1-134B-4361-9B19-D23ACE2E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Activity#2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Topics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C4AEF4-8558-4DBA-81F9-83634C4E2D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987001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535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2AC5-9DF1-4801-9926-D3BC5532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A119-9F03-475D-8F44-73463B3C5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import cv2</a:t>
            </a:r>
          </a:p>
          <a:p>
            <a:endParaRPr lang="en-GB" sz="3200" b="1" dirty="0"/>
          </a:p>
          <a:p>
            <a:r>
              <a:rPr lang="en-GB" sz="3200" b="1" dirty="0"/>
              <a:t>import </a:t>
            </a:r>
            <a:r>
              <a:rPr lang="en-GB" sz="3200" b="1" dirty="0" err="1"/>
              <a:t>numpy</a:t>
            </a:r>
            <a:r>
              <a:rPr lang="en-GB" sz="3200" b="1" dirty="0"/>
              <a:t> as np</a:t>
            </a:r>
          </a:p>
          <a:p>
            <a:endParaRPr lang="en-GB" sz="3200" b="1" dirty="0"/>
          </a:p>
          <a:p>
            <a:r>
              <a:rPr lang="en-GB" sz="3200" b="1" dirty="0"/>
              <a:t>from matplotlib import </a:t>
            </a:r>
            <a:r>
              <a:rPr lang="en-GB" sz="3200" b="1" dirty="0" err="1"/>
              <a:t>pyplot</a:t>
            </a:r>
            <a:r>
              <a:rPr lang="en-GB" sz="3200" b="1" dirty="0"/>
              <a:t> as </a:t>
            </a:r>
            <a:r>
              <a:rPr lang="en-GB" sz="3200" b="1" dirty="0" err="1"/>
              <a:t>plt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82478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42AC5-9DF1-4801-9926-D3BC5532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2.1 Color Model Visualization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A119-9F03-475D-8F44-73463B3C5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905167"/>
            <a:ext cx="4016116" cy="2828996"/>
          </a:xfrm>
        </p:spPr>
        <p:txBody>
          <a:bodyPr anchor="t">
            <a:normAutofit/>
          </a:bodyPr>
          <a:lstStyle/>
          <a:p>
            <a:pPr>
              <a:buFont typeface="Wingdings 2" panose="05020102010507070707" pitchFamily="18" charset="2"/>
              <a:buChar char="R"/>
            </a:pPr>
            <a:r>
              <a:rPr lang="en-US" dirty="0">
                <a:solidFill>
                  <a:srgbClr val="FFFFFF"/>
                </a:solidFill>
                <a:sym typeface="Wingdings 2" panose="05020102010507070707" pitchFamily="18" charset="2"/>
              </a:rPr>
              <a:t> Color Model Conversion</a:t>
            </a:r>
          </a:p>
          <a:p>
            <a:pPr lvl="1">
              <a:buFont typeface="Wingdings 2" panose="05020102010507070707" pitchFamily="18" charset="2"/>
              <a:buChar char="R"/>
            </a:pPr>
            <a:r>
              <a:rPr lang="en-US" dirty="0">
                <a:solidFill>
                  <a:srgbClr val="FFFFFF"/>
                </a:solidFill>
              </a:rPr>
              <a:t>Using cv2.cvtColor()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- RGB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- HSV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- HLS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- </a:t>
            </a:r>
            <a:r>
              <a:rPr lang="en-US" dirty="0" err="1">
                <a:solidFill>
                  <a:srgbClr val="FFFFFF"/>
                </a:solidFill>
              </a:rPr>
              <a:t>YCrCb</a:t>
            </a:r>
            <a:endParaRPr lang="en-US" dirty="0">
              <a:solidFill>
                <a:srgbClr val="FFFFFF"/>
              </a:solidFill>
            </a:endParaRPr>
          </a:p>
          <a:p>
            <a:pPr lvl="2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  <a:sym typeface="Wingdings 2" panose="05020102010507070707" pitchFamily="18" charset="2"/>
              </a:rPr>
              <a:t>  </a:t>
            </a:r>
            <a:r>
              <a:rPr lang="en-US" dirty="0">
                <a:solidFill>
                  <a:srgbClr val="FFFFFF"/>
                </a:solidFill>
              </a:rPr>
              <a:t>Visualize each color channel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B0442-08BE-4E8F-BE19-97B775C21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835" y="372397"/>
            <a:ext cx="7170916" cy="611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6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42AC5-9DF1-4801-9926-D3BC5532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2.2 Image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A119-9F03-475D-8F44-73463B3C5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905167"/>
            <a:ext cx="4016116" cy="2828996"/>
          </a:xfrm>
        </p:spPr>
        <p:txBody>
          <a:bodyPr anchor="t">
            <a:normAutofit/>
          </a:bodyPr>
          <a:lstStyle/>
          <a:p>
            <a:pPr>
              <a:buFont typeface="Wingdings 2" panose="05020102010507070707" pitchFamily="18" charset="2"/>
              <a:buChar char="R"/>
            </a:pPr>
            <a:r>
              <a:rPr lang="en-US" dirty="0">
                <a:solidFill>
                  <a:srgbClr val="FFFFFF"/>
                </a:solidFill>
                <a:sym typeface="Wingdings 2" panose="05020102010507070707" pitchFamily="18" charset="2"/>
              </a:rPr>
              <a:t> Create weight array</a:t>
            </a:r>
          </a:p>
          <a:p>
            <a:pPr lvl="1">
              <a:buFont typeface="Wingdings 2" panose="05020102010507070707" pitchFamily="18" charset="2"/>
              <a:buChar char="R"/>
            </a:pPr>
            <a:r>
              <a:rPr lang="en-US" dirty="0">
                <a:solidFill>
                  <a:srgbClr val="FFFFFF"/>
                </a:solidFill>
                <a:sym typeface="Wingdings 2" panose="05020102010507070707" pitchFamily="18" charset="2"/>
              </a:rPr>
              <a:t>W1, W2 = [0, 1]</a:t>
            </a:r>
          </a:p>
          <a:p>
            <a:pPr lvl="1">
              <a:buFont typeface="Wingdings 2" panose="05020102010507070707" pitchFamily="18" charset="2"/>
              <a:buChar char="R"/>
            </a:pPr>
            <a:r>
              <a:rPr lang="en-US" dirty="0">
                <a:solidFill>
                  <a:srgbClr val="FFFFFF"/>
                </a:solidFill>
                <a:sym typeface="Wingdings 2" panose="05020102010507070707" pitchFamily="18" charset="2"/>
              </a:rPr>
              <a:t>Steps </a:t>
            </a:r>
            <a:r>
              <a:rPr lang="th-TH" dirty="0">
                <a:solidFill>
                  <a:srgbClr val="FFFFFF"/>
                </a:solidFill>
                <a:sym typeface="Wingdings 2" panose="05020102010507070707" pitchFamily="18" charset="2"/>
              </a:rPr>
              <a:t>เพียงพอ จะสร้าง รูป ผลบวก</a:t>
            </a:r>
            <a:r>
              <a:rPr lang="en-US" dirty="0">
                <a:solidFill>
                  <a:srgbClr val="FFFFFF"/>
                </a:solidFill>
                <a:sym typeface="Wingdings 2" panose="05020102010507070707" pitchFamily="18" charset="2"/>
              </a:rPr>
              <a:t> </a:t>
            </a:r>
            <a:endParaRPr lang="en-US" dirty="0">
              <a:solidFill>
                <a:srgbClr val="FFFFFF"/>
              </a:solidFill>
            </a:endParaRPr>
          </a:p>
          <a:p>
            <a:pPr lvl="2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  <a:sym typeface="Wingdings 2" panose="05020102010507070707" pitchFamily="18" charset="2"/>
              </a:rPr>
              <a:t>  </a:t>
            </a:r>
            <a:r>
              <a:rPr lang="en-US" dirty="0">
                <a:solidFill>
                  <a:srgbClr val="FFFFFF"/>
                </a:solidFill>
              </a:rPr>
              <a:t>Write added images to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 video file</a:t>
            </a:r>
            <a:endParaRPr lang="en-GB" dirty="0">
              <a:solidFill>
                <a:srgbClr val="FFFFFF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074C04-2C5B-471C-9DB6-0C35FF4A1A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4965007"/>
              </p:ext>
            </p:extLst>
          </p:nvPr>
        </p:nvGraphicFramePr>
        <p:xfrm>
          <a:off x="5216104" y="1609482"/>
          <a:ext cx="6462359" cy="5191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29B3F7-B0CB-4881-85E0-D86C259BC2F2}"/>
                  </a:ext>
                </a:extLst>
              </p:cNvPr>
              <p:cNvSpPr txBox="1"/>
              <p:nvPr/>
            </p:nvSpPr>
            <p:spPr>
              <a:xfrm>
                <a:off x="5763790" y="519128"/>
                <a:ext cx="46209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800" dirty="0"/>
                  <a:t>Im_addition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29B3F7-B0CB-4881-85E0-D86C259BC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790" y="519128"/>
                <a:ext cx="4620945" cy="430887"/>
              </a:xfrm>
              <a:prstGeom prst="rect">
                <a:avLst/>
              </a:prstGeom>
              <a:blipFill>
                <a:blip r:embed="rId7"/>
                <a:stretch>
                  <a:fillRect l="-4749" t="-23944" b="-50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13521D-CCB0-445E-A150-2058E6EC936A}"/>
                  </a:ext>
                </a:extLst>
              </p:cNvPr>
              <p:cNvSpPr txBox="1"/>
              <p:nvPr/>
            </p:nvSpPr>
            <p:spPr>
              <a:xfrm>
                <a:off x="6583694" y="1123837"/>
                <a:ext cx="25943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b="1" dirty="0"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13521D-CCB0-445E-A150-2058E6EC9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94" y="1123837"/>
                <a:ext cx="25943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83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42AC5-9DF1-4801-9926-D3BC5532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2.2 Image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A119-9F03-475D-8F44-73463B3C5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905167"/>
            <a:ext cx="4016116" cy="2828996"/>
          </a:xfrm>
        </p:spPr>
        <p:txBody>
          <a:bodyPr anchor="t">
            <a:normAutofit/>
          </a:bodyPr>
          <a:lstStyle/>
          <a:p>
            <a:pPr>
              <a:buFont typeface="Wingdings 2" panose="05020102010507070707" pitchFamily="18" charset="2"/>
              <a:buChar char="R"/>
            </a:pPr>
            <a:r>
              <a:rPr lang="en-US" dirty="0">
                <a:solidFill>
                  <a:srgbClr val="FFFFFF"/>
                </a:solidFill>
                <a:sym typeface="Wingdings 2" panose="05020102010507070707" pitchFamily="18" charset="2"/>
              </a:rPr>
              <a:t> Create weight array</a:t>
            </a:r>
          </a:p>
          <a:p>
            <a:pPr lvl="1">
              <a:buFont typeface="Wingdings 2" panose="05020102010507070707" pitchFamily="18" charset="2"/>
              <a:buChar char="R"/>
            </a:pPr>
            <a:r>
              <a:rPr lang="en-US" dirty="0">
                <a:solidFill>
                  <a:srgbClr val="FFFFFF"/>
                </a:solidFill>
                <a:sym typeface="Wingdings 2" panose="05020102010507070707" pitchFamily="18" charset="2"/>
              </a:rPr>
              <a:t>W1, W2 = [0, 1]</a:t>
            </a:r>
          </a:p>
          <a:p>
            <a:pPr lvl="1">
              <a:buFont typeface="Wingdings 2" panose="05020102010507070707" pitchFamily="18" charset="2"/>
              <a:buChar char="R"/>
            </a:pPr>
            <a:r>
              <a:rPr lang="en-US" dirty="0">
                <a:solidFill>
                  <a:srgbClr val="FFFFFF"/>
                </a:solidFill>
                <a:sym typeface="Wingdings 2" panose="05020102010507070707" pitchFamily="18" charset="2"/>
              </a:rPr>
              <a:t>Steps </a:t>
            </a:r>
            <a:r>
              <a:rPr lang="th-TH" dirty="0">
                <a:solidFill>
                  <a:srgbClr val="FFFFFF"/>
                </a:solidFill>
                <a:sym typeface="Wingdings 2" panose="05020102010507070707" pitchFamily="18" charset="2"/>
              </a:rPr>
              <a:t>เพียงพอ จะสร้าง รูป ผลบวก</a:t>
            </a:r>
            <a:r>
              <a:rPr lang="en-US" dirty="0">
                <a:solidFill>
                  <a:srgbClr val="FFFFFF"/>
                </a:solidFill>
                <a:sym typeface="Wingdings 2" panose="05020102010507070707" pitchFamily="18" charset="2"/>
              </a:rPr>
              <a:t> </a:t>
            </a:r>
            <a:endParaRPr lang="en-US" dirty="0">
              <a:solidFill>
                <a:srgbClr val="FFFFFF"/>
              </a:solidFill>
            </a:endParaRPr>
          </a:p>
          <a:p>
            <a:pPr lvl="2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  <a:sym typeface="Wingdings 2" panose="05020102010507070707" pitchFamily="18" charset="2"/>
              </a:rPr>
              <a:t>  </a:t>
            </a:r>
            <a:r>
              <a:rPr lang="en-US" dirty="0">
                <a:solidFill>
                  <a:srgbClr val="FFFFFF"/>
                </a:solidFill>
              </a:rPr>
              <a:t>Write added images to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 video file</a:t>
            </a:r>
            <a:endParaRPr lang="en-GB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29B3F7-B0CB-4881-85E0-D86C259BC2F2}"/>
                  </a:ext>
                </a:extLst>
              </p:cNvPr>
              <p:cNvSpPr txBox="1"/>
              <p:nvPr/>
            </p:nvSpPr>
            <p:spPr>
              <a:xfrm>
                <a:off x="5965073" y="962196"/>
                <a:ext cx="46209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800" dirty="0"/>
                  <a:t>Im_addition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29B3F7-B0CB-4881-85E0-D86C259BC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073" y="962196"/>
                <a:ext cx="4620945" cy="430887"/>
              </a:xfrm>
              <a:prstGeom prst="rect">
                <a:avLst/>
              </a:prstGeom>
              <a:blipFill>
                <a:blip r:embed="rId4"/>
                <a:stretch>
                  <a:fillRect l="-4749" t="-23944" b="-492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13521D-CCB0-445E-A150-2058E6EC936A}"/>
                  </a:ext>
                </a:extLst>
              </p:cNvPr>
              <p:cNvSpPr txBox="1"/>
              <p:nvPr/>
            </p:nvSpPr>
            <p:spPr>
              <a:xfrm>
                <a:off x="6784977" y="1566905"/>
                <a:ext cx="25943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b="1" dirty="0"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13521D-CCB0-445E-A150-2058E6EC9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977" y="1566905"/>
                <a:ext cx="25943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_addition_20fps_RGB_mp4">
            <a:hlinkClick r:id="" action="ppaction://media"/>
            <a:extLst>
              <a:ext uri="{FF2B5EF4-FFF2-40B4-BE49-F238E27FC236}">
                <a16:creationId xmlns:a16="http://schemas.microsoft.com/office/drawing/2014/main" id="{33AB8519-8EA5-4E68-9A36-0CC4B4D3C3E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37464" y="2257964"/>
            <a:ext cx="5350893" cy="356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4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42AC5-9DF1-4801-9926-D3BC5532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259747" cy="1255469"/>
          </a:xfrm>
        </p:spPr>
        <p:txBody>
          <a:bodyPr>
            <a:normAutofit/>
          </a:bodyPr>
          <a:lstStyle/>
          <a:p>
            <a:r>
              <a:rPr lang="en-US" dirty="0"/>
              <a:t>2.3 Image Bitwise</a:t>
            </a:r>
            <a:br>
              <a:rPr lang="en-US" dirty="0"/>
            </a:br>
            <a:r>
              <a:rPr lang="en-US" dirty="0"/>
              <a:t>	AND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A119-9F03-475D-8F44-73463B3C5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905167"/>
            <a:ext cx="4016116" cy="2828996"/>
          </a:xfrm>
        </p:spPr>
        <p:txBody>
          <a:bodyPr anchor="t">
            <a:normAutofit lnSpcReduction="10000"/>
          </a:bodyPr>
          <a:lstStyle/>
          <a:p>
            <a:pPr>
              <a:buFont typeface="Wingdings 2" panose="05020102010507070707" pitchFamily="18" charset="2"/>
              <a:buChar char="R"/>
            </a:pPr>
            <a:r>
              <a:rPr lang="en-US" dirty="0">
                <a:solidFill>
                  <a:srgbClr val="FFFFFF"/>
                </a:solidFill>
                <a:sym typeface="Wingdings 2" panose="05020102010507070707" pitchFamily="18" charset="2"/>
              </a:rPr>
              <a:t> Create Image Mask</a:t>
            </a:r>
          </a:p>
          <a:p>
            <a:pPr lvl="1">
              <a:buFont typeface="Wingdings 2" panose="05020102010507070707" pitchFamily="18" charset="2"/>
              <a:buChar char="R"/>
            </a:pPr>
            <a:r>
              <a:rPr lang="en-US" dirty="0">
                <a:solidFill>
                  <a:srgbClr val="FFFFFF"/>
                </a:solidFill>
                <a:sym typeface="Wingdings 2" panose="05020102010507070707" pitchFamily="18" charset="2"/>
              </a:rPr>
              <a:t>= create zeros array</a:t>
            </a:r>
          </a:p>
          <a:p>
            <a:pPr lvl="1">
              <a:buFont typeface="Wingdings 2" panose="05020102010507070707" pitchFamily="18" charset="2"/>
              <a:buChar char="R"/>
            </a:pPr>
            <a:r>
              <a:rPr lang="en-US" dirty="0">
                <a:solidFill>
                  <a:srgbClr val="FFFFFF"/>
                </a:solidFill>
                <a:sym typeface="Wingdings 2" panose="05020102010507070707" pitchFamily="18" charset="2"/>
              </a:rPr>
              <a:t>= Fill 255 in Image Mask at</a:t>
            </a:r>
          </a:p>
          <a:p>
            <a:pPr lvl="2">
              <a:buFont typeface="Wingdings 2" panose="05020102010507070707" pitchFamily="18" charset="2"/>
              <a:buChar char="R"/>
            </a:pPr>
            <a:r>
              <a:rPr lang="en-US" dirty="0">
                <a:solidFill>
                  <a:srgbClr val="FFFFFF"/>
                </a:solidFill>
                <a:sym typeface="Wingdings 2" panose="05020102010507070707" pitchFamily="18" charset="2"/>
              </a:rPr>
              <a:t>Pixel x, pixel y of </a:t>
            </a:r>
          </a:p>
          <a:p>
            <a:pPr lvl="3">
              <a:buFont typeface="Wingdings 2" panose="05020102010507070707" pitchFamily="18" charset="2"/>
              <a:buChar char="R"/>
            </a:pPr>
            <a:r>
              <a:rPr lang="en-US" dirty="0">
                <a:solidFill>
                  <a:srgbClr val="FFFFFF"/>
                </a:solidFill>
                <a:sym typeface="Wingdings 2" panose="05020102010507070707" pitchFamily="18" charset="2"/>
              </a:rPr>
              <a:t>Object area  </a:t>
            </a:r>
            <a:endParaRPr lang="en-US" dirty="0">
              <a:solidFill>
                <a:srgbClr val="FFFFFF"/>
              </a:solidFill>
            </a:endParaRPr>
          </a:p>
          <a:p>
            <a:pPr lvl="2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  <a:sym typeface="Wingdings 2" panose="05020102010507070707" pitchFamily="18" charset="2"/>
              </a:rPr>
              <a:t>  </a:t>
            </a:r>
            <a:r>
              <a:rPr lang="en-US" dirty="0">
                <a:solidFill>
                  <a:srgbClr val="FFFFFF"/>
                </a:solidFill>
              </a:rPr>
              <a:t>Use bitwise AND operation</a:t>
            </a: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Bitwise_AND</a:t>
            </a:r>
            <a:r>
              <a:rPr lang="en-US" dirty="0">
                <a:solidFill>
                  <a:srgbClr val="FFFFFF"/>
                </a:solidFill>
              </a:rPr>
              <a:t>()</a:t>
            </a:r>
            <a:r>
              <a:rPr lang="th-TH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to mask only object area from original image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29B3F7-B0CB-4881-85E0-D86C259BC2F2}"/>
                  </a:ext>
                </a:extLst>
              </p:cNvPr>
              <p:cNvSpPr txBox="1"/>
              <p:nvPr/>
            </p:nvSpPr>
            <p:spPr>
              <a:xfrm>
                <a:off x="5195480" y="2085126"/>
                <a:ext cx="65479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800" dirty="0"/>
                  <a:t>Im_o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bj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𝑎𝑟𝑒𝑎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𝐵𝑖𝑡𝑤𝑖𝑠𝑒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𝑚𝑎𝑠𝑘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29B3F7-B0CB-4881-85E0-D86C259BC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480" y="2085126"/>
                <a:ext cx="6547946" cy="430887"/>
              </a:xfrm>
              <a:prstGeom prst="rect">
                <a:avLst/>
              </a:prstGeom>
              <a:blipFill>
                <a:blip r:embed="rId2"/>
                <a:stretch>
                  <a:fillRect l="-3259" t="-23944" b="-50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6D37081-A0DC-471B-B30E-D9D6A671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208" y="2905167"/>
            <a:ext cx="6878218" cy="185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46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18BD99-41E9-467C-9777-74587F83171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84</TotalTime>
  <Words>329</Words>
  <Application>Microsoft Office PowerPoint</Application>
  <PresentationFormat>Widescreen</PresentationFormat>
  <Paragraphs>66</Paragraphs>
  <Slides>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Cambria Math</vt:lpstr>
      <vt:lpstr>Corbel</vt:lpstr>
      <vt:lpstr>TH SarabunPSK</vt:lpstr>
      <vt:lpstr>Tw Cen MT</vt:lpstr>
      <vt:lpstr>Wingdings 2</vt:lpstr>
      <vt:lpstr>Circuit</vt:lpstr>
      <vt:lpstr>Frame</vt:lpstr>
      <vt:lpstr>Activity #2</vt:lpstr>
      <vt:lpstr>Activity#2  Topics</vt:lpstr>
      <vt:lpstr>Libraries</vt:lpstr>
      <vt:lpstr>2.1 Color Model Visualization</vt:lpstr>
      <vt:lpstr>2.2 Image Addition</vt:lpstr>
      <vt:lpstr>2.2 Image Addition</vt:lpstr>
      <vt:lpstr>2.3 Image Bitwise  AND 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#2</dc:title>
  <dc:creator>orachat chitsobhuk</dc:creator>
  <cp:lastModifiedBy>orachat chitsobhuk</cp:lastModifiedBy>
  <cp:revision>3</cp:revision>
  <dcterms:created xsi:type="dcterms:W3CDTF">2022-01-22T06:49:15Z</dcterms:created>
  <dcterms:modified xsi:type="dcterms:W3CDTF">2022-01-22T08:13:56Z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