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8399-82A5-4F04-8671-5E74070C5E00}" type="datetimeFigureOut">
              <a:rPr lang="es-CO" smtClean="0"/>
              <a:t>20/06/2023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8860C-7A71-4B72-8FEA-842AAAFCC0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26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20/06/2023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800" dirty="0"/>
              <a:t>Blockchain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935435"/>
            <a:ext cx="5411758" cy="522092"/>
          </a:xfrm>
        </p:spPr>
        <p:txBody>
          <a:bodyPr/>
          <a:lstStyle/>
          <a:p>
            <a:r>
              <a:rPr lang="es-CO" dirty="0"/>
              <a:t>Juan Nicolás Nontoa Caballero</a:t>
            </a:r>
          </a:p>
        </p:txBody>
      </p:sp>
    </p:spTree>
    <p:extLst>
      <p:ext uri="{BB962C8B-B14F-4D97-AF65-F5344CB8AC3E}">
        <p14:creationId xmlns:p14="http://schemas.microsoft.com/office/powerpoint/2010/main" val="128647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derstanding how a blockchain works">
            <a:extLst>
              <a:ext uri="{FF2B5EF4-FFF2-40B4-BE49-F238E27FC236}">
                <a16:creationId xmlns:a16="http://schemas.microsoft.com/office/drawing/2014/main" id="{37DAA5CF-4032-EA69-FE43-C5C543D0D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20" y="899704"/>
            <a:ext cx="8293359" cy="4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4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2,000+ Blockchain Nodes Stock Photos, Pictures &amp; Royalty-Free Images -  iStock">
            <a:extLst>
              <a:ext uri="{FF2B5EF4-FFF2-40B4-BE49-F238E27FC236}">
                <a16:creationId xmlns:a16="http://schemas.microsoft.com/office/drawing/2014/main" id="{9BCC19BE-99C0-A370-45CD-3E832A258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31" y="1175852"/>
            <a:ext cx="4114409" cy="411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Client-Server? Definition and FAQs | HEAVY.AI">
            <a:extLst>
              <a:ext uri="{FF2B5EF4-FFF2-40B4-BE49-F238E27FC236}">
                <a16:creationId xmlns:a16="http://schemas.microsoft.com/office/drawing/2014/main" id="{15DC1191-A875-2BF1-AD65-A1F0BD2D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60" y="1516223"/>
            <a:ext cx="4467738" cy="34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 descr="Marca de insignia1 con relleno sólido">
            <a:extLst>
              <a:ext uri="{FF2B5EF4-FFF2-40B4-BE49-F238E27FC236}">
                <a16:creationId xmlns:a16="http://schemas.microsoft.com/office/drawing/2014/main" id="{281797EB-137F-DE35-3B17-DD36D7A6C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680" y="5174666"/>
            <a:ext cx="1283670" cy="1283670"/>
          </a:xfrm>
          <a:prstGeom prst="rect">
            <a:avLst/>
          </a:prstGeom>
        </p:spPr>
      </p:pic>
      <p:pic>
        <p:nvPicPr>
          <p:cNvPr id="7" name="Gráfico 6" descr="Cerrar con relleno sólido">
            <a:extLst>
              <a:ext uri="{FF2B5EF4-FFF2-40B4-BE49-F238E27FC236}">
                <a16:creationId xmlns:a16="http://schemas.microsoft.com/office/drawing/2014/main" id="{DE5FFC0C-6601-866A-F440-CE0831FE7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2716" y="4949888"/>
            <a:ext cx="1508448" cy="15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4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plication of blockchain in Supply chain management - » Supply Chain  Solutions| Consulting| Stellium Inc.">
            <a:extLst>
              <a:ext uri="{FF2B5EF4-FFF2-40B4-BE49-F238E27FC236}">
                <a16:creationId xmlns:a16="http://schemas.microsoft.com/office/drawing/2014/main" id="{C3877DA1-5272-16CA-8F79-78F522A4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78" y="724368"/>
            <a:ext cx="8103443" cy="488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80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ylučovat Závěr estetický pos and pow široký echo maloobchodní">
            <a:extLst>
              <a:ext uri="{FF2B5EF4-FFF2-40B4-BE49-F238E27FC236}">
                <a16:creationId xmlns:a16="http://schemas.microsoft.com/office/drawing/2014/main" id="{0B995FE1-791B-0DC6-A487-E5147253C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75" y="1640341"/>
            <a:ext cx="6911649" cy="357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57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ripto">
            <a:extLst>
              <a:ext uri="{FF2B5EF4-FFF2-40B4-BE49-F238E27FC236}">
                <a16:creationId xmlns:a16="http://schemas.microsoft.com/office/drawing/2014/main" id="{DE0FCCCE-B933-A2C6-42EC-E8FCFA20B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621" y="345357"/>
            <a:ext cx="6361567" cy="602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83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615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</Words>
  <Application>Microsoft Office PowerPoint</Application>
  <PresentationFormat>Panorámica</PresentationFormat>
  <Paragraphs>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Blockchain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JUAN NICOLAS NONTOA CABALLERO</cp:lastModifiedBy>
  <cp:revision>20</cp:revision>
  <dcterms:created xsi:type="dcterms:W3CDTF">2018-11-30T16:08:44Z</dcterms:created>
  <dcterms:modified xsi:type="dcterms:W3CDTF">2023-06-21T06:13:06Z</dcterms:modified>
</cp:coreProperties>
</file>