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73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46C01-38D0-48B9-9F6A-14BDD3FE215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394255-22A7-4BAE-8092-07F5346BEE0A}">
      <dgm:prSet/>
      <dgm:spPr/>
      <dgm:t>
        <a:bodyPr/>
        <a:lstStyle/>
        <a:p>
          <a:r>
            <a:rPr lang="en-US" b="0" i="0"/>
            <a:t>Planning: Iterative sprint planning instead of up-front rigid plans</a:t>
          </a:r>
          <a:endParaRPr lang="en-US"/>
        </a:p>
      </dgm:t>
    </dgm:pt>
    <dgm:pt modelId="{76C0FC74-645E-41BF-975C-0F47156DD637}" type="parTrans" cxnId="{EC9EF398-9F60-47E6-BD06-A889E5C129C9}">
      <dgm:prSet/>
      <dgm:spPr/>
      <dgm:t>
        <a:bodyPr/>
        <a:lstStyle/>
        <a:p>
          <a:endParaRPr lang="en-US"/>
        </a:p>
      </dgm:t>
    </dgm:pt>
    <dgm:pt modelId="{28392420-619C-4FF4-B2AB-CCF715CF1D76}" type="sibTrans" cxnId="{EC9EF398-9F60-47E6-BD06-A889E5C129C9}">
      <dgm:prSet/>
      <dgm:spPr/>
      <dgm:t>
        <a:bodyPr/>
        <a:lstStyle/>
        <a:p>
          <a:endParaRPr lang="en-US"/>
        </a:p>
      </dgm:t>
    </dgm:pt>
    <dgm:pt modelId="{06806690-3612-4702-B72E-8A461B92642C}">
      <dgm:prSet/>
      <dgm:spPr/>
      <dgm:t>
        <a:bodyPr/>
        <a:lstStyle/>
        <a:p>
          <a:r>
            <a:rPr lang="en-US" b="0" i="0"/>
            <a:t>Analysis: Continuous user feedback shapes ongoing analysis</a:t>
          </a:r>
          <a:endParaRPr lang="en-US"/>
        </a:p>
      </dgm:t>
    </dgm:pt>
    <dgm:pt modelId="{803F3099-7BC7-4148-9C95-FAE366C134F3}" type="parTrans" cxnId="{492DA2AD-2118-40CC-8ADF-D762CE0B3051}">
      <dgm:prSet/>
      <dgm:spPr/>
      <dgm:t>
        <a:bodyPr/>
        <a:lstStyle/>
        <a:p>
          <a:endParaRPr lang="en-US"/>
        </a:p>
      </dgm:t>
    </dgm:pt>
    <dgm:pt modelId="{B3794E14-41EE-4830-B56B-20C2D5C836AC}" type="sibTrans" cxnId="{492DA2AD-2118-40CC-8ADF-D762CE0B3051}">
      <dgm:prSet/>
      <dgm:spPr/>
      <dgm:t>
        <a:bodyPr/>
        <a:lstStyle/>
        <a:p>
          <a:endParaRPr lang="en-US"/>
        </a:p>
      </dgm:t>
    </dgm:pt>
    <dgm:pt modelId="{76E1C9DF-2CAF-41F9-B315-312D9891705A}">
      <dgm:prSet/>
      <dgm:spPr/>
      <dgm:t>
        <a:bodyPr/>
        <a:lstStyle/>
        <a:p>
          <a:r>
            <a:rPr lang="en-US" b="0" i="0"/>
            <a:t>Design: Incremental design driven by user stories</a:t>
          </a:r>
          <a:endParaRPr lang="en-US"/>
        </a:p>
      </dgm:t>
    </dgm:pt>
    <dgm:pt modelId="{2C1EDA18-9034-4789-BFE3-38BAF10095FC}" type="parTrans" cxnId="{EAF6984E-4D78-474F-9AF7-5619232A9456}">
      <dgm:prSet/>
      <dgm:spPr/>
      <dgm:t>
        <a:bodyPr/>
        <a:lstStyle/>
        <a:p>
          <a:endParaRPr lang="en-US"/>
        </a:p>
      </dgm:t>
    </dgm:pt>
    <dgm:pt modelId="{96B33958-8422-4D3C-B572-D79BB9FC5F16}" type="sibTrans" cxnId="{EAF6984E-4D78-474F-9AF7-5619232A9456}">
      <dgm:prSet/>
      <dgm:spPr/>
      <dgm:t>
        <a:bodyPr/>
        <a:lstStyle/>
        <a:p>
          <a:endParaRPr lang="en-US"/>
        </a:p>
      </dgm:t>
    </dgm:pt>
    <dgm:pt modelId="{2404FCA9-EA42-45AA-B640-3AEA9E1C8A70}">
      <dgm:prSet/>
      <dgm:spPr/>
      <dgm:t>
        <a:bodyPr/>
        <a:lstStyle/>
        <a:p>
          <a:r>
            <a:rPr lang="en-US" b="0" i="0"/>
            <a:t>Implementation: Code is developed in short, frequent cycles (sprints)</a:t>
          </a:r>
          <a:endParaRPr lang="en-US"/>
        </a:p>
      </dgm:t>
    </dgm:pt>
    <dgm:pt modelId="{E978D151-7F8F-4EB3-803A-922C1E9D3D81}" type="parTrans" cxnId="{66D9574B-C07B-430B-B4A7-F42BF16A5774}">
      <dgm:prSet/>
      <dgm:spPr/>
      <dgm:t>
        <a:bodyPr/>
        <a:lstStyle/>
        <a:p>
          <a:endParaRPr lang="en-US"/>
        </a:p>
      </dgm:t>
    </dgm:pt>
    <dgm:pt modelId="{BC7E888E-320C-4708-A1D0-003841C71E7F}" type="sibTrans" cxnId="{66D9574B-C07B-430B-B4A7-F42BF16A5774}">
      <dgm:prSet/>
      <dgm:spPr/>
      <dgm:t>
        <a:bodyPr/>
        <a:lstStyle/>
        <a:p>
          <a:endParaRPr lang="en-US"/>
        </a:p>
      </dgm:t>
    </dgm:pt>
    <dgm:pt modelId="{F8AE251B-C2FF-462B-A73F-45DFF28A851B}">
      <dgm:prSet/>
      <dgm:spPr/>
      <dgm:t>
        <a:bodyPr/>
        <a:lstStyle/>
        <a:p>
          <a:r>
            <a:rPr lang="en-US" b="0" i="0"/>
            <a:t>Testing: Ongoing testing and integration with each sprint</a:t>
          </a:r>
          <a:endParaRPr lang="en-US"/>
        </a:p>
      </dgm:t>
    </dgm:pt>
    <dgm:pt modelId="{80C91EE4-87D3-4BA3-8324-886E9A285352}" type="parTrans" cxnId="{22A0C62E-9167-4C9C-B130-247DF3B8985C}">
      <dgm:prSet/>
      <dgm:spPr/>
      <dgm:t>
        <a:bodyPr/>
        <a:lstStyle/>
        <a:p>
          <a:endParaRPr lang="en-US"/>
        </a:p>
      </dgm:t>
    </dgm:pt>
    <dgm:pt modelId="{326CE447-D28C-4A02-B104-CB16BB2CE1E6}" type="sibTrans" cxnId="{22A0C62E-9167-4C9C-B130-247DF3B8985C}">
      <dgm:prSet/>
      <dgm:spPr/>
      <dgm:t>
        <a:bodyPr/>
        <a:lstStyle/>
        <a:p>
          <a:endParaRPr lang="en-US"/>
        </a:p>
      </dgm:t>
    </dgm:pt>
    <dgm:pt modelId="{E79C1E6D-57FA-4075-9497-281CD338061C}">
      <dgm:prSet/>
      <dgm:spPr/>
      <dgm:t>
        <a:bodyPr/>
        <a:lstStyle/>
        <a:p>
          <a:r>
            <a:rPr lang="en-US" b="0" i="0"/>
            <a:t>Deployment: Features delivered in increments</a:t>
          </a:r>
          <a:endParaRPr lang="en-US"/>
        </a:p>
      </dgm:t>
    </dgm:pt>
    <dgm:pt modelId="{2DBDCC09-5245-460F-B4A5-396B901F343D}" type="parTrans" cxnId="{895D5A10-5947-4D28-ADFE-108B8D0047D9}">
      <dgm:prSet/>
      <dgm:spPr/>
      <dgm:t>
        <a:bodyPr/>
        <a:lstStyle/>
        <a:p>
          <a:endParaRPr lang="en-US"/>
        </a:p>
      </dgm:t>
    </dgm:pt>
    <dgm:pt modelId="{A57A1AB8-2F9A-4B0C-9A31-EE02C482F27A}" type="sibTrans" cxnId="{895D5A10-5947-4D28-ADFE-108B8D0047D9}">
      <dgm:prSet/>
      <dgm:spPr/>
      <dgm:t>
        <a:bodyPr/>
        <a:lstStyle/>
        <a:p>
          <a:endParaRPr lang="en-US"/>
        </a:p>
      </dgm:t>
    </dgm:pt>
    <dgm:pt modelId="{282224F3-9633-4105-8FDE-83690F084402}">
      <dgm:prSet/>
      <dgm:spPr/>
      <dgm:t>
        <a:bodyPr/>
        <a:lstStyle/>
        <a:p>
          <a:r>
            <a:rPr lang="en-US" b="0" i="0"/>
            <a:t>Maintenance: Regular retrospective feedback guides improvements</a:t>
          </a:r>
          <a:endParaRPr lang="en-US"/>
        </a:p>
      </dgm:t>
    </dgm:pt>
    <dgm:pt modelId="{D8B178B8-E585-4D82-AB25-7321CB24A393}" type="parTrans" cxnId="{53ACCCA5-431A-472D-904D-A3B8B7AE1D02}">
      <dgm:prSet/>
      <dgm:spPr/>
      <dgm:t>
        <a:bodyPr/>
        <a:lstStyle/>
        <a:p>
          <a:endParaRPr lang="en-US"/>
        </a:p>
      </dgm:t>
    </dgm:pt>
    <dgm:pt modelId="{82796756-1C15-486D-9A94-F3476F57497B}" type="sibTrans" cxnId="{53ACCCA5-431A-472D-904D-A3B8B7AE1D02}">
      <dgm:prSet/>
      <dgm:spPr/>
      <dgm:t>
        <a:bodyPr/>
        <a:lstStyle/>
        <a:p>
          <a:endParaRPr lang="en-US"/>
        </a:p>
      </dgm:t>
    </dgm:pt>
    <dgm:pt modelId="{98A46BF5-3CC2-4A4D-AF4B-EAF8E2A5CE64}" type="pres">
      <dgm:prSet presAssocID="{2FF46C01-38D0-48B9-9F6A-14BDD3FE215E}" presName="Name0" presStyleCnt="0">
        <dgm:presLayoutVars>
          <dgm:dir/>
          <dgm:resizeHandles val="exact"/>
        </dgm:presLayoutVars>
      </dgm:prSet>
      <dgm:spPr/>
    </dgm:pt>
    <dgm:pt modelId="{4447D136-27B3-496D-B292-FBA12518F25B}" type="pres">
      <dgm:prSet presAssocID="{D9394255-22A7-4BAE-8092-07F5346BEE0A}" presName="node" presStyleLbl="node1" presStyleIdx="0" presStyleCnt="7">
        <dgm:presLayoutVars>
          <dgm:bulletEnabled val="1"/>
        </dgm:presLayoutVars>
      </dgm:prSet>
      <dgm:spPr/>
    </dgm:pt>
    <dgm:pt modelId="{250F4333-DD0B-4089-8A59-1EC8741936A6}" type="pres">
      <dgm:prSet presAssocID="{28392420-619C-4FF4-B2AB-CCF715CF1D76}" presName="sibTrans" presStyleLbl="sibTrans1D1" presStyleIdx="0" presStyleCnt="6"/>
      <dgm:spPr/>
    </dgm:pt>
    <dgm:pt modelId="{5CDE85E9-7710-419B-9E46-DC19AEAC2A32}" type="pres">
      <dgm:prSet presAssocID="{28392420-619C-4FF4-B2AB-CCF715CF1D76}" presName="connectorText" presStyleLbl="sibTrans1D1" presStyleIdx="0" presStyleCnt="6"/>
      <dgm:spPr/>
    </dgm:pt>
    <dgm:pt modelId="{261B2995-DC17-466B-98C4-C030BE81F19A}" type="pres">
      <dgm:prSet presAssocID="{06806690-3612-4702-B72E-8A461B92642C}" presName="node" presStyleLbl="node1" presStyleIdx="1" presStyleCnt="7">
        <dgm:presLayoutVars>
          <dgm:bulletEnabled val="1"/>
        </dgm:presLayoutVars>
      </dgm:prSet>
      <dgm:spPr/>
    </dgm:pt>
    <dgm:pt modelId="{512838AE-83E3-4C9D-AF92-02D7A2350FD7}" type="pres">
      <dgm:prSet presAssocID="{B3794E14-41EE-4830-B56B-20C2D5C836AC}" presName="sibTrans" presStyleLbl="sibTrans1D1" presStyleIdx="1" presStyleCnt="6"/>
      <dgm:spPr/>
    </dgm:pt>
    <dgm:pt modelId="{92D0AAE2-1E2F-40DA-92C3-C145A3032808}" type="pres">
      <dgm:prSet presAssocID="{B3794E14-41EE-4830-B56B-20C2D5C836AC}" presName="connectorText" presStyleLbl="sibTrans1D1" presStyleIdx="1" presStyleCnt="6"/>
      <dgm:spPr/>
    </dgm:pt>
    <dgm:pt modelId="{6E119C53-F7C2-4607-8F75-F3388A18AE33}" type="pres">
      <dgm:prSet presAssocID="{76E1C9DF-2CAF-41F9-B315-312D9891705A}" presName="node" presStyleLbl="node1" presStyleIdx="2" presStyleCnt="7">
        <dgm:presLayoutVars>
          <dgm:bulletEnabled val="1"/>
        </dgm:presLayoutVars>
      </dgm:prSet>
      <dgm:spPr/>
    </dgm:pt>
    <dgm:pt modelId="{457AD2C5-806E-40BB-A797-065A350A30A6}" type="pres">
      <dgm:prSet presAssocID="{96B33958-8422-4D3C-B572-D79BB9FC5F16}" presName="sibTrans" presStyleLbl="sibTrans1D1" presStyleIdx="2" presStyleCnt="6"/>
      <dgm:spPr/>
    </dgm:pt>
    <dgm:pt modelId="{C7BD71F8-AC43-438C-A8DC-A0253F2C069B}" type="pres">
      <dgm:prSet presAssocID="{96B33958-8422-4D3C-B572-D79BB9FC5F16}" presName="connectorText" presStyleLbl="sibTrans1D1" presStyleIdx="2" presStyleCnt="6"/>
      <dgm:spPr/>
    </dgm:pt>
    <dgm:pt modelId="{20E4E3B4-86B6-4A57-B16E-296BA4677E6F}" type="pres">
      <dgm:prSet presAssocID="{2404FCA9-EA42-45AA-B640-3AEA9E1C8A70}" presName="node" presStyleLbl="node1" presStyleIdx="3" presStyleCnt="7">
        <dgm:presLayoutVars>
          <dgm:bulletEnabled val="1"/>
        </dgm:presLayoutVars>
      </dgm:prSet>
      <dgm:spPr/>
    </dgm:pt>
    <dgm:pt modelId="{07B7799A-903E-4AE9-B092-C274796BDAB6}" type="pres">
      <dgm:prSet presAssocID="{BC7E888E-320C-4708-A1D0-003841C71E7F}" presName="sibTrans" presStyleLbl="sibTrans1D1" presStyleIdx="3" presStyleCnt="6"/>
      <dgm:spPr/>
    </dgm:pt>
    <dgm:pt modelId="{B92535D4-4977-4F9E-9EE1-4B757FB41AC4}" type="pres">
      <dgm:prSet presAssocID="{BC7E888E-320C-4708-A1D0-003841C71E7F}" presName="connectorText" presStyleLbl="sibTrans1D1" presStyleIdx="3" presStyleCnt="6"/>
      <dgm:spPr/>
    </dgm:pt>
    <dgm:pt modelId="{B97A70AF-C27A-4E54-AB1F-37B02DC84D35}" type="pres">
      <dgm:prSet presAssocID="{F8AE251B-C2FF-462B-A73F-45DFF28A851B}" presName="node" presStyleLbl="node1" presStyleIdx="4" presStyleCnt="7">
        <dgm:presLayoutVars>
          <dgm:bulletEnabled val="1"/>
        </dgm:presLayoutVars>
      </dgm:prSet>
      <dgm:spPr/>
    </dgm:pt>
    <dgm:pt modelId="{94A3C08A-9C89-4988-8A45-D6761461E620}" type="pres">
      <dgm:prSet presAssocID="{326CE447-D28C-4A02-B104-CB16BB2CE1E6}" presName="sibTrans" presStyleLbl="sibTrans1D1" presStyleIdx="4" presStyleCnt="6"/>
      <dgm:spPr/>
    </dgm:pt>
    <dgm:pt modelId="{E610A0A2-D6B8-4C7E-95E1-F20E79D9D309}" type="pres">
      <dgm:prSet presAssocID="{326CE447-D28C-4A02-B104-CB16BB2CE1E6}" presName="connectorText" presStyleLbl="sibTrans1D1" presStyleIdx="4" presStyleCnt="6"/>
      <dgm:spPr/>
    </dgm:pt>
    <dgm:pt modelId="{207F202B-23DF-45E2-93DB-7C88E69240AA}" type="pres">
      <dgm:prSet presAssocID="{E79C1E6D-57FA-4075-9497-281CD338061C}" presName="node" presStyleLbl="node1" presStyleIdx="5" presStyleCnt="7">
        <dgm:presLayoutVars>
          <dgm:bulletEnabled val="1"/>
        </dgm:presLayoutVars>
      </dgm:prSet>
      <dgm:spPr/>
    </dgm:pt>
    <dgm:pt modelId="{F8868DEC-D23B-4FCF-B429-9BD358C18686}" type="pres">
      <dgm:prSet presAssocID="{A57A1AB8-2F9A-4B0C-9A31-EE02C482F27A}" presName="sibTrans" presStyleLbl="sibTrans1D1" presStyleIdx="5" presStyleCnt="6"/>
      <dgm:spPr/>
    </dgm:pt>
    <dgm:pt modelId="{7FAD04D6-78F8-49B7-98C9-C4A2D33C68C6}" type="pres">
      <dgm:prSet presAssocID="{A57A1AB8-2F9A-4B0C-9A31-EE02C482F27A}" presName="connectorText" presStyleLbl="sibTrans1D1" presStyleIdx="5" presStyleCnt="6"/>
      <dgm:spPr/>
    </dgm:pt>
    <dgm:pt modelId="{7AACA644-90AC-4796-B958-153785C9AE6D}" type="pres">
      <dgm:prSet presAssocID="{282224F3-9633-4105-8FDE-83690F084402}" presName="node" presStyleLbl="node1" presStyleIdx="6" presStyleCnt="7">
        <dgm:presLayoutVars>
          <dgm:bulletEnabled val="1"/>
        </dgm:presLayoutVars>
      </dgm:prSet>
      <dgm:spPr/>
    </dgm:pt>
  </dgm:ptLst>
  <dgm:cxnLst>
    <dgm:cxn modelId="{5F0D9904-6E9C-4D7D-A555-478F963AA7D0}" type="presOf" srcId="{28392420-619C-4FF4-B2AB-CCF715CF1D76}" destId="{5CDE85E9-7710-419B-9E46-DC19AEAC2A32}" srcOrd="1" destOrd="0" presId="urn:microsoft.com/office/officeart/2016/7/layout/RepeatingBendingProcessNew"/>
    <dgm:cxn modelId="{DE245608-7D4B-4500-81BD-DEFE71D32687}" type="presOf" srcId="{326CE447-D28C-4A02-B104-CB16BB2CE1E6}" destId="{94A3C08A-9C89-4988-8A45-D6761461E620}" srcOrd="0" destOrd="0" presId="urn:microsoft.com/office/officeart/2016/7/layout/RepeatingBendingProcessNew"/>
    <dgm:cxn modelId="{895D5A10-5947-4D28-ADFE-108B8D0047D9}" srcId="{2FF46C01-38D0-48B9-9F6A-14BDD3FE215E}" destId="{E79C1E6D-57FA-4075-9497-281CD338061C}" srcOrd="5" destOrd="0" parTransId="{2DBDCC09-5245-460F-B4A5-396B901F343D}" sibTransId="{A57A1AB8-2F9A-4B0C-9A31-EE02C482F27A}"/>
    <dgm:cxn modelId="{57344F1B-65FB-4E28-B24E-246A11BCD5B2}" type="presOf" srcId="{2404FCA9-EA42-45AA-B640-3AEA9E1C8A70}" destId="{20E4E3B4-86B6-4A57-B16E-296BA4677E6F}" srcOrd="0" destOrd="0" presId="urn:microsoft.com/office/officeart/2016/7/layout/RepeatingBendingProcessNew"/>
    <dgm:cxn modelId="{22A0C62E-9167-4C9C-B130-247DF3B8985C}" srcId="{2FF46C01-38D0-48B9-9F6A-14BDD3FE215E}" destId="{F8AE251B-C2FF-462B-A73F-45DFF28A851B}" srcOrd="4" destOrd="0" parTransId="{80C91EE4-87D3-4BA3-8324-886E9A285352}" sibTransId="{326CE447-D28C-4A02-B104-CB16BB2CE1E6}"/>
    <dgm:cxn modelId="{CFA3F733-81F4-4C8F-A3D0-9A27DFDF1F0F}" type="presOf" srcId="{326CE447-D28C-4A02-B104-CB16BB2CE1E6}" destId="{E610A0A2-D6B8-4C7E-95E1-F20E79D9D309}" srcOrd="1" destOrd="0" presId="urn:microsoft.com/office/officeart/2016/7/layout/RepeatingBendingProcessNew"/>
    <dgm:cxn modelId="{6A4F3F61-BDF6-4015-8601-C7D7DE809B03}" type="presOf" srcId="{76E1C9DF-2CAF-41F9-B315-312D9891705A}" destId="{6E119C53-F7C2-4607-8F75-F3388A18AE33}" srcOrd="0" destOrd="0" presId="urn:microsoft.com/office/officeart/2016/7/layout/RepeatingBendingProcessNew"/>
    <dgm:cxn modelId="{AFE53C65-506F-4E34-956F-DEAEDF30F0B0}" type="presOf" srcId="{BC7E888E-320C-4708-A1D0-003841C71E7F}" destId="{07B7799A-903E-4AE9-B092-C274796BDAB6}" srcOrd="0" destOrd="0" presId="urn:microsoft.com/office/officeart/2016/7/layout/RepeatingBendingProcessNew"/>
    <dgm:cxn modelId="{66D9574B-C07B-430B-B4A7-F42BF16A5774}" srcId="{2FF46C01-38D0-48B9-9F6A-14BDD3FE215E}" destId="{2404FCA9-EA42-45AA-B640-3AEA9E1C8A70}" srcOrd="3" destOrd="0" parTransId="{E978D151-7F8F-4EB3-803A-922C1E9D3D81}" sibTransId="{BC7E888E-320C-4708-A1D0-003841C71E7F}"/>
    <dgm:cxn modelId="{EAF6984E-4D78-474F-9AF7-5619232A9456}" srcId="{2FF46C01-38D0-48B9-9F6A-14BDD3FE215E}" destId="{76E1C9DF-2CAF-41F9-B315-312D9891705A}" srcOrd="2" destOrd="0" parTransId="{2C1EDA18-9034-4789-BFE3-38BAF10095FC}" sibTransId="{96B33958-8422-4D3C-B572-D79BB9FC5F16}"/>
    <dgm:cxn modelId="{AEA2E14E-3D06-498E-B150-979F12C687AC}" type="presOf" srcId="{A57A1AB8-2F9A-4B0C-9A31-EE02C482F27A}" destId="{7FAD04D6-78F8-49B7-98C9-C4A2D33C68C6}" srcOrd="1" destOrd="0" presId="urn:microsoft.com/office/officeart/2016/7/layout/RepeatingBendingProcessNew"/>
    <dgm:cxn modelId="{7B45F56E-B6D3-4102-B78B-64290365E845}" type="presOf" srcId="{A57A1AB8-2F9A-4B0C-9A31-EE02C482F27A}" destId="{F8868DEC-D23B-4FCF-B429-9BD358C18686}" srcOrd="0" destOrd="0" presId="urn:microsoft.com/office/officeart/2016/7/layout/RepeatingBendingProcessNew"/>
    <dgm:cxn modelId="{2884FF76-85C7-4A06-AD66-E186706EA2F7}" type="presOf" srcId="{2FF46C01-38D0-48B9-9F6A-14BDD3FE215E}" destId="{98A46BF5-3CC2-4A4D-AF4B-EAF8E2A5CE64}" srcOrd="0" destOrd="0" presId="urn:microsoft.com/office/officeart/2016/7/layout/RepeatingBendingProcessNew"/>
    <dgm:cxn modelId="{08898277-3B8D-41D5-B64D-1DDE8DEE1994}" type="presOf" srcId="{BC7E888E-320C-4708-A1D0-003841C71E7F}" destId="{B92535D4-4977-4F9E-9EE1-4B757FB41AC4}" srcOrd="1" destOrd="0" presId="urn:microsoft.com/office/officeart/2016/7/layout/RepeatingBendingProcessNew"/>
    <dgm:cxn modelId="{336A5F78-A070-4559-A9B3-4842B95D83B6}" type="presOf" srcId="{B3794E14-41EE-4830-B56B-20C2D5C836AC}" destId="{512838AE-83E3-4C9D-AF92-02D7A2350FD7}" srcOrd="0" destOrd="0" presId="urn:microsoft.com/office/officeart/2016/7/layout/RepeatingBendingProcessNew"/>
    <dgm:cxn modelId="{ECC09D59-0EEF-48C0-AC86-158E4D062161}" type="presOf" srcId="{D9394255-22A7-4BAE-8092-07F5346BEE0A}" destId="{4447D136-27B3-496D-B292-FBA12518F25B}" srcOrd="0" destOrd="0" presId="urn:microsoft.com/office/officeart/2016/7/layout/RepeatingBendingProcessNew"/>
    <dgm:cxn modelId="{FBC7D581-0A4E-4B19-900D-79E46A54FB5A}" type="presOf" srcId="{F8AE251B-C2FF-462B-A73F-45DFF28A851B}" destId="{B97A70AF-C27A-4E54-AB1F-37B02DC84D35}" srcOrd="0" destOrd="0" presId="urn:microsoft.com/office/officeart/2016/7/layout/RepeatingBendingProcessNew"/>
    <dgm:cxn modelId="{28E68491-76A5-4144-AD84-9837372E36DD}" type="presOf" srcId="{96B33958-8422-4D3C-B572-D79BB9FC5F16}" destId="{457AD2C5-806E-40BB-A797-065A350A30A6}" srcOrd="0" destOrd="0" presId="urn:microsoft.com/office/officeart/2016/7/layout/RepeatingBendingProcessNew"/>
    <dgm:cxn modelId="{EC9EF398-9F60-47E6-BD06-A889E5C129C9}" srcId="{2FF46C01-38D0-48B9-9F6A-14BDD3FE215E}" destId="{D9394255-22A7-4BAE-8092-07F5346BEE0A}" srcOrd="0" destOrd="0" parTransId="{76C0FC74-645E-41BF-975C-0F47156DD637}" sibTransId="{28392420-619C-4FF4-B2AB-CCF715CF1D76}"/>
    <dgm:cxn modelId="{781E3C9A-8302-451C-BA30-CA364EE6A6EE}" type="presOf" srcId="{28392420-619C-4FF4-B2AB-CCF715CF1D76}" destId="{250F4333-DD0B-4089-8A59-1EC8741936A6}" srcOrd="0" destOrd="0" presId="urn:microsoft.com/office/officeart/2016/7/layout/RepeatingBendingProcessNew"/>
    <dgm:cxn modelId="{53ACCCA5-431A-472D-904D-A3B8B7AE1D02}" srcId="{2FF46C01-38D0-48B9-9F6A-14BDD3FE215E}" destId="{282224F3-9633-4105-8FDE-83690F084402}" srcOrd="6" destOrd="0" parTransId="{D8B178B8-E585-4D82-AB25-7321CB24A393}" sibTransId="{82796756-1C15-486D-9A94-F3476F57497B}"/>
    <dgm:cxn modelId="{492DA2AD-2118-40CC-8ADF-D762CE0B3051}" srcId="{2FF46C01-38D0-48B9-9F6A-14BDD3FE215E}" destId="{06806690-3612-4702-B72E-8A461B92642C}" srcOrd="1" destOrd="0" parTransId="{803F3099-7BC7-4148-9C95-FAE366C134F3}" sibTransId="{B3794E14-41EE-4830-B56B-20C2D5C836AC}"/>
    <dgm:cxn modelId="{EE5179C1-0D66-4875-82AC-20360476AC6D}" type="presOf" srcId="{B3794E14-41EE-4830-B56B-20C2D5C836AC}" destId="{92D0AAE2-1E2F-40DA-92C3-C145A3032808}" srcOrd="1" destOrd="0" presId="urn:microsoft.com/office/officeart/2016/7/layout/RepeatingBendingProcessNew"/>
    <dgm:cxn modelId="{0E79DEC5-B95C-40D7-A314-C1BDFC97B168}" type="presOf" srcId="{06806690-3612-4702-B72E-8A461B92642C}" destId="{261B2995-DC17-466B-98C4-C030BE81F19A}" srcOrd="0" destOrd="0" presId="urn:microsoft.com/office/officeart/2016/7/layout/RepeatingBendingProcessNew"/>
    <dgm:cxn modelId="{ABF24DDF-830B-4185-AEA7-90BE8DBC8A76}" type="presOf" srcId="{282224F3-9633-4105-8FDE-83690F084402}" destId="{7AACA644-90AC-4796-B958-153785C9AE6D}" srcOrd="0" destOrd="0" presId="urn:microsoft.com/office/officeart/2016/7/layout/RepeatingBendingProcessNew"/>
    <dgm:cxn modelId="{9481D5E5-89B6-4777-AD49-4A39D20B4841}" type="presOf" srcId="{96B33958-8422-4D3C-B572-D79BB9FC5F16}" destId="{C7BD71F8-AC43-438C-A8DC-A0253F2C069B}" srcOrd="1" destOrd="0" presId="urn:microsoft.com/office/officeart/2016/7/layout/RepeatingBendingProcessNew"/>
    <dgm:cxn modelId="{0572F0F6-A811-4515-ADA9-0E95958335CB}" type="presOf" srcId="{E79C1E6D-57FA-4075-9497-281CD338061C}" destId="{207F202B-23DF-45E2-93DB-7C88E69240AA}" srcOrd="0" destOrd="0" presId="urn:microsoft.com/office/officeart/2016/7/layout/RepeatingBendingProcessNew"/>
    <dgm:cxn modelId="{A6135143-AFCC-460A-A16B-3E1371E27862}" type="presParOf" srcId="{98A46BF5-3CC2-4A4D-AF4B-EAF8E2A5CE64}" destId="{4447D136-27B3-496D-B292-FBA12518F25B}" srcOrd="0" destOrd="0" presId="urn:microsoft.com/office/officeart/2016/7/layout/RepeatingBendingProcessNew"/>
    <dgm:cxn modelId="{29A24808-BC63-4AFE-98E5-61351D56A4C9}" type="presParOf" srcId="{98A46BF5-3CC2-4A4D-AF4B-EAF8E2A5CE64}" destId="{250F4333-DD0B-4089-8A59-1EC8741936A6}" srcOrd="1" destOrd="0" presId="urn:microsoft.com/office/officeart/2016/7/layout/RepeatingBendingProcessNew"/>
    <dgm:cxn modelId="{693BED9D-3CB1-4CE7-88EE-7B60288E21CC}" type="presParOf" srcId="{250F4333-DD0B-4089-8A59-1EC8741936A6}" destId="{5CDE85E9-7710-419B-9E46-DC19AEAC2A32}" srcOrd="0" destOrd="0" presId="urn:microsoft.com/office/officeart/2016/7/layout/RepeatingBendingProcessNew"/>
    <dgm:cxn modelId="{B60D08C3-0C35-4132-A477-2E2BBDE09126}" type="presParOf" srcId="{98A46BF5-3CC2-4A4D-AF4B-EAF8E2A5CE64}" destId="{261B2995-DC17-466B-98C4-C030BE81F19A}" srcOrd="2" destOrd="0" presId="urn:microsoft.com/office/officeart/2016/7/layout/RepeatingBendingProcessNew"/>
    <dgm:cxn modelId="{21123B3F-E95F-447E-8313-D06E29E97EEB}" type="presParOf" srcId="{98A46BF5-3CC2-4A4D-AF4B-EAF8E2A5CE64}" destId="{512838AE-83E3-4C9D-AF92-02D7A2350FD7}" srcOrd="3" destOrd="0" presId="urn:microsoft.com/office/officeart/2016/7/layout/RepeatingBendingProcessNew"/>
    <dgm:cxn modelId="{1AD58956-BA64-45AE-975C-97F55ADAC69C}" type="presParOf" srcId="{512838AE-83E3-4C9D-AF92-02D7A2350FD7}" destId="{92D0AAE2-1E2F-40DA-92C3-C145A3032808}" srcOrd="0" destOrd="0" presId="urn:microsoft.com/office/officeart/2016/7/layout/RepeatingBendingProcessNew"/>
    <dgm:cxn modelId="{21ABE908-FF1A-4AB4-8E72-23908DBBA124}" type="presParOf" srcId="{98A46BF5-3CC2-4A4D-AF4B-EAF8E2A5CE64}" destId="{6E119C53-F7C2-4607-8F75-F3388A18AE33}" srcOrd="4" destOrd="0" presId="urn:microsoft.com/office/officeart/2016/7/layout/RepeatingBendingProcessNew"/>
    <dgm:cxn modelId="{68118EF5-F38C-4821-9191-47D6FCC43C67}" type="presParOf" srcId="{98A46BF5-3CC2-4A4D-AF4B-EAF8E2A5CE64}" destId="{457AD2C5-806E-40BB-A797-065A350A30A6}" srcOrd="5" destOrd="0" presId="urn:microsoft.com/office/officeart/2016/7/layout/RepeatingBendingProcessNew"/>
    <dgm:cxn modelId="{E2D4D7E1-D158-4955-AE8F-1403B6FF42E8}" type="presParOf" srcId="{457AD2C5-806E-40BB-A797-065A350A30A6}" destId="{C7BD71F8-AC43-438C-A8DC-A0253F2C069B}" srcOrd="0" destOrd="0" presId="urn:microsoft.com/office/officeart/2016/7/layout/RepeatingBendingProcessNew"/>
    <dgm:cxn modelId="{1471F351-7267-4393-BDD4-C117F357335F}" type="presParOf" srcId="{98A46BF5-3CC2-4A4D-AF4B-EAF8E2A5CE64}" destId="{20E4E3B4-86B6-4A57-B16E-296BA4677E6F}" srcOrd="6" destOrd="0" presId="urn:microsoft.com/office/officeart/2016/7/layout/RepeatingBendingProcessNew"/>
    <dgm:cxn modelId="{9B9BBC44-CF40-498E-8DD7-562CD7F06CFD}" type="presParOf" srcId="{98A46BF5-3CC2-4A4D-AF4B-EAF8E2A5CE64}" destId="{07B7799A-903E-4AE9-B092-C274796BDAB6}" srcOrd="7" destOrd="0" presId="urn:microsoft.com/office/officeart/2016/7/layout/RepeatingBendingProcessNew"/>
    <dgm:cxn modelId="{12D1E87C-88B1-461D-AF0E-9DD3C82E5210}" type="presParOf" srcId="{07B7799A-903E-4AE9-B092-C274796BDAB6}" destId="{B92535D4-4977-4F9E-9EE1-4B757FB41AC4}" srcOrd="0" destOrd="0" presId="urn:microsoft.com/office/officeart/2016/7/layout/RepeatingBendingProcessNew"/>
    <dgm:cxn modelId="{B4F0B6E9-297B-45FB-AEC6-19DD84A487CE}" type="presParOf" srcId="{98A46BF5-3CC2-4A4D-AF4B-EAF8E2A5CE64}" destId="{B97A70AF-C27A-4E54-AB1F-37B02DC84D35}" srcOrd="8" destOrd="0" presId="urn:microsoft.com/office/officeart/2016/7/layout/RepeatingBendingProcessNew"/>
    <dgm:cxn modelId="{6394CFFD-74A0-40BD-8175-D36C09E595C7}" type="presParOf" srcId="{98A46BF5-3CC2-4A4D-AF4B-EAF8E2A5CE64}" destId="{94A3C08A-9C89-4988-8A45-D6761461E620}" srcOrd="9" destOrd="0" presId="urn:microsoft.com/office/officeart/2016/7/layout/RepeatingBendingProcessNew"/>
    <dgm:cxn modelId="{83BB30E1-7EE4-42E3-9154-EBD59138C0D8}" type="presParOf" srcId="{94A3C08A-9C89-4988-8A45-D6761461E620}" destId="{E610A0A2-D6B8-4C7E-95E1-F20E79D9D309}" srcOrd="0" destOrd="0" presId="urn:microsoft.com/office/officeart/2016/7/layout/RepeatingBendingProcessNew"/>
    <dgm:cxn modelId="{88290324-124B-4AA2-8688-71F119B81926}" type="presParOf" srcId="{98A46BF5-3CC2-4A4D-AF4B-EAF8E2A5CE64}" destId="{207F202B-23DF-45E2-93DB-7C88E69240AA}" srcOrd="10" destOrd="0" presId="urn:microsoft.com/office/officeart/2016/7/layout/RepeatingBendingProcessNew"/>
    <dgm:cxn modelId="{CE5F63EB-D093-4948-8235-2CA06F262542}" type="presParOf" srcId="{98A46BF5-3CC2-4A4D-AF4B-EAF8E2A5CE64}" destId="{F8868DEC-D23B-4FCF-B429-9BD358C18686}" srcOrd="11" destOrd="0" presId="urn:microsoft.com/office/officeart/2016/7/layout/RepeatingBendingProcessNew"/>
    <dgm:cxn modelId="{A75D4B39-7508-4DD0-8AA3-5A9CAD6A9944}" type="presParOf" srcId="{F8868DEC-D23B-4FCF-B429-9BD358C18686}" destId="{7FAD04D6-78F8-49B7-98C9-C4A2D33C68C6}" srcOrd="0" destOrd="0" presId="urn:microsoft.com/office/officeart/2016/7/layout/RepeatingBendingProcessNew"/>
    <dgm:cxn modelId="{A286ABB8-4F16-4C73-864D-E60A73BA4150}" type="presParOf" srcId="{98A46BF5-3CC2-4A4D-AF4B-EAF8E2A5CE64}" destId="{7AACA644-90AC-4796-B958-153785C9AE6D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EE5F1B-37D8-4073-BB3C-3F4DBA6B93A5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4C7431A-266C-4A83-8FE8-C73EA0B5F833}">
      <dgm:prSet/>
      <dgm:spPr/>
      <dgm:t>
        <a:bodyPr/>
        <a:lstStyle/>
        <a:p>
          <a:r>
            <a:rPr lang="en-US" b="0" i="0"/>
            <a:t>Waterfall: Linear and sequential, no room for mid-course correction</a:t>
          </a:r>
          <a:endParaRPr lang="en-US"/>
        </a:p>
      </dgm:t>
    </dgm:pt>
    <dgm:pt modelId="{E78FB942-ABC6-47A4-83C7-FD4AF96136F5}" type="parTrans" cxnId="{4A8E17D9-8D4E-494B-A75B-3E0D130DC913}">
      <dgm:prSet/>
      <dgm:spPr/>
      <dgm:t>
        <a:bodyPr/>
        <a:lstStyle/>
        <a:p>
          <a:endParaRPr lang="en-US"/>
        </a:p>
      </dgm:t>
    </dgm:pt>
    <dgm:pt modelId="{425B810E-63BE-4206-BF95-29E639409A5C}" type="sibTrans" cxnId="{4A8E17D9-8D4E-494B-A75B-3E0D130DC913}">
      <dgm:prSet/>
      <dgm:spPr/>
      <dgm:t>
        <a:bodyPr/>
        <a:lstStyle/>
        <a:p>
          <a:endParaRPr lang="en-US"/>
        </a:p>
      </dgm:t>
    </dgm:pt>
    <dgm:pt modelId="{8FBCF03B-B3E4-4CD5-A97B-41919BF97124}">
      <dgm:prSet/>
      <dgm:spPr/>
      <dgm:t>
        <a:bodyPr/>
        <a:lstStyle/>
        <a:p>
          <a:r>
            <a:rPr lang="en-US" b="0" i="0" dirty="0"/>
            <a:t>- Example: SNHU Travel’s pivot to wellness focus would have required major re-planning</a:t>
          </a:r>
          <a:endParaRPr lang="en-US" dirty="0"/>
        </a:p>
      </dgm:t>
    </dgm:pt>
    <dgm:pt modelId="{E751F7AC-3F8F-47BC-A6B8-F4A4D614601D}" type="parTrans" cxnId="{668709B6-69EE-44FD-B596-6332AC9C51D0}">
      <dgm:prSet/>
      <dgm:spPr/>
      <dgm:t>
        <a:bodyPr/>
        <a:lstStyle/>
        <a:p>
          <a:endParaRPr lang="en-US"/>
        </a:p>
      </dgm:t>
    </dgm:pt>
    <dgm:pt modelId="{9E6FF33B-39D5-4AAE-9756-B34D3CE20FF2}" type="sibTrans" cxnId="{668709B6-69EE-44FD-B596-6332AC9C51D0}">
      <dgm:prSet/>
      <dgm:spPr/>
      <dgm:t>
        <a:bodyPr/>
        <a:lstStyle/>
        <a:p>
          <a:endParaRPr lang="en-US"/>
        </a:p>
      </dgm:t>
    </dgm:pt>
    <dgm:pt modelId="{8A58223B-CEEF-428C-B3D6-95FE186679E5}">
      <dgm:prSet/>
      <dgm:spPr/>
      <dgm:t>
        <a:bodyPr/>
        <a:lstStyle/>
        <a:p>
          <a:r>
            <a:rPr lang="en-US" b="0" i="0"/>
            <a:t>- Agile allowed for: Easy backlog adjustments and seamless reprioritization</a:t>
          </a:r>
          <a:endParaRPr lang="en-US"/>
        </a:p>
      </dgm:t>
    </dgm:pt>
    <dgm:pt modelId="{A5A00F1F-277D-454F-A218-802B4D392BDF}" type="parTrans" cxnId="{06FF7E58-8C3E-422C-9AD2-318346AD6D2A}">
      <dgm:prSet/>
      <dgm:spPr/>
      <dgm:t>
        <a:bodyPr/>
        <a:lstStyle/>
        <a:p>
          <a:endParaRPr lang="en-US"/>
        </a:p>
      </dgm:t>
    </dgm:pt>
    <dgm:pt modelId="{81DB935D-7D2F-42F7-97B3-79D50DCDBDFA}" type="sibTrans" cxnId="{06FF7E58-8C3E-422C-9AD2-318346AD6D2A}">
      <dgm:prSet/>
      <dgm:spPr/>
      <dgm:t>
        <a:bodyPr/>
        <a:lstStyle/>
        <a:p>
          <a:endParaRPr lang="en-US"/>
        </a:p>
      </dgm:t>
    </dgm:pt>
    <dgm:pt modelId="{B3EC0C5E-3485-49BC-8E45-D6F646113B62}">
      <dgm:prSet/>
      <dgm:spPr/>
      <dgm:t>
        <a:bodyPr/>
        <a:lstStyle/>
        <a:p>
          <a:r>
            <a:rPr lang="en-US" b="0" i="0"/>
            <a:t>- Conclusion: Waterfall is less suited for projects with evolving goals or changing user needs</a:t>
          </a:r>
          <a:endParaRPr lang="en-US"/>
        </a:p>
      </dgm:t>
    </dgm:pt>
    <dgm:pt modelId="{7ED2AABC-0BA1-4F3E-9305-38A033CFCD8A}" type="parTrans" cxnId="{50073126-8EA2-4D27-9556-8F48F841A186}">
      <dgm:prSet/>
      <dgm:spPr/>
      <dgm:t>
        <a:bodyPr/>
        <a:lstStyle/>
        <a:p>
          <a:endParaRPr lang="en-US"/>
        </a:p>
      </dgm:t>
    </dgm:pt>
    <dgm:pt modelId="{8F916C1D-68CC-446A-9C74-D60F23A70EED}" type="sibTrans" cxnId="{50073126-8EA2-4D27-9556-8F48F841A186}">
      <dgm:prSet/>
      <dgm:spPr/>
      <dgm:t>
        <a:bodyPr/>
        <a:lstStyle/>
        <a:p>
          <a:endParaRPr lang="en-US"/>
        </a:p>
      </dgm:t>
    </dgm:pt>
    <dgm:pt modelId="{C0D1FEB0-4BDB-44BC-9E80-77A62C401DF5}" type="pres">
      <dgm:prSet presAssocID="{35EE5F1B-37D8-4073-BB3C-3F4DBA6B93A5}" presName="matrix" presStyleCnt="0">
        <dgm:presLayoutVars>
          <dgm:chMax val="1"/>
          <dgm:dir/>
          <dgm:resizeHandles val="exact"/>
        </dgm:presLayoutVars>
      </dgm:prSet>
      <dgm:spPr/>
    </dgm:pt>
    <dgm:pt modelId="{DD4205CF-F9B3-46AE-9E59-7161EDAE81A7}" type="pres">
      <dgm:prSet presAssocID="{35EE5F1B-37D8-4073-BB3C-3F4DBA6B93A5}" presName="diamond" presStyleLbl="bgShp" presStyleIdx="0" presStyleCnt="1"/>
      <dgm:spPr/>
    </dgm:pt>
    <dgm:pt modelId="{623F6AD0-525E-4F12-9C29-E45CFACB00B4}" type="pres">
      <dgm:prSet presAssocID="{35EE5F1B-37D8-4073-BB3C-3F4DBA6B93A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1F9C011-91CB-4478-B792-DC1F26008A38}" type="pres">
      <dgm:prSet presAssocID="{35EE5F1B-37D8-4073-BB3C-3F4DBA6B93A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3653380-5E80-4BE5-AEC2-CCC1B625C1F2}" type="pres">
      <dgm:prSet presAssocID="{35EE5F1B-37D8-4073-BB3C-3F4DBA6B93A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6AF853-720F-458F-8532-CC2CA89841F9}" type="pres">
      <dgm:prSet presAssocID="{35EE5F1B-37D8-4073-BB3C-3F4DBA6B93A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39B2320-494A-4AC6-A858-921614D89992}" type="presOf" srcId="{35EE5F1B-37D8-4073-BB3C-3F4DBA6B93A5}" destId="{C0D1FEB0-4BDB-44BC-9E80-77A62C401DF5}" srcOrd="0" destOrd="0" presId="urn:microsoft.com/office/officeart/2005/8/layout/matrix3"/>
    <dgm:cxn modelId="{2B574620-9D49-423E-A430-398D86F0483F}" type="presOf" srcId="{14C7431A-266C-4A83-8FE8-C73EA0B5F833}" destId="{623F6AD0-525E-4F12-9C29-E45CFACB00B4}" srcOrd="0" destOrd="0" presId="urn:microsoft.com/office/officeart/2005/8/layout/matrix3"/>
    <dgm:cxn modelId="{50073126-8EA2-4D27-9556-8F48F841A186}" srcId="{35EE5F1B-37D8-4073-BB3C-3F4DBA6B93A5}" destId="{B3EC0C5E-3485-49BC-8E45-D6F646113B62}" srcOrd="3" destOrd="0" parTransId="{7ED2AABC-0BA1-4F3E-9305-38A033CFCD8A}" sibTransId="{8F916C1D-68CC-446A-9C74-D60F23A70EED}"/>
    <dgm:cxn modelId="{FC4B892B-EFBB-4977-97A2-5511357CB528}" type="presOf" srcId="{8A58223B-CEEF-428C-B3D6-95FE186679E5}" destId="{53653380-5E80-4BE5-AEC2-CCC1B625C1F2}" srcOrd="0" destOrd="0" presId="urn:microsoft.com/office/officeart/2005/8/layout/matrix3"/>
    <dgm:cxn modelId="{05967E4D-81A9-4A47-8ECB-C14A7A5E0673}" type="presOf" srcId="{8FBCF03B-B3E4-4CD5-A97B-41919BF97124}" destId="{E1F9C011-91CB-4478-B792-DC1F26008A38}" srcOrd="0" destOrd="0" presId="urn:microsoft.com/office/officeart/2005/8/layout/matrix3"/>
    <dgm:cxn modelId="{06FF7E58-8C3E-422C-9AD2-318346AD6D2A}" srcId="{35EE5F1B-37D8-4073-BB3C-3F4DBA6B93A5}" destId="{8A58223B-CEEF-428C-B3D6-95FE186679E5}" srcOrd="2" destOrd="0" parTransId="{A5A00F1F-277D-454F-A218-802B4D392BDF}" sibTransId="{81DB935D-7D2F-42F7-97B3-79D50DCDBDFA}"/>
    <dgm:cxn modelId="{668709B6-69EE-44FD-B596-6332AC9C51D0}" srcId="{35EE5F1B-37D8-4073-BB3C-3F4DBA6B93A5}" destId="{8FBCF03B-B3E4-4CD5-A97B-41919BF97124}" srcOrd="1" destOrd="0" parTransId="{E751F7AC-3F8F-47BC-A6B8-F4A4D614601D}" sibTransId="{9E6FF33B-39D5-4AAE-9756-B34D3CE20FF2}"/>
    <dgm:cxn modelId="{4A8E17D9-8D4E-494B-A75B-3E0D130DC913}" srcId="{35EE5F1B-37D8-4073-BB3C-3F4DBA6B93A5}" destId="{14C7431A-266C-4A83-8FE8-C73EA0B5F833}" srcOrd="0" destOrd="0" parTransId="{E78FB942-ABC6-47A4-83C7-FD4AF96136F5}" sibTransId="{425B810E-63BE-4206-BF95-29E639409A5C}"/>
    <dgm:cxn modelId="{992695DE-685F-4331-9A3C-5837B30631E7}" type="presOf" srcId="{B3EC0C5E-3485-49BC-8E45-D6F646113B62}" destId="{F96AF853-720F-458F-8532-CC2CA89841F9}" srcOrd="0" destOrd="0" presId="urn:microsoft.com/office/officeart/2005/8/layout/matrix3"/>
    <dgm:cxn modelId="{41E1DA80-F583-4E4B-8355-3719F100D7D8}" type="presParOf" srcId="{C0D1FEB0-4BDB-44BC-9E80-77A62C401DF5}" destId="{DD4205CF-F9B3-46AE-9E59-7161EDAE81A7}" srcOrd="0" destOrd="0" presId="urn:microsoft.com/office/officeart/2005/8/layout/matrix3"/>
    <dgm:cxn modelId="{561C7520-DD2B-4604-AE71-904131CF8360}" type="presParOf" srcId="{C0D1FEB0-4BDB-44BC-9E80-77A62C401DF5}" destId="{623F6AD0-525E-4F12-9C29-E45CFACB00B4}" srcOrd="1" destOrd="0" presId="urn:microsoft.com/office/officeart/2005/8/layout/matrix3"/>
    <dgm:cxn modelId="{80BB8D51-700D-4120-97C6-09E67B46C1EA}" type="presParOf" srcId="{C0D1FEB0-4BDB-44BC-9E80-77A62C401DF5}" destId="{E1F9C011-91CB-4478-B792-DC1F26008A38}" srcOrd="2" destOrd="0" presId="urn:microsoft.com/office/officeart/2005/8/layout/matrix3"/>
    <dgm:cxn modelId="{C3F0624A-593E-4726-9F8D-E38EB071970D}" type="presParOf" srcId="{C0D1FEB0-4BDB-44BC-9E80-77A62C401DF5}" destId="{53653380-5E80-4BE5-AEC2-CCC1B625C1F2}" srcOrd="3" destOrd="0" presId="urn:microsoft.com/office/officeart/2005/8/layout/matrix3"/>
    <dgm:cxn modelId="{AB29E39B-94E6-4E3E-9576-F97A15923365}" type="presParOf" srcId="{C0D1FEB0-4BDB-44BC-9E80-77A62C401DF5}" destId="{F96AF853-720F-458F-8532-CC2CA89841F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F4333-DD0B-4089-8A59-1EC8741936A6}">
      <dsp:nvSpPr>
        <dsp:cNvPr id="0" name=""/>
        <dsp:cNvSpPr/>
      </dsp:nvSpPr>
      <dsp:spPr>
        <a:xfrm>
          <a:off x="2214984" y="493218"/>
          <a:ext cx="3820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09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5712" y="536874"/>
        <a:ext cx="20634" cy="4126"/>
      </dsp:txXfrm>
    </dsp:sp>
    <dsp:sp modelId="{4447D136-27B3-496D-B292-FBA12518F25B}">
      <dsp:nvSpPr>
        <dsp:cNvPr id="0" name=""/>
        <dsp:cNvSpPr/>
      </dsp:nvSpPr>
      <dsp:spPr>
        <a:xfrm>
          <a:off x="422472" y="644"/>
          <a:ext cx="1794311" cy="1076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23" tIns="92290" rIns="87923" bIns="922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Planning: Iterative sprint planning instead of up-front rigid plans</a:t>
          </a:r>
          <a:endParaRPr lang="en-US" sz="1200" kern="1200"/>
        </a:p>
      </dsp:txBody>
      <dsp:txXfrm>
        <a:off x="422472" y="644"/>
        <a:ext cx="1794311" cy="1076587"/>
      </dsp:txXfrm>
    </dsp:sp>
    <dsp:sp modelId="{512838AE-83E3-4C9D-AF92-02D7A2350FD7}">
      <dsp:nvSpPr>
        <dsp:cNvPr id="0" name=""/>
        <dsp:cNvSpPr/>
      </dsp:nvSpPr>
      <dsp:spPr>
        <a:xfrm>
          <a:off x="4421987" y="493218"/>
          <a:ext cx="3820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091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02716" y="536874"/>
        <a:ext cx="20634" cy="4126"/>
      </dsp:txXfrm>
    </dsp:sp>
    <dsp:sp modelId="{261B2995-DC17-466B-98C4-C030BE81F19A}">
      <dsp:nvSpPr>
        <dsp:cNvPr id="0" name=""/>
        <dsp:cNvSpPr/>
      </dsp:nvSpPr>
      <dsp:spPr>
        <a:xfrm>
          <a:off x="2629476" y="644"/>
          <a:ext cx="1794311" cy="10765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23" tIns="92290" rIns="87923" bIns="922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Analysis: Continuous user feedback shapes ongoing analysis</a:t>
          </a:r>
          <a:endParaRPr lang="en-US" sz="1200" kern="1200"/>
        </a:p>
      </dsp:txBody>
      <dsp:txXfrm>
        <a:off x="2629476" y="644"/>
        <a:ext cx="1794311" cy="1076587"/>
      </dsp:txXfrm>
    </dsp:sp>
    <dsp:sp modelId="{457AD2C5-806E-40BB-A797-065A350A30A6}">
      <dsp:nvSpPr>
        <dsp:cNvPr id="0" name=""/>
        <dsp:cNvSpPr/>
      </dsp:nvSpPr>
      <dsp:spPr>
        <a:xfrm>
          <a:off x="1319628" y="1075431"/>
          <a:ext cx="4414007" cy="382091"/>
        </a:xfrm>
        <a:custGeom>
          <a:avLst/>
          <a:gdLst/>
          <a:ahLst/>
          <a:cxnLst/>
          <a:rect l="0" t="0" r="0" b="0"/>
          <a:pathLst>
            <a:path>
              <a:moveTo>
                <a:pt x="4414007" y="0"/>
              </a:moveTo>
              <a:lnTo>
                <a:pt x="4414007" y="208145"/>
              </a:lnTo>
              <a:lnTo>
                <a:pt x="0" y="208145"/>
              </a:lnTo>
              <a:lnTo>
                <a:pt x="0" y="382091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5800" y="1264414"/>
        <a:ext cx="221662" cy="4126"/>
      </dsp:txXfrm>
    </dsp:sp>
    <dsp:sp modelId="{6E119C53-F7C2-4607-8F75-F3388A18AE33}">
      <dsp:nvSpPr>
        <dsp:cNvPr id="0" name=""/>
        <dsp:cNvSpPr/>
      </dsp:nvSpPr>
      <dsp:spPr>
        <a:xfrm>
          <a:off x="4836479" y="644"/>
          <a:ext cx="1794311" cy="10765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23" tIns="92290" rIns="87923" bIns="922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Design: Incremental design driven by user stories</a:t>
          </a:r>
          <a:endParaRPr lang="en-US" sz="1200" kern="1200"/>
        </a:p>
      </dsp:txBody>
      <dsp:txXfrm>
        <a:off x="4836479" y="644"/>
        <a:ext cx="1794311" cy="1076587"/>
      </dsp:txXfrm>
    </dsp:sp>
    <dsp:sp modelId="{07B7799A-903E-4AE9-B092-C274796BDAB6}">
      <dsp:nvSpPr>
        <dsp:cNvPr id="0" name=""/>
        <dsp:cNvSpPr/>
      </dsp:nvSpPr>
      <dsp:spPr>
        <a:xfrm>
          <a:off x="2214984" y="1982497"/>
          <a:ext cx="3820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091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5712" y="2026153"/>
        <a:ext cx="20634" cy="4126"/>
      </dsp:txXfrm>
    </dsp:sp>
    <dsp:sp modelId="{20E4E3B4-86B6-4A57-B16E-296BA4677E6F}">
      <dsp:nvSpPr>
        <dsp:cNvPr id="0" name=""/>
        <dsp:cNvSpPr/>
      </dsp:nvSpPr>
      <dsp:spPr>
        <a:xfrm>
          <a:off x="422472" y="1489923"/>
          <a:ext cx="1794311" cy="10765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23" tIns="92290" rIns="87923" bIns="922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Implementation: Code is developed in short, frequent cycles (sprints)</a:t>
          </a:r>
          <a:endParaRPr lang="en-US" sz="1200" kern="1200"/>
        </a:p>
      </dsp:txBody>
      <dsp:txXfrm>
        <a:off x="422472" y="1489923"/>
        <a:ext cx="1794311" cy="1076587"/>
      </dsp:txXfrm>
    </dsp:sp>
    <dsp:sp modelId="{94A3C08A-9C89-4988-8A45-D6761461E620}">
      <dsp:nvSpPr>
        <dsp:cNvPr id="0" name=""/>
        <dsp:cNvSpPr/>
      </dsp:nvSpPr>
      <dsp:spPr>
        <a:xfrm>
          <a:off x="4421987" y="1982497"/>
          <a:ext cx="3820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091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02716" y="2026153"/>
        <a:ext cx="20634" cy="4126"/>
      </dsp:txXfrm>
    </dsp:sp>
    <dsp:sp modelId="{B97A70AF-C27A-4E54-AB1F-37B02DC84D35}">
      <dsp:nvSpPr>
        <dsp:cNvPr id="0" name=""/>
        <dsp:cNvSpPr/>
      </dsp:nvSpPr>
      <dsp:spPr>
        <a:xfrm>
          <a:off x="2629476" y="1489923"/>
          <a:ext cx="1794311" cy="10765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23" tIns="92290" rIns="87923" bIns="922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Testing: Ongoing testing and integration with each sprint</a:t>
          </a:r>
          <a:endParaRPr lang="en-US" sz="1200" kern="1200"/>
        </a:p>
      </dsp:txBody>
      <dsp:txXfrm>
        <a:off x="2629476" y="1489923"/>
        <a:ext cx="1794311" cy="1076587"/>
      </dsp:txXfrm>
    </dsp:sp>
    <dsp:sp modelId="{F8868DEC-D23B-4FCF-B429-9BD358C18686}">
      <dsp:nvSpPr>
        <dsp:cNvPr id="0" name=""/>
        <dsp:cNvSpPr/>
      </dsp:nvSpPr>
      <dsp:spPr>
        <a:xfrm>
          <a:off x="1319628" y="2564710"/>
          <a:ext cx="4414007" cy="382091"/>
        </a:xfrm>
        <a:custGeom>
          <a:avLst/>
          <a:gdLst/>
          <a:ahLst/>
          <a:cxnLst/>
          <a:rect l="0" t="0" r="0" b="0"/>
          <a:pathLst>
            <a:path>
              <a:moveTo>
                <a:pt x="4414007" y="0"/>
              </a:moveTo>
              <a:lnTo>
                <a:pt x="4414007" y="208145"/>
              </a:lnTo>
              <a:lnTo>
                <a:pt x="0" y="208145"/>
              </a:lnTo>
              <a:lnTo>
                <a:pt x="0" y="382091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5800" y="2753692"/>
        <a:ext cx="221662" cy="4126"/>
      </dsp:txXfrm>
    </dsp:sp>
    <dsp:sp modelId="{207F202B-23DF-45E2-93DB-7C88E69240AA}">
      <dsp:nvSpPr>
        <dsp:cNvPr id="0" name=""/>
        <dsp:cNvSpPr/>
      </dsp:nvSpPr>
      <dsp:spPr>
        <a:xfrm>
          <a:off x="4836479" y="1489923"/>
          <a:ext cx="1794311" cy="1076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23" tIns="92290" rIns="87923" bIns="922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Deployment: Features delivered in increments</a:t>
          </a:r>
          <a:endParaRPr lang="en-US" sz="1200" kern="1200"/>
        </a:p>
      </dsp:txBody>
      <dsp:txXfrm>
        <a:off x="4836479" y="1489923"/>
        <a:ext cx="1794311" cy="1076587"/>
      </dsp:txXfrm>
    </dsp:sp>
    <dsp:sp modelId="{7AACA644-90AC-4796-B958-153785C9AE6D}">
      <dsp:nvSpPr>
        <dsp:cNvPr id="0" name=""/>
        <dsp:cNvSpPr/>
      </dsp:nvSpPr>
      <dsp:spPr>
        <a:xfrm>
          <a:off x="422472" y="2979202"/>
          <a:ext cx="1794311" cy="10765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923" tIns="92290" rIns="87923" bIns="922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Maintenance: Regular retrospective feedback guides improvements</a:t>
          </a:r>
          <a:endParaRPr lang="en-US" sz="1200" kern="1200"/>
        </a:p>
      </dsp:txBody>
      <dsp:txXfrm>
        <a:off x="422472" y="2979202"/>
        <a:ext cx="1794311" cy="1076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205CF-F9B3-46AE-9E59-7161EDAE81A7}">
      <dsp:nvSpPr>
        <dsp:cNvPr id="0" name=""/>
        <dsp:cNvSpPr/>
      </dsp:nvSpPr>
      <dsp:spPr>
        <a:xfrm>
          <a:off x="0" y="281186"/>
          <a:ext cx="4211240" cy="421124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F6AD0-525E-4F12-9C29-E45CFACB00B4}">
      <dsp:nvSpPr>
        <dsp:cNvPr id="0" name=""/>
        <dsp:cNvSpPr/>
      </dsp:nvSpPr>
      <dsp:spPr>
        <a:xfrm>
          <a:off x="400067" y="681254"/>
          <a:ext cx="1642383" cy="16423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Waterfall: Linear and sequential, no room for mid-course correction</a:t>
          </a:r>
          <a:endParaRPr lang="en-US" sz="1400" kern="1200"/>
        </a:p>
      </dsp:txBody>
      <dsp:txXfrm>
        <a:off x="480242" y="761429"/>
        <a:ext cx="1482033" cy="1482033"/>
      </dsp:txXfrm>
    </dsp:sp>
    <dsp:sp modelId="{E1F9C011-91CB-4478-B792-DC1F26008A38}">
      <dsp:nvSpPr>
        <dsp:cNvPr id="0" name=""/>
        <dsp:cNvSpPr/>
      </dsp:nvSpPr>
      <dsp:spPr>
        <a:xfrm>
          <a:off x="2168788" y="681254"/>
          <a:ext cx="1642383" cy="1642383"/>
        </a:xfrm>
        <a:prstGeom prst="roundRect">
          <a:avLst/>
        </a:prstGeom>
        <a:solidFill>
          <a:schemeClr val="accent5">
            <a:hueOff val="2436877"/>
            <a:satOff val="26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- Example: SNHU Travel’s pivot to wellness focus would have required major re-planning</a:t>
          </a:r>
          <a:endParaRPr lang="en-US" sz="1400" kern="1200" dirty="0"/>
        </a:p>
      </dsp:txBody>
      <dsp:txXfrm>
        <a:off x="2248963" y="761429"/>
        <a:ext cx="1482033" cy="1482033"/>
      </dsp:txXfrm>
    </dsp:sp>
    <dsp:sp modelId="{53653380-5E80-4BE5-AEC2-CCC1B625C1F2}">
      <dsp:nvSpPr>
        <dsp:cNvPr id="0" name=""/>
        <dsp:cNvSpPr/>
      </dsp:nvSpPr>
      <dsp:spPr>
        <a:xfrm>
          <a:off x="400067" y="2449975"/>
          <a:ext cx="1642383" cy="1642383"/>
        </a:xfrm>
        <a:prstGeom prst="roundRect">
          <a:avLst/>
        </a:prstGeom>
        <a:solidFill>
          <a:schemeClr val="accent5">
            <a:hueOff val="4873755"/>
            <a:satOff val="530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- Agile allowed for: Easy backlog adjustments and seamless reprioritization</a:t>
          </a:r>
          <a:endParaRPr lang="en-US" sz="1400" kern="1200"/>
        </a:p>
      </dsp:txBody>
      <dsp:txXfrm>
        <a:off x="480242" y="2530150"/>
        <a:ext cx="1482033" cy="1482033"/>
      </dsp:txXfrm>
    </dsp:sp>
    <dsp:sp modelId="{F96AF853-720F-458F-8532-CC2CA89841F9}">
      <dsp:nvSpPr>
        <dsp:cNvPr id="0" name=""/>
        <dsp:cNvSpPr/>
      </dsp:nvSpPr>
      <dsp:spPr>
        <a:xfrm>
          <a:off x="2168788" y="2449975"/>
          <a:ext cx="1642383" cy="1642383"/>
        </a:xfrm>
        <a:prstGeom prst="round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- Conclusion: Waterfall is less suited for projects with evolving goals or changing user needs</a:t>
          </a:r>
          <a:endParaRPr lang="en-US" sz="1400" kern="1200"/>
        </a:p>
      </dsp:txBody>
      <dsp:txXfrm>
        <a:off x="2248963" y="2530150"/>
        <a:ext cx="1482033" cy="1482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98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552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14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06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17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1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3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7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2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82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331F6A-DA09-422D-8CED-00C0B4585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C2F65-00C4-451C-8BFA-E765DEC1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0549" y="0"/>
            <a:ext cx="241173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876" y="1447799"/>
            <a:ext cx="2048594" cy="476673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chemeClr val="tx1"/>
                </a:solidFill>
              </a:rPr>
              <a:t>Agile vs. Waterfall: Choosing the Right Development Approach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DDF752-B2A6-49DC-B474-8E1F71AF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3644" y="0"/>
            <a:ext cx="1078992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447798"/>
            <a:ext cx="4712238" cy="4766735"/>
          </a:xfrm>
        </p:spPr>
        <p:txBody>
          <a:bodyPr anchor="t">
            <a:normAutofit/>
          </a:bodyPr>
          <a:lstStyle/>
          <a:p>
            <a:r>
              <a:rPr dirty="0"/>
              <a:t>Final Sprint Reflection for SNHU Travel Project</a:t>
            </a:r>
          </a:p>
          <a:p>
            <a:r>
              <a:rPr dirty="0"/>
              <a:t>Presented by: Melissa Chessa</a:t>
            </a:r>
          </a:p>
          <a:p>
            <a:r>
              <a:rPr dirty="0"/>
              <a:t>Date: 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Scrum-Agile Team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Scrum Master: Facilitates Scrum events, removes impediments</a:t>
            </a:r>
          </a:p>
          <a:p>
            <a:r>
              <a:rPr dirty="0"/>
              <a:t>Product Owner: Manages product backlog, prioritizes user stories</a:t>
            </a:r>
          </a:p>
          <a:p>
            <a:r>
              <a:rPr dirty="0"/>
              <a:t>Developer: Implements features, collaborates closely with the team</a:t>
            </a:r>
          </a:p>
          <a:p>
            <a:r>
              <a:rPr dirty="0"/>
              <a:t>Tester: Validates user stories, ensures quality assurance</a:t>
            </a:r>
          </a:p>
          <a:p>
            <a:r>
              <a:rPr dirty="0"/>
              <a:t>Importance: Each role supports collaboration, adaptability, and frequent feedback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Agile Phases of the SDLC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0B0327-13F2-9C35-FF57-B96CDDAD3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297430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1063417"/>
            <a:ext cx="2629122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How the Waterfall Model Would Differ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EFDE810-E2E7-FD73-FDAC-1CB753C31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778635"/>
              </p:ext>
            </p:extLst>
          </p:nvPr>
        </p:nvGraphicFramePr>
        <p:xfrm>
          <a:off x="4206478" y="965200"/>
          <a:ext cx="4211240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Choosing Between Agile and Waterfall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Use Agile when: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Requirements are expected to change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Stakeholder feedback is ongoing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Quick iterations are needed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Use Waterfall when: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Requirements are well-defined and fixed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Project scope is predictable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Strict regulatory processes are in place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>
                <a:solidFill>
                  <a:srgbClr val="FFFFFF"/>
                </a:solidFill>
              </a:rPr>
              <a:t>*SNHU Travel was ideal for Agile: The project benefited from iterative feedback and flexibility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scade of waterfalls">
            <a:extLst>
              <a:ext uri="{FF2B5EF4-FFF2-40B4-BE49-F238E27FC236}">
                <a16:creationId xmlns:a16="http://schemas.microsoft.com/office/drawing/2014/main" id="{B760BD63-D1A8-70FF-2622-8320C1E6F2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07" r="41862" b="-2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>
            <a:normAutofit/>
          </a:bodyPr>
          <a:lstStyle/>
          <a:p>
            <a:pPr algn="r"/>
            <a:r>
              <a:rPr lang="en-US" sz="3300" dirty="0">
                <a:solidFill>
                  <a:schemeClr val="bg2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081" y="1645920"/>
            <a:ext cx="4702076" cy="4470821"/>
          </a:xfrm>
        </p:spPr>
        <p:txBody>
          <a:bodyPr>
            <a:normAutofit/>
          </a:bodyPr>
          <a:lstStyle/>
          <a:p>
            <a:r>
              <a:rPr dirty="0"/>
              <a:t>- Agile Manifesto. (2019). https://agilemanifesto.org/</a:t>
            </a:r>
          </a:p>
          <a:p>
            <a:r>
              <a:rPr dirty="0"/>
              <a:t>- Schwaber, K., &amp; Sutherland, J. (2020). The Scrum Guide. https://scrumguides.org</a:t>
            </a:r>
          </a:p>
          <a:p>
            <a:r>
              <a:rPr dirty="0"/>
              <a:t>- Cobb, C. G. (2015). The project manager’s guide to mastering agile: Wiley.</a:t>
            </a:r>
          </a:p>
          <a:p>
            <a:r>
              <a:rPr dirty="0"/>
              <a:t>- Rigby, D. K., Sutherland, J., &amp; Takeuchi, H. (2016). Embracing agile. Harvard Business Review.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342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Agile vs. Waterfall: Choosing the Right Development Approach</vt:lpstr>
      <vt:lpstr>Scrum-Agile Team Roles</vt:lpstr>
      <vt:lpstr>Agile Phases of the SDLC</vt:lpstr>
      <vt:lpstr>How the Waterfall Model Would Differ</vt:lpstr>
      <vt:lpstr>Choosing Between Agile and Waterfall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2025-04-21T00:48:26Z</dcterms:created>
  <dcterms:modified xsi:type="dcterms:W3CDTF">2025-04-21T00:49:25Z</dcterms:modified>
  <cp:category/>
</cp:coreProperties>
</file>