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43"/>
  </p:notesMasterIdLst>
  <p:handoutMasterIdLst>
    <p:handoutMasterId r:id="rId44"/>
  </p:handoutMasterIdLst>
  <p:sldIdLst>
    <p:sldId id="269" r:id="rId5"/>
    <p:sldId id="301" r:id="rId6"/>
    <p:sldId id="271" r:id="rId7"/>
    <p:sldId id="272" r:id="rId8"/>
    <p:sldId id="273" r:id="rId9"/>
    <p:sldId id="299" r:id="rId10"/>
    <p:sldId id="300" r:id="rId11"/>
    <p:sldId id="302" r:id="rId12"/>
    <p:sldId id="303" r:id="rId13"/>
    <p:sldId id="332" r:id="rId14"/>
    <p:sldId id="331" r:id="rId15"/>
    <p:sldId id="333" r:id="rId16"/>
    <p:sldId id="305" r:id="rId17"/>
    <p:sldId id="338" r:id="rId18"/>
    <p:sldId id="334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8" r:id="rId29"/>
    <p:sldId id="335" r:id="rId30"/>
    <p:sldId id="336" r:id="rId31"/>
    <p:sldId id="319" r:id="rId32"/>
    <p:sldId id="320" r:id="rId33"/>
    <p:sldId id="321" r:id="rId34"/>
    <p:sldId id="322" r:id="rId35"/>
    <p:sldId id="337" r:id="rId36"/>
    <p:sldId id="323" r:id="rId37"/>
    <p:sldId id="324" r:id="rId38"/>
    <p:sldId id="325" r:id="rId39"/>
    <p:sldId id="326" r:id="rId40"/>
    <p:sldId id="328" r:id="rId41"/>
    <p:sldId id="329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 -- Introduction" id="{58C0F06E-7168-40FC-849D-7D28D3161959}">
          <p14:sldIdLst>
            <p14:sldId id="269"/>
            <p14:sldId id="301"/>
            <p14:sldId id="271"/>
            <p14:sldId id="272"/>
            <p14:sldId id="273"/>
            <p14:sldId id="299"/>
            <p14:sldId id="300"/>
          </p14:sldIdLst>
        </p14:section>
        <p14:section name="Module 1 – Introduction to GitHub" id="{3D909C35-B6E3-4D9D-AE5F-AE4348FC7A76}">
          <p14:sldIdLst>
            <p14:sldId id="302"/>
            <p14:sldId id="303"/>
            <p14:sldId id="332"/>
          </p14:sldIdLst>
        </p14:section>
        <p14:section name="Module 2 – Viewing" id="{A1DC1A94-123A-4FEC-B140-98033C25167E}">
          <p14:sldIdLst>
            <p14:sldId id="331"/>
            <p14:sldId id="333"/>
            <p14:sldId id="305"/>
            <p14:sldId id="338"/>
            <p14:sldId id="334"/>
          </p14:sldIdLst>
        </p14:section>
        <p14:section name="Module 3 – Editing" id="{AA9B665C-28E7-43B0-8C13-CD7D82335AB1}">
          <p14:sldIdLst>
            <p14:sldId id="307"/>
            <p14:sldId id="308"/>
            <p14:sldId id="309"/>
            <p14:sldId id="310"/>
            <p14:sldId id="311"/>
          </p14:sldIdLst>
        </p14:section>
        <p14:section name="Module 4 – Collaboration" id="{5A272AC6-FFFC-4F6F-B9F6-84E70F78771F}">
          <p14:sldIdLst>
            <p14:sldId id="312"/>
            <p14:sldId id="313"/>
            <p14:sldId id="314"/>
            <p14:sldId id="315"/>
            <p14:sldId id="318"/>
            <p14:sldId id="335"/>
            <p14:sldId id="336"/>
          </p14:sldIdLst>
        </p14:section>
        <p14:section name="Module 5 – Creating and Configuring" id="{B58A42B9-EB7C-4294-BB0C-DB071EEF1C7C}">
          <p14:sldIdLst>
            <p14:sldId id="319"/>
            <p14:sldId id="320"/>
            <p14:sldId id="321"/>
            <p14:sldId id="322"/>
            <p14:sldId id="337"/>
            <p14:sldId id="323"/>
            <p14:sldId id="324"/>
          </p14:sldIdLst>
        </p14:section>
        <p14:section name="Module 6 – Downloading" id="{59FEBC04-6056-4E06-9AF1-F11E736BAD9B}">
          <p14:sldIdLst>
            <p14:sldId id="325"/>
            <p14:sldId id="326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E8D2B"/>
    <a:srgbClr val="50B638"/>
    <a:srgbClr val="69CA52"/>
    <a:srgbClr val="ADE2A1"/>
    <a:srgbClr val="D5D69C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1" autoAdjust="0"/>
  </p:normalViewPr>
  <p:slideViewPr>
    <p:cSldViewPr snapToGrid="0"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96"/>
    </p:cViewPr>
  </p:sorterViewPr>
  <p:notesViewPr>
    <p:cSldViewPr snapToGrid="0">
      <p:cViewPr>
        <p:scale>
          <a:sx n="100" d="100"/>
          <a:sy n="100" d="100"/>
        </p:scale>
        <p:origin x="-1500" y="64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Costello" userId="c2210d2756366838" providerId="LiveId" clId="{A78D736A-CB40-F547-91DF-0E77558E956F}"/>
    <pc:docChg chg="undo custSel addSld delSld modSld modMainMaster modSection">
      <pc:chgData name="Dan Costello" userId="c2210d2756366838" providerId="LiveId" clId="{A78D736A-CB40-F547-91DF-0E77558E956F}" dt="2019-12-06T05:22:47.125" v="1315" actId="255"/>
      <pc:docMkLst>
        <pc:docMk/>
      </pc:docMkLst>
      <pc:sldChg chg="modSp">
        <pc:chgData name="Dan Costello" userId="c2210d2756366838" providerId="LiveId" clId="{A78D736A-CB40-F547-91DF-0E77558E956F}" dt="2019-12-06T00:17:01.825" v="665"/>
        <pc:sldMkLst>
          <pc:docMk/>
          <pc:sldMk cId="894689345" sldId="303"/>
        </pc:sldMkLst>
        <pc:spChg chg="mod">
          <ac:chgData name="Dan Costello" userId="c2210d2756366838" providerId="LiveId" clId="{A78D736A-CB40-F547-91DF-0E77558E956F}" dt="2019-12-06T00:17:01.825" v="665"/>
          <ac:spMkLst>
            <pc:docMk/>
            <pc:sldMk cId="894689345" sldId="303"/>
            <ac:spMk id="5" creationId="{00000000-0000-0000-0000-000000000000}"/>
          </ac:spMkLst>
        </pc:spChg>
      </pc:sldChg>
      <pc:sldChg chg="addSp delSp modSp">
        <pc:chgData name="Dan Costello" userId="c2210d2756366838" providerId="LiveId" clId="{A78D736A-CB40-F547-91DF-0E77558E956F}" dt="2019-12-06T00:59:45.741" v="752" actId="20577"/>
        <pc:sldMkLst>
          <pc:docMk/>
          <pc:sldMk cId="2545747737" sldId="305"/>
        </pc:sldMkLst>
        <pc:spChg chg="mod">
          <ac:chgData name="Dan Costello" userId="c2210d2756366838" providerId="LiveId" clId="{A78D736A-CB40-F547-91DF-0E77558E956F}" dt="2019-12-05T22:20:11.824" v="275" actId="20577"/>
          <ac:spMkLst>
            <pc:docMk/>
            <pc:sldMk cId="2545747737" sldId="305"/>
            <ac:spMk id="2" creationId="{00000000-0000-0000-0000-000000000000}"/>
          </ac:spMkLst>
        </pc:spChg>
        <pc:spChg chg="mod">
          <ac:chgData name="Dan Costello" userId="c2210d2756366838" providerId="LiveId" clId="{A78D736A-CB40-F547-91DF-0E77558E956F}" dt="2019-12-06T00:59:45.741" v="752" actId="20577"/>
          <ac:spMkLst>
            <pc:docMk/>
            <pc:sldMk cId="2545747737" sldId="305"/>
            <ac:spMk id="5" creationId="{00000000-0000-0000-0000-000000000000}"/>
          </ac:spMkLst>
        </pc:spChg>
        <pc:picChg chg="add del mod">
          <ac:chgData name="Dan Costello" userId="c2210d2756366838" providerId="LiveId" clId="{A78D736A-CB40-F547-91DF-0E77558E956F}" dt="2019-12-06T00:59:34.878" v="750"/>
          <ac:picMkLst>
            <pc:docMk/>
            <pc:sldMk cId="2545747737" sldId="305"/>
            <ac:picMk id="3" creationId="{50623DE9-8CF5-1E43-944D-7B8EA3F3D85B}"/>
          </ac:picMkLst>
        </pc:picChg>
        <pc:picChg chg="add del">
          <ac:chgData name="Dan Costello" userId="c2210d2756366838" providerId="LiveId" clId="{A78D736A-CB40-F547-91DF-0E77558E956F}" dt="2019-12-06T00:59:35.553" v="751" actId="478"/>
          <ac:picMkLst>
            <pc:docMk/>
            <pc:sldMk cId="2545747737" sldId="305"/>
            <ac:picMk id="4" creationId="{7F612287-3758-3D47-B09E-B670A3B33A4B}"/>
          </ac:picMkLst>
        </pc:picChg>
      </pc:sldChg>
      <pc:sldChg chg="addSp modSp">
        <pc:chgData name="Dan Costello" userId="c2210d2756366838" providerId="LiveId" clId="{A78D736A-CB40-F547-91DF-0E77558E956F}" dt="2019-12-06T02:01:06.054" v="1040" actId="20577"/>
        <pc:sldMkLst>
          <pc:docMk/>
          <pc:sldMk cId="1430781064" sldId="308"/>
        </pc:sldMkLst>
        <pc:spChg chg="mod">
          <ac:chgData name="Dan Costello" userId="c2210d2756366838" providerId="LiveId" clId="{A78D736A-CB40-F547-91DF-0E77558E956F}" dt="2019-12-06T02:01:06.054" v="1040" actId="20577"/>
          <ac:spMkLst>
            <pc:docMk/>
            <pc:sldMk cId="1430781064" sldId="308"/>
            <ac:spMk id="5" creationId="{00000000-0000-0000-0000-000000000000}"/>
          </ac:spMkLst>
        </pc:spChg>
        <pc:picChg chg="add mod">
          <ac:chgData name="Dan Costello" userId="c2210d2756366838" providerId="LiveId" clId="{A78D736A-CB40-F547-91DF-0E77558E956F}" dt="2019-12-06T02:00:26.212" v="919" actId="1076"/>
          <ac:picMkLst>
            <pc:docMk/>
            <pc:sldMk cId="1430781064" sldId="308"/>
            <ac:picMk id="3" creationId="{0C0E55C1-5D85-8C4B-96AE-6332F69B3F47}"/>
          </ac:picMkLst>
        </pc:picChg>
      </pc:sldChg>
      <pc:sldChg chg="addSp modSp">
        <pc:chgData name="Dan Costello" userId="c2210d2756366838" providerId="LiveId" clId="{A78D736A-CB40-F547-91DF-0E77558E956F}" dt="2019-12-06T01:35:48.376" v="917" actId="20577"/>
        <pc:sldMkLst>
          <pc:docMk/>
          <pc:sldMk cId="3847555394" sldId="309"/>
        </pc:sldMkLst>
        <pc:spChg chg="mod">
          <ac:chgData name="Dan Costello" userId="c2210d2756366838" providerId="LiveId" clId="{A78D736A-CB40-F547-91DF-0E77558E956F}" dt="2019-12-06T01:35:48.376" v="917" actId="20577"/>
          <ac:spMkLst>
            <pc:docMk/>
            <pc:sldMk cId="3847555394" sldId="309"/>
            <ac:spMk id="5" creationId="{00000000-0000-0000-0000-000000000000}"/>
          </ac:spMkLst>
        </pc:spChg>
        <pc:picChg chg="add mod">
          <ac:chgData name="Dan Costello" userId="c2210d2756366838" providerId="LiveId" clId="{A78D736A-CB40-F547-91DF-0E77558E956F}" dt="2019-12-06T01:35:34.538" v="880" actId="1076"/>
          <ac:picMkLst>
            <pc:docMk/>
            <pc:sldMk cId="3847555394" sldId="309"/>
            <ac:picMk id="3" creationId="{970781E3-493A-414C-BE37-74E674F81D46}"/>
          </ac:picMkLst>
        </pc:picChg>
      </pc:sldChg>
      <pc:sldChg chg="addSp modSp">
        <pc:chgData name="Dan Costello" userId="c2210d2756366838" providerId="LiveId" clId="{A78D736A-CB40-F547-91DF-0E77558E956F}" dt="2019-12-06T02:08:57.048" v="1226" actId="20577"/>
        <pc:sldMkLst>
          <pc:docMk/>
          <pc:sldMk cId="1721132331" sldId="310"/>
        </pc:sldMkLst>
        <pc:spChg chg="mod">
          <ac:chgData name="Dan Costello" userId="c2210d2756366838" providerId="LiveId" clId="{A78D736A-CB40-F547-91DF-0E77558E956F}" dt="2019-12-06T02:08:57.048" v="1226" actId="20577"/>
          <ac:spMkLst>
            <pc:docMk/>
            <pc:sldMk cId="1721132331" sldId="310"/>
            <ac:spMk id="5" creationId="{00000000-0000-0000-0000-000000000000}"/>
          </ac:spMkLst>
        </pc:spChg>
        <pc:picChg chg="add mod">
          <ac:chgData name="Dan Costello" userId="c2210d2756366838" providerId="LiveId" clId="{A78D736A-CB40-F547-91DF-0E77558E956F}" dt="2019-12-06T02:02:19.756" v="1042" actId="1076"/>
          <ac:picMkLst>
            <pc:docMk/>
            <pc:sldMk cId="1721132331" sldId="310"/>
            <ac:picMk id="3" creationId="{CF519C8B-5BD1-ED46-B668-D00BE0EB248A}"/>
          </ac:picMkLst>
        </pc:picChg>
      </pc:sldChg>
      <pc:sldChg chg="addSp modSp">
        <pc:chgData name="Dan Costello" userId="c2210d2756366838" providerId="LiveId" clId="{A78D736A-CB40-F547-91DF-0E77558E956F}" dt="2019-12-06T02:15:45.330" v="1311" actId="1076"/>
        <pc:sldMkLst>
          <pc:docMk/>
          <pc:sldMk cId="726444472" sldId="311"/>
        </pc:sldMkLst>
        <pc:spChg chg="mod">
          <ac:chgData name="Dan Costello" userId="c2210d2756366838" providerId="LiveId" clId="{A78D736A-CB40-F547-91DF-0E77558E956F}" dt="2019-12-06T02:15:32.896" v="1310" actId="313"/>
          <ac:spMkLst>
            <pc:docMk/>
            <pc:sldMk cId="726444472" sldId="311"/>
            <ac:spMk id="5" creationId="{00000000-0000-0000-0000-000000000000}"/>
          </ac:spMkLst>
        </pc:spChg>
        <pc:spChg chg="add mod">
          <ac:chgData name="Dan Costello" userId="c2210d2756366838" providerId="LiveId" clId="{A78D736A-CB40-F547-91DF-0E77558E956F}" dt="2019-12-06T02:15:45.330" v="1311" actId="1076"/>
          <ac:spMkLst>
            <pc:docMk/>
            <pc:sldMk cId="726444472" sldId="311"/>
            <ac:spMk id="7" creationId="{0832AC96-9B1D-BB4B-833A-29C70C382329}"/>
          </ac:spMkLst>
        </pc:spChg>
        <pc:picChg chg="add mod">
          <ac:chgData name="Dan Costello" userId="c2210d2756366838" providerId="LiveId" clId="{A78D736A-CB40-F547-91DF-0E77558E956F}" dt="2019-12-06T02:15:45.330" v="1311" actId="1076"/>
          <ac:picMkLst>
            <pc:docMk/>
            <pc:sldMk cId="726444472" sldId="311"/>
            <ac:picMk id="3" creationId="{F530E9AC-ACB7-A047-A602-A13C1986D764}"/>
          </ac:picMkLst>
        </pc:picChg>
        <pc:picChg chg="add mod">
          <ac:chgData name="Dan Costello" userId="c2210d2756366838" providerId="LiveId" clId="{A78D736A-CB40-F547-91DF-0E77558E956F}" dt="2019-12-06T02:15:45.330" v="1311" actId="1076"/>
          <ac:picMkLst>
            <pc:docMk/>
            <pc:sldMk cId="726444472" sldId="311"/>
            <ac:picMk id="4" creationId="{FC6F4FBB-5738-0D46-9390-BE3C6A06642C}"/>
          </ac:picMkLst>
        </pc:picChg>
        <pc:picChg chg="add mod">
          <ac:chgData name="Dan Costello" userId="c2210d2756366838" providerId="LiveId" clId="{A78D736A-CB40-F547-91DF-0E77558E956F}" dt="2019-12-06T02:15:45.330" v="1311" actId="1076"/>
          <ac:picMkLst>
            <pc:docMk/>
            <pc:sldMk cId="726444472" sldId="311"/>
            <ac:picMk id="6" creationId="{21153CE2-B7E6-D54D-B056-EBC6EC77210B}"/>
          </ac:picMkLst>
        </pc:picChg>
      </pc:sldChg>
      <pc:sldChg chg="modSp">
        <pc:chgData name="Dan Costello" userId="c2210d2756366838" providerId="LiveId" clId="{A78D736A-CB40-F547-91DF-0E77558E956F}" dt="2019-12-06T05:22:47.125" v="1315" actId="255"/>
        <pc:sldMkLst>
          <pc:docMk/>
          <pc:sldMk cId="1572253694" sldId="314"/>
        </pc:sldMkLst>
        <pc:spChg chg="mod">
          <ac:chgData name="Dan Costello" userId="c2210d2756366838" providerId="LiveId" clId="{A78D736A-CB40-F547-91DF-0E77558E956F}" dt="2019-12-06T05:22:47.125" v="1315" actId="255"/>
          <ac:spMkLst>
            <pc:docMk/>
            <pc:sldMk cId="1572253694" sldId="314"/>
            <ac:spMk id="5" creationId="{00000000-0000-0000-0000-000000000000}"/>
          </ac:spMkLst>
        </pc:spChg>
      </pc:sldChg>
      <pc:sldChg chg="modSp">
        <pc:chgData name="Dan Costello" userId="c2210d2756366838" providerId="LiveId" clId="{A78D736A-CB40-F547-91DF-0E77558E956F}" dt="2019-12-05T23:01:53.458" v="520" actId="20577"/>
        <pc:sldMkLst>
          <pc:docMk/>
          <pc:sldMk cId="832654804" sldId="315"/>
        </pc:sldMkLst>
        <pc:spChg chg="mod">
          <ac:chgData name="Dan Costello" userId="c2210d2756366838" providerId="LiveId" clId="{A78D736A-CB40-F547-91DF-0E77558E956F}" dt="2019-12-05T23:01:53.458" v="520" actId="20577"/>
          <ac:spMkLst>
            <pc:docMk/>
            <pc:sldMk cId="832654804" sldId="315"/>
            <ac:spMk id="5" creationId="{00000000-0000-0000-0000-000000000000}"/>
          </ac:spMkLst>
        </pc:spChg>
      </pc:sldChg>
      <pc:sldChg chg="modSp">
        <pc:chgData name="Dan Costello" userId="c2210d2756366838" providerId="LiveId" clId="{A78D736A-CB40-F547-91DF-0E77558E956F}" dt="2019-12-05T23:02:39.750" v="521" actId="20577"/>
        <pc:sldMkLst>
          <pc:docMk/>
          <pc:sldMk cId="2160483589" sldId="318"/>
        </pc:sldMkLst>
        <pc:spChg chg="mod">
          <ac:chgData name="Dan Costello" userId="c2210d2756366838" providerId="LiveId" clId="{A78D736A-CB40-F547-91DF-0E77558E956F}" dt="2019-12-05T23:02:39.750" v="521" actId="20577"/>
          <ac:spMkLst>
            <pc:docMk/>
            <pc:sldMk cId="2160483589" sldId="318"/>
            <ac:spMk id="5" creationId="{00000000-0000-0000-0000-000000000000}"/>
          </ac:spMkLst>
        </pc:spChg>
      </pc:sldChg>
      <pc:sldChg chg="modNotes">
        <pc:chgData name="Dan Costello" userId="c2210d2756366838" providerId="LiveId" clId="{A78D736A-CB40-F547-91DF-0E77558E956F}" dt="2019-12-05T23:02:45.367" v="530"/>
        <pc:sldMkLst>
          <pc:docMk/>
          <pc:sldMk cId="1047858466" sldId="319"/>
        </pc:sldMkLst>
      </pc:sldChg>
      <pc:sldChg chg="addSp modSp">
        <pc:chgData name="Dan Costello" userId="c2210d2756366838" providerId="LiveId" clId="{A78D736A-CB40-F547-91DF-0E77558E956F}" dt="2019-12-06T01:22:01.003" v="878" actId="20577"/>
        <pc:sldMkLst>
          <pc:docMk/>
          <pc:sldMk cId="3358599471" sldId="320"/>
        </pc:sldMkLst>
        <pc:spChg chg="mod">
          <ac:chgData name="Dan Costello" userId="c2210d2756366838" providerId="LiveId" clId="{A78D736A-CB40-F547-91DF-0E77558E956F}" dt="2019-12-06T01:22:01.003" v="878" actId="20577"/>
          <ac:spMkLst>
            <pc:docMk/>
            <pc:sldMk cId="3358599471" sldId="320"/>
            <ac:spMk id="5" creationId="{00000000-0000-0000-0000-000000000000}"/>
          </ac:spMkLst>
        </pc:spChg>
        <pc:picChg chg="add mod">
          <ac:chgData name="Dan Costello" userId="c2210d2756366838" providerId="LiveId" clId="{A78D736A-CB40-F547-91DF-0E77558E956F}" dt="2019-12-06T01:21:18.907" v="809" actId="1076"/>
          <ac:picMkLst>
            <pc:docMk/>
            <pc:sldMk cId="3358599471" sldId="320"/>
            <ac:picMk id="3" creationId="{49E15984-095A-004A-8589-2FFA7CFC65BE}"/>
          </ac:picMkLst>
        </pc:picChg>
      </pc:sldChg>
      <pc:sldChg chg="modSp">
        <pc:chgData name="Dan Costello" userId="c2210d2756366838" providerId="LiveId" clId="{A78D736A-CB40-F547-91DF-0E77558E956F}" dt="2019-12-05T23:21:57.991" v="643"/>
        <pc:sldMkLst>
          <pc:docMk/>
          <pc:sldMk cId="1553295383" sldId="323"/>
        </pc:sldMkLst>
        <pc:spChg chg="mod">
          <ac:chgData name="Dan Costello" userId="c2210d2756366838" providerId="LiveId" clId="{A78D736A-CB40-F547-91DF-0E77558E956F}" dt="2019-12-05T23:13:51.206" v="571"/>
          <ac:spMkLst>
            <pc:docMk/>
            <pc:sldMk cId="1553295383" sldId="323"/>
            <ac:spMk id="2" creationId="{00000000-0000-0000-0000-000000000000}"/>
          </ac:spMkLst>
        </pc:spChg>
        <pc:spChg chg="mod">
          <ac:chgData name="Dan Costello" userId="c2210d2756366838" providerId="LiveId" clId="{A78D736A-CB40-F547-91DF-0E77558E956F}" dt="2019-12-05T23:21:57.991" v="643"/>
          <ac:spMkLst>
            <pc:docMk/>
            <pc:sldMk cId="1553295383" sldId="323"/>
            <ac:spMk id="5" creationId="{00000000-0000-0000-0000-000000000000}"/>
          </ac:spMkLst>
        </pc:spChg>
      </pc:sldChg>
      <pc:sldChg chg="modSp">
        <pc:chgData name="Dan Costello" userId="c2210d2756366838" providerId="LiveId" clId="{A78D736A-CB40-F547-91DF-0E77558E956F}" dt="2019-12-05T23:23:36.963" v="660" actId="20577"/>
        <pc:sldMkLst>
          <pc:docMk/>
          <pc:sldMk cId="1469834590" sldId="324"/>
        </pc:sldMkLst>
        <pc:spChg chg="mod">
          <ac:chgData name="Dan Costello" userId="c2210d2756366838" providerId="LiveId" clId="{A78D736A-CB40-F547-91DF-0E77558E956F}" dt="2019-12-05T23:23:36.963" v="660" actId="20577"/>
          <ac:spMkLst>
            <pc:docMk/>
            <pc:sldMk cId="1469834590" sldId="324"/>
            <ac:spMk id="5" creationId="{00000000-0000-0000-0000-000000000000}"/>
          </ac:spMkLst>
        </pc:spChg>
      </pc:sldChg>
      <pc:sldChg chg="modSp">
        <pc:chgData name="Dan Costello" userId="c2210d2756366838" providerId="LiveId" clId="{A78D736A-CB40-F547-91DF-0E77558E956F}" dt="2019-12-05T23:25:51.963" v="664"/>
        <pc:sldMkLst>
          <pc:docMk/>
          <pc:sldMk cId="3389738889" sldId="326"/>
        </pc:sldMkLst>
        <pc:spChg chg="mod">
          <ac:chgData name="Dan Costello" userId="c2210d2756366838" providerId="LiveId" clId="{A78D736A-CB40-F547-91DF-0E77558E956F}" dt="2019-12-05T23:25:51.963" v="664"/>
          <ac:spMkLst>
            <pc:docMk/>
            <pc:sldMk cId="3389738889" sldId="326"/>
            <ac:spMk id="5" creationId="{00000000-0000-0000-0000-000000000000}"/>
          </ac:spMkLst>
        </pc:spChg>
      </pc:sldChg>
      <pc:sldChg chg="modSp add">
        <pc:chgData name="Dan Costello" userId="c2210d2756366838" providerId="LiveId" clId="{A78D736A-CB40-F547-91DF-0E77558E956F}" dt="2019-12-05T22:13:43.969" v="83" actId="20577"/>
        <pc:sldMkLst>
          <pc:docMk/>
          <pc:sldMk cId="1815625643" sldId="332"/>
        </pc:sldMkLst>
        <pc:spChg chg="mod">
          <ac:chgData name="Dan Costello" userId="c2210d2756366838" providerId="LiveId" clId="{A78D736A-CB40-F547-91DF-0E77558E956F}" dt="2019-12-05T22:13:07.035" v="24" actId="20577"/>
          <ac:spMkLst>
            <pc:docMk/>
            <pc:sldMk cId="1815625643" sldId="332"/>
            <ac:spMk id="2" creationId="{8DF46DCA-3416-6F43-B57A-F48E3D8057AE}"/>
          </ac:spMkLst>
        </pc:spChg>
        <pc:spChg chg="mod">
          <ac:chgData name="Dan Costello" userId="c2210d2756366838" providerId="LiveId" clId="{A78D736A-CB40-F547-91DF-0E77558E956F}" dt="2019-12-05T22:13:43.969" v="83" actId="20577"/>
          <ac:spMkLst>
            <pc:docMk/>
            <pc:sldMk cId="1815625643" sldId="332"/>
            <ac:spMk id="3" creationId="{B4F72CCF-9BA1-2A4D-884A-12112DD1948C}"/>
          </ac:spMkLst>
        </pc:spChg>
      </pc:sldChg>
      <pc:sldChg chg="addSp delSp modSp add">
        <pc:chgData name="Dan Costello" userId="c2210d2756366838" providerId="LiveId" clId="{A78D736A-CB40-F547-91DF-0E77558E956F}" dt="2019-12-06T00:22:02.658" v="731" actId="1035"/>
        <pc:sldMkLst>
          <pc:docMk/>
          <pc:sldMk cId="612287606" sldId="333"/>
        </pc:sldMkLst>
        <pc:spChg chg="del">
          <ac:chgData name="Dan Costello" userId="c2210d2756366838" providerId="LiveId" clId="{A78D736A-CB40-F547-91DF-0E77558E956F}" dt="2019-12-05T22:15:26.297" v="85"/>
          <ac:spMkLst>
            <pc:docMk/>
            <pc:sldMk cId="612287606" sldId="333"/>
            <ac:spMk id="2" creationId="{35CD68A6-7EAE-A043-A8D2-71788F38F7CD}"/>
          </ac:spMkLst>
        </pc:spChg>
        <pc:spChg chg="del">
          <ac:chgData name="Dan Costello" userId="c2210d2756366838" providerId="LiveId" clId="{A78D736A-CB40-F547-91DF-0E77558E956F}" dt="2019-12-05T22:15:26.297" v="85"/>
          <ac:spMkLst>
            <pc:docMk/>
            <pc:sldMk cId="612287606" sldId="333"/>
            <ac:spMk id="3" creationId="{F57D45AC-249C-E245-A91A-F5A070E63D50}"/>
          </ac:spMkLst>
        </pc:spChg>
        <pc:spChg chg="add mod">
          <ac:chgData name="Dan Costello" userId="c2210d2756366838" providerId="LiveId" clId="{A78D736A-CB40-F547-91DF-0E77558E956F}" dt="2019-12-05T22:15:30.564" v="101" actId="20577"/>
          <ac:spMkLst>
            <pc:docMk/>
            <pc:sldMk cId="612287606" sldId="333"/>
            <ac:spMk id="4" creationId="{B16E4ADE-EC9B-6343-A5DD-D3CDF17FB5E1}"/>
          </ac:spMkLst>
        </pc:spChg>
        <pc:spChg chg="add mod">
          <ac:chgData name="Dan Costello" userId="c2210d2756366838" providerId="LiveId" clId="{A78D736A-CB40-F547-91DF-0E77558E956F}" dt="2019-12-06T00:18:02.278" v="716" actId="20577"/>
          <ac:spMkLst>
            <pc:docMk/>
            <pc:sldMk cId="612287606" sldId="333"/>
            <ac:spMk id="5" creationId="{88D9D946-A3B3-E449-830A-70EE03900F12}"/>
          </ac:spMkLst>
        </pc:spChg>
        <pc:spChg chg="add mod">
          <ac:chgData name="Dan Costello" userId="c2210d2756366838" providerId="LiveId" clId="{A78D736A-CB40-F547-91DF-0E77558E956F}" dt="2019-12-06T00:22:02.658" v="731" actId="1035"/>
          <ac:spMkLst>
            <pc:docMk/>
            <pc:sldMk cId="612287606" sldId="333"/>
            <ac:spMk id="7" creationId="{4FF9B1CA-24D3-7E42-9C56-A6E75508EFEE}"/>
          </ac:spMkLst>
        </pc:spChg>
        <pc:picChg chg="add mod">
          <ac:chgData name="Dan Costello" userId="c2210d2756366838" providerId="LiveId" clId="{A78D736A-CB40-F547-91DF-0E77558E956F}" dt="2019-12-05T22:16:25.879" v="104" actId="1076"/>
          <ac:picMkLst>
            <pc:docMk/>
            <pc:sldMk cId="612287606" sldId="333"/>
            <ac:picMk id="6" creationId="{199C62AE-6159-9249-961C-93F931A2A705}"/>
          </ac:picMkLst>
        </pc:picChg>
      </pc:sldChg>
      <pc:sldChg chg="modSp add modNotes">
        <pc:chgData name="Dan Costello" userId="c2210d2756366838" providerId="LiveId" clId="{A78D736A-CB40-F547-91DF-0E77558E956F}" dt="2019-12-05T22:20:41.520" v="318" actId="20577"/>
        <pc:sldMkLst>
          <pc:docMk/>
          <pc:sldMk cId="1231523409" sldId="334"/>
        </pc:sldMkLst>
        <pc:spChg chg="mod">
          <ac:chgData name="Dan Costello" userId="c2210d2756366838" providerId="LiveId" clId="{A78D736A-CB40-F547-91DF-0E77558E956F}" dt="2019-12-05T22:20:15.502" v="277" actId="20577"/>
          <ac:spMkLst>
            <pc:docMk/>
            <pc:sldMk cId="1231523409" sldId="334"/>
            <ac:spMk id="2" creationId="{01A47C9B-9952-F541-BB01-7A02B8108794}"/>
          </ac:spMkLst>
        </pc:spChg>
        <pc:spChg chg="mod">
          <ac:chgData name="Dan Costello" userId="c2210d2756366838" providerId="LiveId" clId="{A78D736A-CB40-F547-91DF-0E77558E956F}" dt="2019-12-05T22:20:41.520" v="318" actId="20577"/>
          <ac:spMkLst>
            <pc:docMk/>
            <pc:sldMk cId="1231523409" sldId="334"/>
            <ac:spMk id="3" creationId="{C6BCEC62-3970-D945-9D72-899540BA702F}"/>
          </ac:spMkLst>
        </pc:spChg>
      </pc:sldChg>
      <pc:sldChg chg="modSp add modNotes">
        <pc:chgData name="Dan Costello" userId="c2210d2756366838" providerId="LiveId" clId="{A78D736A-CB40-F547-91DF-0E77558E956F}" dt="2019-12-05T23:03:54.739" v="535" actId="20577"/>
        <pc:sldMkLst>
          <pc:docMk/>
          <pc:sldMk cId="2193947137" sldId="335"/>
        </pc:sldMkLst>
        <pc:spChg chg="mod">
          <ac:chgData name="Dan Costello" userId="c2210d2756366838" providerId="LiveId" clId="{A78D736A-CB40-F547-91DF-0E77558E956F}" dt="2019-12-05T23:02:42.940" v="527" actId="20577"/>
          <ac:spMkLst>
            <pc:docMk/>
            <pc:sldMk cId="2193947137" sldId="335"/>
            <ac:spMk id="2" creationId="{8191E9B7-95F7-714D-B412-CEDA26E107D2}"/>
          </ac:spMkLst>
        </pc:spChg>
        <pc:spChg chg="mod">
          <ac:chgData name="Dan Costello" userId="c2210d2756366838" providerId="LiveId" clId="{A78D736A-CB40-F547-91DF-0E77558E956F}" dt="2019-12-05T23:03:54.739" v="535" actId="20577"/>
          <ac:spMkLst>
            <pc:docMk/>
            <pc:sldMk cId="2193947137" sldId="335"/>
            <ac:spMk id="3" creationId="{AF6BDD90-0226-C743-B4DA-D10DF262326F}"/>
          </ac:spMkLst>
        </pc:spChg>
      </pc:sldChg>
      <pc:sldChg chg="modSp add modNotes">
        <pc:chgData name="Dan Costello" userId="c2210d2756366838" providerId="LiveId" clId="{A78D736A-CB40-F547-91DF-0E77558E956F}" dt="2019-12-05T23:05:05.115" v="570"/>
        <pc:sldMkLst>
          <pc:docMk/>
          <pc:sldMk cId="3150319089" sldId="336"/>
        </pc:sldMkLst>
        <pc:spChg chg="mod">
          <ac:chgData name="Dan Costello" userId="c2210d2756366838" providerId="LiveId" clId="{A78D736A-CB40-F547-91DF-0E77558E956F}" dt="2019-12-05T23:03:57.803" v="539"/>
          <ac:spMkLst>
            <pc:docMk/>
            <pc:sldMk cId="3150319089" sldId="336"/>
            <ac:spMk id="2" creationId="{53FD72CA-F4F0-1346-A786-4A3E7CB362A6}"/>
          </ac:spMkLst>
        </pc:spChg>
        <pc:spChg chg="mod">
          <ac:chgData name="Dan Costello" userId="c2210d2756366838" providerId="LiveId" clId="{A78D736A-CB40-F547-91DF-0E77558E956F}" dt="2019-12-05T23:05:05.115" v="570"/>
          <ac:spMkLst>
            <pc:docMk/>
            <pc:sldMk cId="3150319089" sldId="336"/>
            <ac:spMk id="3" creationId="{67424E7A-BBFF-0D44-AD08-E829AEF4D4D3}"/>
          </ac:spMkLst>
        </pc:spChg>
      </pc:sldChg>
      <pc:sldChg chg="modSp add del modNotes">
        <pc:chgData name="Dan Costello" userId="c2210d2756366838" providerId="LiveId" clId="{A78D736A-CB40-F547-91DF-0E77558E956F}" dt="2019-12-05T23:02:45.362" v="529" actId="2696"/>
        <pc:sldMkLst>
          <pc:docMk/>
          <pc:sldMk cId="4091053334" sldId="336"/>
        </pc:sldMkLst>
        <pc:spChg chg="mod">
          <ac:chgData name="Dan Costello" userId="c2210d2756366838" providerId="LiveId" clId="{A78D736A-CB40-F547-91DF-0E77558E956F}" dt="2019-12-05T23:02:44.369" v="528"/>
          <ac:spMkLst>
            <pc:docMk/>
            <pc:sldMk cId="4091053334" sldId="336"/>
            <ac:spMk id="2" creationId="{B6688D88-976F-DA4B-BEF2-6C18DF1FBB40}"/>
          </ac:spMkLst>
        </pc:spChg>
      </pc:sldChg>
      <pc:sldChg chg="modSp add">
        <pc:chgData name="Dan Costello" userId="c2210d2756366838" providerId="LiveId" clId="{A78D736A-CB40-F547-91DF-0E77558E956F}" dt="2019-12-05T23:14:33.733" v="619" actId="20577"/>
        <pc:sldMkLst>
          <pc:docMk/>
          <pc:sldMk cId="2091576602" sldId="337"/>
        </pc:sldMkLst>
        <pc:spChg chg="mod">
          <ac:chgData name="Dan Costello" userId="c2210d2756366838" providerId="LiveId" clId="{A78D736A-CB40-F547-91DF-0E77558E956F}" dt="2019-12-05T23:14:13.818" v="573" actId="20577"/>
          <ac:spMkLst>
            <pc:docMk/>
            <pc:sldMk cId="2091576602" sldId="337"/>
            <ac:spMk id="2" creationId="{688231C1-DCE3-8E41-B8C6-8CDECD39DF49}"/>
          </ac:spMkLst>
        </pc:spChg>
        <pc:spChg chg="mod">
          <ac:chgData name="Dan Costello" userId="c2210d2756366838" providerId="LiveId" clId="{A78D736A-CB40-F547-91DF-0E77558E956F}" dt="2019-12-05T23:14:33.733" v="619" actId="20577"/>
          <ac:spMkLst>
            <pc:docMk/>
            <pc:sldMk cId="2091576602" sldId="337"/>
            <ac:spMk id="3" creationId="{DDE07564-C517-6342-BEC5-4B85ED277959}"/>
          </ac:spMkLst>
        </pc:spChg>
      </pc:sldChg>
      <pc:sldChg chg="modSp add del modNotes">
        <pc:chgData name="Dan Costello" userId="c2210d2756366838" providerId="LiveId" clId="{A78D736A-CB40-F547-91DF-0E77558E956F}" dt="2019-12-05T23:03:59.648" v="541" actId="2696"/>
        <pc:sldMkLst>
          <pc:docMk/>
          <pc:sldMk cId="3966245880" sldId="337"/>
        </pc:sldMkLst>
        <pc:spChg chg="mod">
          <ac:chgData name="Dan Costello" userId="c2210d2756366838" providerId="LiveId" clId="{A78D736A-CB40-F547-91DF-0E77558E956F}" dt="2019-12-05T23:03:59.115" v="540"/>
          <ac:spMkLst>
            <pc:docMk/>
            <pc:sldMk cId="3966245880" sldId="337"/>
            <ac:spMk id="2" creationId="{C020377A-AEBF-C44B-B69A-BF26B66A4793}"/>
          </ac:spMkLst>
        </pc:spChg>
      </pc:sldChg>
      <pc:sldChg chg="addSp modSp add modNotes">
        <pc:chgData name="Dan Costello" userId="c2210d2756366838" providerId="LiveId" clId="{A78D736A-CB40-F547-91DF-0E77558E956F}" dt="2019-12-06T01:03:56.640" v="800" actId="1076"/>
        <pc:sldMkLst>
          <pc:docMk/>
          <pc:sldMk cId="562648208" sldId="338"/>
        </pc:sldMkLst>
        <pc:spChg chg="mod">
          <ac:chgData name="Dan Costello" userId="c2210d2756366838" providerId="LiveId" clId="{A78D736A-CB40-F547-91DF-0E77558E956F}" dt="2019-12-06T01:00:04.421" v="786" actId="20577"/>
          <ac:spMkLst>
            <pc:docMk/>
            <pc:sldMk cId="562648208" sldId="338"/>
            <ac:spMk id="2" creationId="{7116B13A-425E-0E4E-A15A-FE768907EF64}"/>
          </ac:spMkLst>
        </pc:spChg>
        <pc:spChg chg="mod">
          <ac:chgData name="Dan Costello" userId="c2210d2756366838" providerId="LiveId" clId="{A78D736A-CB40-F547-91DF-0E77558E956F}" dt="2019-12-06T01:03:27.006" v="797"/>
          <ac:spMkLst>
            <pc:docMk/>
            <pc:sldMk cId="562648208" sldId="338"/>
            <ac:spMk id="3" creationId="{FECC48D9-9C1B-6A40-A418-51910BD8A2AD}"/>
          </ac:spMkLst>
        </pc:spChg>
        <pc:picChg chg="add mod">
          <ac:chgData name="Dan Costello" userId="c2210d2756366838" providerId="LiveId" clId="{A78D736A-CB40-F547-91DF-0E77558E956F}" dt="2019-12-06T01:00:44.648" v="792" actId="14100"/>
          <ac:picMkLst>
            <pc:docMk/>
            <pc:sldMk cId="562648208" sldId="338"/>
            <ac:picMk id="4" creationId="{DDC927B0-0712-D946-A91C-86B0CBF64BD8}"/>
          </ac:picMkLst>
        </pc:picChg>
        <pc:picChg chg="add mod">
          <ac:chgData name="Dan Costello" userId="c2210d2756366838" providerId="LiveId" clId="{A78D736A-CB40-F547-91DF-0E77558E956F}" dt="2019-12-06T01:01:01.044" v="794" actId="732"/>
          <ac:picMkLst>
            <pc:docMk/>
            <pc:sldMk cId="562648208" sldId="338"/>
            <ac:picMk id="5" creationId="{69E3BD58-182D-A847-A9E5-3D2FA20FA03C}"/>
          </ac:picMkLst>
        </pc:picChg>
        <pc:picChg chg="add mod">
          <ac:chgData name="Dan Costello" userId="c2210d2756366838" providerId="LiveId" clId="{A78D736A-CB40-F547-91DF-0E77558E956F}" dt="2019-12-06T01:03:56.640" v="800" actId="1076"/>
          <ac:picMkLst>
            <pc:docMk/>
            <pc:sldMk cId="562648208" sldId="338"/>
            <ac:picMk id="6" creationId="{6122619A-D0FD-4844-A0FE-C6534C41C093}"/>
          </ac:picMkLst>
        </pc:picChg>
      </pc:sldChg>
      <pc:sldChg chg="modSp add del modNotes">
        <pc:chgData name="Dan Costello" userId="c2210d2756366838" providerId="LiveId" clId="{A78D736A-CB40-F547-91DF-0E77558E956F}" dt="2019-12-05T23:14:15.754" v="575" actId="2696"/>
        <pc:sldMkLst>
          <pc:docMk/>
          <pc:sldMk cId="4219391328" sldId="338"/>
        </pc:sldMkLst>
        <pc:spChg chg="mod">
          <ac:chgData name="Dan Costello" userId="c2210d2756366838" providerId="LiveId" clId="{A78D736A-CB40-F547-91DF-0E77558E956F}" dt="2019-12-05T23:14:15.155" v="574"/>
          <ac:spMkLst>
            <pc:docMk/>
            <pc:sldMk cId="4219391328" sldId="338"/>
            <ac:spMk id="2" creationId="{1509B696-4BD3-384A-B6C4-CACE5DD49FE4}"/>
          </ac:spMkLst>
        </pc:spChg>
      </pc:sldChg>
      <pc:sldMasterChg chg="addSp delSp modSp modSldLayout">
        <pc:chgData name="Dan Costello" userId="c2210d2756366838" providerId="LiveId" clId="{A78D736A-CB40-F547-91DF-0E77558E956F}" dt="2019-12-06T00:21:14.979" v="726"/>
        <pc:sldMasterMkLst>
          <pc:docMk/>
          <pc:sldMasterMk cId="0" sldId="2147483656"/>
        </pc:sldMasterMkLst>
        <pc:picChg chg="add del mod">
          <ac:chgData name="Dan Costello" userId="c2210d2756366838" providerId="LiveId" clId="{A78D736A-CB40-F547-91DF-0E77558E956F}" dt="2019-12-06T00:21:06.579" v="725"/>
          <ac:picMkLst>
            <pc:docMk/>
            <pc:sldMasterMk cId="0" sldId="2147483656"/>
            <ac:picMk id="7" creationId="{5E6FB0A4-19C4-4048-BC17-5F47070BC642}"/>
          </ac:picMkLst>
        </pc:picChg>
        <pc:sldLayoutChg chg="addSp">
          <pc:chgData name="Dan Costello" userId="c2210d2756366838" providerId="LiveId" clId="{A78D736A-CB40-F547-91DF-0E77558E956F}" dt="2019-12-06T00:21:14.979" v="726"/>
          <pc:sldLayoutMkLst>
            <pc:docMk/>
            <pc:sldMasterMk cId="0" sldId="2147483656"/>
            <pc:sldLayoutMk cId="3440871931" sldId="2147483737"/>
          </pc:sldLayoutMkLst>
          <pc:picChg chg="add">
            <ac:chgData name="Dan Costello" userId="c2210d2756366838" providerId="LiveId" clId="{A78D736A-CB40-F547-91DF-0E77558E956F}" dt="2019-12-06T00:21:14.979" v="726"/>
            <ac:picMkLst>
              <pc:docMk/>
              <pc:sldMasterMk cId="0" sldId="2147483656"/>
              <pc:sldLayoutMk cId="3440871931" sldId="2147483737"/>
              <ac:picMk id="4" creationId="{D586733D-D122-FD44-9562-D998B6B7455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CC16952-0412-4FD5-AFDA-DED8492AA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38125"/>
            <a:ext cx="30384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336699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30384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67213" y="76200"/>
            <a:ext cx="2528887" cy="1897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14325" y="2166938"/>
            <a:ext cx="62865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29A935-0109-4F5C-B64E-906B48D58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342900" indent="-114300" algn="l" rtl="0" eaLnBrk="0" fontAlgn="base" hangingPunct="0">
      <a:spcBef>
        <a:spcPct val="0"/>
      </a:spcBef>
      <a:spcAft>
        <a:spcPct val="60000"/>
      </a:spcAft>
      <a:buClr>
        <a:srgbClr val="336699"/>
      </a:buClr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17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19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7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1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558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13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48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471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018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965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41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84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025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23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6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976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653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898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492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076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23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16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77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61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68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92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4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46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804863"/>
            <a:ext cx="7527925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8050" y="2720975"/>
            <a:ext cx="41529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81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315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60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457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371600" y="5562600"/>
            <a:ext cx="71215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08638"/>
            <a:ext cx="253365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623175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553200" cy="3048000"/>
          </a:xfr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" y="1143000"/>
            <a:ext cx="7620000" cy="1066800"/>
          </a:xfr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C5E23CA-1E9F-4641-B4FA-25C30521B9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8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11" descr="onlc_logo_small.jpg">
            <a:extLst>
              <a:ext uri="{FF2B5EF4-FFF2-40B4-BE49-F238E27FC236}">
                <a16:creationId xmlns:a16="http://schemas.microsoft.com/office/drawing/2014/main" id="{D586733D-D122-FD44-9562-D998B6B745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72" y="5641976"/>
            <a:ext cx="1981663" cy="91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8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6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6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7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60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4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4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slide2-coverstyle_160dpi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37"/>
          <a:stretch>
            <a:fillRect/>
          </a:stretch>
        </p:blipFill>
        <p:spPr bwMode="auto">
          <a:xfrm>
            <a:off x="0" y="0"/>
            <a:ext cx="91440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slide2-coverstyle_160dpi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0025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Verdana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Verdana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Verdana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Verdana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Verdan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defRPr/>
            </a:pPr>
            <a:endParaRPr lang="en-GB" altLang="x-none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wbs/bootstr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katyang/emoji-cheat-sheet/blob/master/README.m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wnload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our_email_address@example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623175" cy="876300"/>
          </a:xfrm>
        </p:spPr>
        <p:txBody>
          <a:bodyPr/>
          <a:lstStyle/>
          <a:p>
            <a:pPr eaLnBrk="1" hangingPunct="1"/>
            <a:r>
              <a:rPr lang="en-US" altLang="en-US" sz="3600" b="1" dirty="0" err="1"/>
              <a:t>Github</a:t>
            </a:r>
            <a:r>
              <a:rPr lang="en-US" altLang="en-US" sz="3600" b="1" dirty="0"/>
              <a:t> Introduction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492375"/>
            <a:ext cx="6629400" cy="3200400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en-US" altLang="en-US" sz="2000"/>
              <a:t>Class begins at 10 Eastern time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/>
              <a:t>For Class Audio Connection: 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600"/>
              <a:t>ONLC Office Locations – </a:t>
            </a:r>
            <a:br>
              <a:rPr lang="en-US" altLang="en-US" sz="1600"/>
            </a:br>
            <a:r>
              <a:rPr lang="en-US" altLang="en-US" sz="1600"/>
              <a:t>Audio is connected over Jabra™ speaker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600"/>
              <a:t>Home or Office – </a:t>
            </a:r>
            <a:br>
              <a:rPr lang="en-US" altLang="en-US" sz="1600"/>
            </a:br>
            <a:r>
              <a:rPr lang="en-US" altLang="en-US" sz="1600"/>
              <a:t>Call: xxx-xxx-xxxx Access Code: xxx xxx xxx#</a:t>
            </a:r>
            <a:br>
              <a:rPr lang="en-US" altLang="en-US" sz="1600"/>
            </a:br>
            <a:r>
              <a:rPr lang="en-US" altLang="en-US" sz="1600"/>
              <a:t>Enter the audio pin shown in the GoToMeeting panel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43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2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6477000" y="3733800"/>
            <a:ext cx="83820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6DCA-3416-6F43-B57A-F48E3D80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(</a:t>
            </a:r>
            <a:r>
              <a:rPr lang="en-US" dirty="0" err="1"/>
              <a:t>c’t’d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2CCF-9BA1-2A4D-884A-12112DD1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Merge: move completed work from one branch to another</a:t>
            </a:r>
            <a:endParaRPr lang="en-US" dirty="0"/>
          </a:p>
          <a:p>
            <a:r>
              <a:rPr lang="en-US" dirty="0" smtClean="0"/>
              <a:t>Tag: reference</a:t>
            </a:r>
            <a:r>
              <a:rPr lang="en-US" baseline="0" dirty="0" smtClean="0"/>
              <a:t> to a specific historic commit</a:t>
            </a:r>
            <a:endParaRPr lang="en-US" dirty="0"/>
          </a:p>
          <a:p>
            <a:r>
              <a:rPr lang="en-US" dirty="0"/>
              <a:t>Check </a:t>
            </a:r>
            <a:r>
              <a:rPr lang="en-US" dirty="0" smtClean="0"/>
              <a:t>out: get</a:t>
            </a:r>
            <a:r>
              <a:rPr lang="en-US" baseline="0" dirty="0" smtClean="0"/>
              <a:t> project files as of a specific release</a:t>
            </a:r>
            <a:endParaRPr lang="en-US" dirty="0"/>
          </a:p>
          <a:p>
            <a:r>
              <a:rPr lang="en-US" dirty="0"/>
              <a:t>Pull </a:t>
            </a:r>
            <a:r>
              <a:rPr lang="en-US" dirty="0" smtClean="0"/>
              <a:t>Request: request for review &amp; possible merge of changes</a:t>
            </a:r>
            <a:endParaRPr lang="en-US" dirty="0"/>
          </a:p>
          <a:p>
            <a:r>
              <a:rPr lang="en-US" dirty="0" smtClean="0"/>
              <a:t>Issue: discussion topic for features &amp;</a:t>
            </a:r>
            <a:r>
              <a:rPr lang="en-US" baseline="0" dirty="0" smtClean="0"/>
              <a:t> bugs</a:t>
            </a:r>
            <a:endParaRPr lang="en-US" dirty="0"/>
          </a:p>
          <a:p>
            <a:r>
              <a:rPr lang="en-US" dirty="0" smtClean="0"/>
              <a:t>Wiki: lightweight documentation mechanism</a:t>
            </a:r>
            <a:endParaRPr lang="en-US" dirty="0"/>
          </a:p>
          <a:p>
            <a:r>
              <a:rPr lang="en-US" dirty="0" smtClean="0"/>
              <a:t>Clone: create a local copy of a project</a:t>
            </a:r>
            <a:endParaRPr lang="en-US" dirty="0"/>
          </a:p>
          <a:p>
            <a:r>
              <a:rPr lang="en-US" dirty="0" smtClean="0"/>
              <a:t>Fork: copy project</a:t>
            </a:r>
            <a:r>
              <a:rPr lang="en-US" baseline="0" dirty="0" smtClean="0"/>
              <a:t> into your own account</a:t>
            </a:r>
          </a:p>
          <a:p>
            <a:r>
              <a:rPr lang="en-US" baseline="0" dirty="0" smtClean="0"/>
              <a:t>Gist: lightweight way of sharing code 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2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– Viewing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E4ADE-EC9B-6343-A5DD-D3CDF17F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D9D946-A3B3-E449-830A-70EE0390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992188"/>
            <a:ext cx="3546052" cy="4386262"/>
          </a:xfrm>
        </p:spPr>
        <p:txBody>
          <a:bodyPr/>
          <a:lstStyle/>
          <a:p>
            <a:r>
              <a:rPr lang="en-US" dirty="0"/>
              <a:t>Project Name</a:t>
            </a:r>
          </a:p>
          <a:p>
            <a:r>
              <a:rPr lang="en-US" dirty="0"/>
              <a:t>Owner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Statistics</a:t>
            </a:r>
          </a:p>
          <a:p>
            <a:r>
              <a:rPr lang="en-US" dirty="0" err="1"/>
              <a:t>README.md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C62AE-6159-9249-961C-93F931A2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40" y="790851"/>
            <a:ext cx="4768870" cy="47889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F9B1CA-24D3-7E42-9C56-A6E75508EFEE}"/>
              </a:ext>
            </a:extLst>
          </p:cNvPr>
          <p:cNvSpPr/>
          <p:nvPr/>
        </p:nvSpPr>
        <p:spPr>
          <a:xfrm>
            <a:off x="458788" y="6160153"/>
            <a:ext cx="517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https://github.com/twbs/bootstrap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8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GitHub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12287-3758-3D47-B09E-B670A3B3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40" y="790851"/>
            <a:ext cx="4768870" cy="47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B13A-425E-0E4E-A15A-FE768907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GitHub</a:t>
            </a:r>
            <a:r>
              <a:rPr lang="en-US" baseline="0" dirty="0"/>
              <a:t> (</a:t>
            </a:r>
            <a:r>
              <a:rPr lang="en-US" baseline="0" dirty="0" err="1"/>
              <a:t>c’t’d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48D9-9C1B-6A40-A418-51910BD8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“Pulse”</a:t>
            </a:r>
          </a:p>
          <a:p>
            <a:r>
              <a:rPr lang="en-US" dirty="0"/>
              <a:t>The Contributors Graph</a:t>
            </a:r>
          </a:p>
          <a:p>
            <a:r>
              <a:rPr lang="en-US" dirty="0"/>
              <a:t>The Community Profile</a:t>
            </a:r>
          </a:p>
          <a:p>
            <a:r>
              <a:rPr lang="en-US" dirty="0"/>
              <a:t>The Commits Graph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927B0-0712-D946-A91C-86B0CBF6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698" y="817074"/>
            <a:ext cx="4082602" cy="2202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3BD58-182D-A847-A9E5-3D2FA20FA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404"/>
          <a:stretch/>
        </p:blipFill>
        <p:spPr>
          <a:xfrm>
            <a:off x="4816698" y="3185319"/>
            <a:ext cx="3730185" cy="2368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2619A-D0FD-4844-A0FE-C6534C41C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949" y="4074167"/>
            <a:ext cx="3078051" cy="22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4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7C9B-9952-F541-BB01-7A02B810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EC62-3970-D945-9D72-899540BA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Contributors Graph</a:t>
            </a:r>
          </a:p>
          <a:p>
            <a:r>
              <a:rPr lang="en-US" dirty="0"/>
              <a:t>Commits Graph</a:t>
            </a:r>
          </a:p>
          <a:p>
            <a:r>
              <a:rPr lang="en-US" dirty="0"/>
              <a:t>Code Frequency Graph</a:t>
            </a:r>
          </a:p>
          <a:p>
            <a:r>
              <a:rPr lang="en-US" dirty="0"/>
              <a:t>Punch Card Graph</a:t>
            </a:r>
          </a:p>
          <a:p>
            <a:r>
              <a:rPr lang="en-US" dirty="0"/>
              <a:t>Network Graph</a:t>
            </a:r>
          </a:p>
          <a:p>
            <a:r>
              <a:rPr lang="en-US" dirty="0"/>
              <a:t>Members List</a:t>
            </a:r>
          </a:p>
          <a:p>
            <a:r>
              <a:rPr lang="en-US" dirty="0"/>
              <a:t>Traffic Graph</a:t>
            </a:r>
          </a:p>
        </p:txBody>
      </p:sp>
    </p:spTree>
    <p:extLst>
      <p:ext uri="{BB962C8B-B14F-4D97-AF65-F5344CB8AC3E}">
        <p14:creationId xmlns:p14="http://schemas.microsoft.com/office/powerpoint/2010/main" val="123152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– Editing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contribute via Forking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repository</a:t>
            </a:r>
          </a:p>
          <a:p>
            <a:r>
              <a:rPr lang="en-US" dirty="0"/>
              <a:t>Click the “Fork” button</a:t>
            </a:r>
          </a:p>
          <a:p>
            <a:r>
              <a:rPr lang="en-US" dirty="0"/>
              <a:t>Make your changes</a:t>
            </a:r>
          </a:p>
          <a:p>
            <a:r>
              <a:rPr lang="en-US" dirty="0"/>
              <a:t>Create a Pull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E55C1-5D85-8C4B-96AE-6332F69B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63" y="992188"/>
            <a:ext cx="4559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“Create new file”</a:t>
            </a:r>
          </a:p>
          <a:p>
            <a:r>
              <a:rPr lang="en-US" dirty="0"/>
              <a:t>Name &amp; edit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781E3-493A-414C-BE37-74E674F8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41" y="992188"/>
            <a:ext cx="1511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5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Pull-Requests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8788" y="1641004"/>
            <a:ext cx="7751762" cy="3737445"/>
          </a:xfrm>
        </p:spPr>
        <p:txBody>
          <a:bodyPr/>
          <a:lstStyle/>
          <a:p>
            <a:r>
              <a:rPr lang="en-US" dirty="0"/>
              <a:t>Click the “Create pull request” button</a:t>
            </a:r>
          </a:p>
          <a:p>
            <a:r>
              <a:rPr lang="en-US" dirty="0"/>
              <a:t>Enter a description of the request</a:t>
            </a:r>
          </a:p>
          <a:p>
            <a:r>
              <a:rPr lang="en-US" dirty="0"/>
              <a:t>Submit the request</a:t>
            </a:r>
          </a:p>
          <a:p>
            <a:r>
              <a:rPr lang="en-US" dirty="0"/>
              <a:t>(Possibly) Have a conversation with the repo maintainers about the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19C8B-5BD1-ED46-B668-D00BE0EB2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3" y="918134"/>
            <a:ext cx="7708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Welcome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Folders (rename, moving)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Folders = “just part of the path”</a:t>
            </a:r>
          </a:p>
          <a:p>
            <a:r>
              <a:rPr lang="en-US" dirty="0"/>
              <a:t>Edit the file</a:t>
            </a:r>
          </a:p>
          <a:p>
            <a:r>
              <a:rPr lang="en-US" dirty="0"/>
              <a:t>Change its name/path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0E9AC-ACB7-A047-A602-A13C1986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289" y="1514095"/>
            <a:ext cx="1498600" cy="1003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F4FBB-5738-0D46-9390-BE3C6A066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23" y="3777489"/>
            <a:ext cx="62103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53CE2-B7E6-D54D-B056-EBC6EC772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323" y="2702942"/>
            <a:ext cx="4889500" cy="6477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0832AC96-9B1D-BB4B-833A-29C70C382329}"/>
              </a:ext>
            </a:extLst>
          </p:cNvPr>
          <p:cNvSpPr/>
          <p:nvPr/>
        </p:nvSpPr>
        <p:spPr bwMode="auto">
          <a:xfrm>
            <a:off x="6078827" y="3350642"/>
            <a:ext cx="566671" cy="447484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4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– Collaboration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a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on Pull-Requests: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Involving people: @mentions</a:t>
            </a:r>
          </a:p>
          <a:p>
            <a:r>
              <a:rPr lang="en-US" dirty="0"/>
              <a:t>Reviewing pull requests</a:t>
            </a:r>
          </a:p>
          <a:p>
            <a:r>
              <a:rPr lang="en-US" dirty="0"/>
              <a:t>Commenting on pull requests</a:t>
            </a:r>
          </a:p>
          <a:p>
            <a:r>
              <a:rPr lang="en-US" dirty="0"/>
              <a:t>Adding color to comments</a:t>
            </a:r>
          </a:p>
          <a:p>
            <a:pPr lvl="1"/>
            <a:r>
              <a:rPr lang="en-US" sz="1200" dirty="0">
                <a:hlinkClick r:id="rId3"/>
              </a:rPr>
              <a:t>https://github.com/ikatyang/emoji-cheat-sheet/blob/master/README.md</a:t>
            </a:r>
            <a:endParaRPr lang="en-US" sz="1200" dirty="0"/>
          </a:p>
          <a:p>
            <a:r>
              <a:rPr lang="en-US" dirty="0"/>
              <a:t>Contributing to pull requests</a:t>
            </a:r>
          </a:p>
          <a:p>
            <a:r>
              <a:rPr lang="en-US" dirty="0"/>
              <a:t>Testing a pull request</a:t>
            </a:r>
          </a:p>
          <a:p>
            <a:r>
              <a:rPr lang="en-US" dirty="0"/>
              <a:t>Who Should Merge a Pull Request?</a:t>
            </a:r>
          </a:p>
        </p:txBody>
      </p:sp>
    </p:spTree>
    <p:extLst>
      <p:ext uri="{BB962C8B-B14F-4D97-AF65-F5344CB8AC3E}">
        <p14:creationId xmlns:p14="http://schemas.microsoft.com/office/powerpoint/2010/main" val="157225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Issue</a:t>
            </a:r>
          </a:p>
          <a:p>
            <a:r>
              <a:rPr lang="en-US" dirty="0"/>
              <a:t>Managing Milestones for Issues</a:t>
            </a:r>
          </a:p>
          <a:p>
            <a:r>
              <a:rPr lang="en-US" dirty="0"/>
              <a:t>Referencing Issues in a Commit</a:t>
            </a:r>
          </a:p>
          <a:p>
            <a:r>
              <a:rPr lang="en-US" dirty="0"/>
              <a:t>Best Practices for Issues</a:t>
            </a:r>
          </a:p>
          <a:p>
            <a:pPr lvl="1"/>
            <a:r>
              <a:rPr lang="en-US" dirty="0"/>
              <a:t>Create “Bug” and “Feature” labels</a:t>
            </a:r>
          </a:p>
          <a:p>
            <a:pPr lvl="1"/>
            <a:r>
              <a:rPr lang="en-US" dirty="0"/>
              <a:t>Be careful when assigning issues</a:t>
            </a:r>
          </a:p>
          <a:p>
            <a:pPr lvl="1"/>
            <a:r>
              <a:rPr lang="en-US" dirty="0"/>
              <a:t>Make extensive use of labels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5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/>
              <a:t>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pull requests for everything</a:t>
            </a:r>
          </a:p>
          <a:p>
            <a:r>
              <a:rPr lang="en-US" dirty="0"/>
              <a:t>Make the titles descriptive</a:t>
            </a:r>
          </a:p>
          <a:p>
            <a:r>
              <a:rPr lang="en-US" dirty="0"/>
              <a:t>Take the time to comment</a:t>
            </a:r>
          </a:p>
          <a:p>
            <a:r>
              <a:rPr lang="en-US" dirty="0"/>
              <a:t>Run the tests</a:t>
            </a:r>
          </a:p>
          <a:p>
            <a:r>
              <a:rPr lang="en-US" dirty="0"/>
              <a:t>Have a clear policy for approving pull requests</a:t>
            </a:r>
          </a:p>
        </p:txBody>
      </p:sp>
    </p:spTree>
    <p:extLst>
      <p:ext uri="{BB962C8B-B14F-4D97-AF65-F5344CB8AC3E}">
        <p14:creationId xmlns:p14="http://schemas.microsoft.com/office/powerpoint/2010/main" val="2160483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E9B7-95F7-714D-B412-CEDA26E1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DD90-0226-C743-B4DA-D10DF262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content management system</a:t>
            </a:r>
          </a:p>
          <a:p>
            <a:r>
              <a:rPr lang="en-US" dirty="0"/>
              <a:t>used for capturing end-user documentation, developer documentation, or both</a:t>
            </a:r>
          </a:p>
        </p:txBody>
      </p:sp>
    </p:spTree>
    <p:extLst>
      <p:ext uri="{BB962C8B-B14F-4D97-AF65-F5344CB8AC3E}">
        <p14:creationId xmlns:p14="http://schemas.microsoft.com/office/powerpoint/2010/main" val="219394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72CA-F4F0-1346-A786-4A3E7CB3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4E7A-BBFF-0D44-AD08-E829AEF4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Features</a:t>
            </a:r>
          </a:p>
          <a:p>
            <a:pPr lvl="1"/>
            <a:r>
              <a:rPr lang="en-US" dirty="0"/>
              <a:t>Wikis checkbox</a:t>
            </a:r>
          </a:p>
          <a:p>
            <a:r>
              <a:rPr lang="en-US" dirty="0"/>
              <a:t>click the Wiki tab on the right side of any page</a:t>
            </a:r>
          </a:p>
        </p:txBody>
      </p:sp>
    </p:spTree>
    <p:extLst>
      <p:ext uri="{BB962C8B-B14F-4D97-AF65-F5344CB8AC3E}">
        <p14:creationId xmlns:p14="http://schemas.microsoft.com/office/powerpoint/2010/main" val="315031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– Creating and Configuring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+ sign to the left of your username</a:t>
            </a:r>
          </a:p>
          <a:p>
            <a:r>
              <a:rPr lang="en-US" dirty="0"/>
              <a:t>Username/organization</a:t>
            </a:r>
          </a:p>
          <a:p>
            <a:r>
              <a:rPr lang="en-US" dirty="0"/>
              <a:t>Repo name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Create a </a:t>
            </a:r>
            <a:r>
              <a:rPr lang="en-US" dirty="0" err="1"/>
              <a:t>README.md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15984-095A-004A-8589-2FFA7CFC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949" y="610405"/>
            <a:ext cx="1942772" cy="20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Introductions</a:t>
            </a:r>
          </a:p>
        </p:txBody>
      </p:sp>
      <p:sp>
        <p:nvSpPr>
          <p:cNvPr id="8194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</a:t>
            </a:r>
          </a:p>
          <a:p>
            <a:r>
              <a:rPr lang="en-US" altLang="en-US" dirty="0"/>
              <a:t>Company/Job Title</a:t>
            </a:r>
          </a:p>
          <a:p>
            <a:r>
              <a:rPr lang="en-US" altLang="en-US" dirty="0"/>
              <a:t>GitHub Experience</a:t>
            </a:r>
          </a:p>
          <a:p>
            <a:r>
              <a:rPr lang="en-US" altLang="en-US" dirty="0"/>
              <a:t>Programming/Development Experience</a:t>
            </a:r>
          </a:p>
          <a:p>
            <a:r>
              <a:rPr lang="en-US" altLang="en-US" dirty="0"/>
              <a:t>Expectations for the course</a:t>
            </a:r>
          </a:p>
        </p:txBody>
      </p:sp>
      <p:pic>
        <p:nvPicPr>
          <p:cNvPr id="8195" name="Picture 11" descr="onlc_logo_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5608638"/>
            <a:ext cx="1922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Collaborators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 </a:t>
            </a:r>
            <a:r>
              <a:rPr lang="en-US" dirty="0" smtClean="0">
                <a:sym typeface="Wingdings" panose="05000000000000000000" pitchFamily="2" charset="2"/>
              </a:rPr>
              <a:t> Collaborators  Search  Add collaborator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8278" y="2356531"/>
            <a:ext cx="3284560" cy="2371789"/>
            <a:chOff x="5338278" y="2356531"/>
            <a:chExt cx="3284560" cy="2371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1373" y="2356531"/>
              <a:ext cx="1038370" cy="49536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5969" y="3465272"/>
              <a:ext cx="1409178" cy="2923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8278" y="4371004"/>
              <a:ext cx="3284560" cy="357316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 bwMode="auto">
            <a:xfrm>
              <a:off x="6749143" y="2851900"/>
              <a:ext cx="406400" cy="613372"/>
            </a:xfrm>
            <a:prstGeom prst="downArrow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rgbClr val="919191">
                  <a:alpha val="5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>
              <a:off x="6777358" y="3749908"/>
              <a:ext cx="406400" cy="613372"/>
            </a:xfrm>
            <a:prstGeom prst="downArrow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rgbClr val="919191">
                  <a:alpha val="5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6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Repository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8788" y="992188"/>
            <a:ext cx="5404983" cy="43862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68" y="1065710"/>
            <a:ext cx="220058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31C1-DCE3-8E41-B8C6-8CDECD39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Configuring Branches</a:t>
            </a:r>
            <a:endParaRPr lang="en-US" sz="24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7564-C517-6342-BEC5-4B85ED27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Branch</a:t>
            </a:r>
          </a:p>
          <a:p>
            <a:r>
              <a:rPr lang="en-US" dirty="0"/>
              <a:t>Protected</a:t>
            </a:r>
            <a:r>
              <a:rPr lang="en-US" baseline="0" dirty="0"/>
              <a:t>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7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other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API </a:t>
            </a:r>
            <a:r>
              <a:rPr lang="en-US" dirty="0">
                <a:hlinkClick r:id="rId3"/>
              </a:rPr>
              <a:t>https://developer.github.com</a:t>
            </a:r>
            <a:endParaRPr lang="en-US" dirty="0"/>
          </a:p>
          <a:p>
            <a:r>
              <a:rPr lang="en-US" dirty="0"/>
              <a:t>GitHub Marketplace  </a:t>
            </a:r>
            <a:r>
              <a:rPr lang="en-US" i="1" dirty="0">
                <a:hlinkClick r:id="rId4"/>
              </a:rPr>
              <a:t>https://github.com/marketplace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95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Organizations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Organization</a:t>
            </a:r>
          </a:p>
          <a:p>
            <a:pPr lvl="1"/>
            <a:r>
              <a:rPr lang="en-US" dirty="0"/>
              <a:t>[+ sign to right of username]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“New organization”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3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– Downloading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01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Repositories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Clone a Repository?</a:t>
            </a:r>
          </a:p>
          <a:p>
            <a:r>
              <a:rPr lang="en-US" dirty="0"/>
              <a:t>GitHub Desktop</a:t>
            </a:r>
          </a:p>
          <a:p>
            <a:r>
              <a:rPr lang="en-US" dirty="0"/>
              <a:t>GitHub Desktop and Atom</a:t>
            </a:r>
          </a:p>
        </p:txBody>
      </p:sp>
    </p:spTree>
    <p:extLst>
      <p:ext uri="{BB962C8B-B14F-4D97-AF65-F5344CB8AC3E}">
        <p14:creationId xmlns:p14="http://schemas.microsoft.com/office/powerpoint/2010/main" val="3389738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 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desktop: </a:t>
            </a:r>
            <a:r>
              <a:rPr lang="en-US" dirty="0">
                <a:hlinkClick r:id="rId2"/>
              </a:rPr>
              <a:t>https://desktop.github.com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Atom: </a:t>
            </a:r>
            <a:r>
              <a:rPr lang="en-US" dirty="0">
                <a:hlinkClick r:id="rId3"/>
              </a:rPr>
              <a:t>https://atom.io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(or VS Code): </a:t>
            </a:r>
            <a:r>
              <a:rPr lang="en-US" dirty="0">
                <a:hlinkClick r:id="rId4"/>
              </a:rPr>
              <a:t>https://code.visualstudio.com/download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19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Command-Line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https://gitforwindows.org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</a:t>
            </a:r>
            <a:r>
              <a:rPr lang="en-US" dirty="0" smtClean="0"/>
              <a:t>YOUR_USERNAME“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your_email_address@example.com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smtClean="0"/>
              <a:t>--list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initpwd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Courseware and Lab Machines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Courseware:</a:t>
            </a:r>
          </a:p>
          <a:p>
            <a:r>
              <a:rPr lang="en-US" altLang="en-US" dirty="0"/>
              <a:t>Lab machines</a:t>
            </a:r>
          </a:p>
          <a:p>
            <a:pPr lvl="1"/>
            <a:r>
              <a:rPr lang="en-US" altLang="en-US" dirty="0" smtClean="0"/>
              <a:t>GoToMyPC</a:t>
            </a:r>
          </a:p>
          <a:p>
            <a:r>
              <a:rPr lang="en-US" altLang="en-US" dirty="0" smtClean="0"/>
              <a:t>You will need a GitHub account:</a:t>
            </a:r>
          </a:p>
          <a:p>
            <a:pPr lvl="1"/>
            <a:r>
              <a:rPr lang="en-US" dirty="0">
                <a:hlinkClick r:id="rId2"/>
              </a:rPr>
              <a:t>https://github.com/join</a:t>
            </a:r>
            <a:endParaRPr lang="en-US" altLang="en-US" dirty="0"/>
          </a:p>
        </p:txBody>
      </p:sp>
      <p:pic>
        <p:nvPicPr>
          <p:cNvPr id="9219" name="Picture 11" descr="onlc_logo_smal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5608638"/>
            <a:ext cx="1922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88" y="838559"/>
            <a:ext cx="17145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Outline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8788" y="992187"/>
            <a:ext cx="7751762" cy="5063555"/>
          </a:xfrm>
        </p:spPr>
        <p:txBody>
          <a:bodyPr numCol="2"/>
          <a:lstStyle/>
          <a:p>
            <a:pPr>
              <a:lnSpc>
                <a:spcPct val="100000"/>
              </a:lnSpc>
            </a:pPr>
            <a:r>
              <a:rPr lang="en-US" altLang="en-US" sz="1000" b="1" dirty="0"/>
              <a:t>Module 1 – Introduction to GitHub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Key concepts of GitHub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2 – Viewing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Views and Graphs in GitHub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Monitoring GitHub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3 – Editing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How to contribute via Forking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Adding Files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Creating Pull-Requests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Working with Folders (rename, moving)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4 – Collaboration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Committing to a Branch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Collaborating on Pull-Requests: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--Issues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--Commenting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--Testing and Reviewing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--Best Practices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5 – Creating and Configuring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Creating a Repository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Adding Collaborators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Configuring a Repository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Integration with other Systems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Working with Organizations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6 – Downloading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Cloning Repositories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GitHub for Macintosh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GitHub for Windows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Configuring Command-Line Tools</a:t>
            </a:r>
          </a:p>
        </p:txBody>
      </p:sp>
      <p:pic>
        <p:nvPicPr>
          <p:cNvPr id="10243" name="Picture 11" descr="onlc_logo_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5608638"/>
            <a:ext cx="1922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Schedule, Facilities, and What To Do If You Need Something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10:00-16:45 Eastern Time</a:t>
            </a:r>
          </a:p>
          <a:p>
            <a:r>
              <a:rPr lang="en-US" altLang="en-US" dirty="0"/>
              <a:t>15-minute morning &amp; afternoon breaks</a:t>
            </a:r>
          </a:p>
          <a:p>
            <a:r>
              <a:rPr lang="en-US" altLang="en-US" dirty="0"/>
              <a:t>1 hour lunch break</a:t>
            </a:r>
          </a:p>
          <a:p>
            <a:r>
              <a:rPr lang="en-US" altLang="en-US" dirty="0"/>
              <a:t>If you need anything, </a:t>
            </a:r>
            <a:r>
              <a:rPr lang="en-US" altLang="en-US" b="1" i="1" dirty="0"/>
              <a:t>please</a:t>
            </a:r>
            <a:r>
              <a:rPr lang="en-US" altLang="en-US" dirty="0"/>
              <a:t> let us know!</a:t>
            </a:r>
          </a:p>
        </p:txBody>
      </p:sp>
      <p:pic>
        <p:nvPicPr>
          <p:cNvPr id="11267" name="Picture 11" descr="onlc_logo_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5608638"/>
            <a:ext cx="1922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– Introduction to GitHub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 a version control system</a:t>
            </a:r>
          </a:p>
          <a:p>
            <a:pPr lvl="0"/>
            <a:r>
              <a:rPr lang="en-US" dirty="0"/>
              <a:t>GitHub: a website where you can upload a copy of your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 smtClean="0"/>
              <a:t>Commit: saving changes to a file or files</a:t>
            </a:r>
            <a:endParaRPr lang="en-US" dirty="0"/>
          </a:p>
          <a:p>
            <a:r>
              <a:rPr lang="en-US" dirty="0"/>
              <a:t>Commit </a:t>
            </a:r>
            <a:r>
              <a:rPr lang="en-US" dirty="0" smtClean="0"/>
              <a:t>message: description of </a:t>
            </a:r>
            <a:r>
              <a:rPr lang="en-US" i="1" dirty="0" smtClean="0"/>
              <a:t>why</a:t>
            </a:r>
            <a:r>
              <a:rPr lang="en-US" i="0" baseline="0" dirty="0" smtClean="0"/>
              <a:t> the change was made</a:t>
            </a:r>
            <a:endParaRPr lang="en-US" dirty="0"/>
          </a:p>
          <a:p>
            <a:r>
              <a:rPr lang="en-US" dirty="0" smtClean="0"/>
              <a:t>Branch: a group of independent changes, separate from the main set of files</a:t>
            </a:r>
            <a:endParaRPr lang="en-US" dirty="0"/>
          </a:p>
          <a:p>
            <a:r>
              <a:rPr lang="en-US" dirty="0"/>
              <a:t>Master </a:t>
            </a:r>
            <a:r>
              <a:rPr lang="en-US" dirty="0" smtClean="0"/>
              <a:t>Branch: the default (production) branch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branch: created to implement a feature</a:t>
            </a:r>
            <a:endParaRPr lang="en-US" dirty="0"/>
          </a:p>
          <a:p>
            <a:r>
              <a:rPr lang="en-US" dirty="0"/>
              <a:t>Release </a:t>
            </a:r>
            <a:r>
              <a:rPr lang="en-US" dirty="0" smtClean="0"/>
              <a:t>branch: any branch containing code that will be released into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89345"/>
      </p:ext>
    </p:extLst>
  </p:cSld>
  <p:clrMapOvr>
    <a:masterClrMapping/>
  </p:clrMapOvr>
</p:sld>
</file>

<file path=ppt/theme/theme1.xml><?xml version="1.0" encoding="utf-8"?>
<a:theme xmlns:a="http://schemas.openxmlformats.org/drawingml/2006/main" name="2_Master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rgbClr val="F3F4E2"/>
            </a:gs>
          </a:gsLst>
          <a:lin ang="54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919191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rgbClr val="F3F4E2"/>
            </a:gs>
          </a:gsLst>
          <a:lin ang="54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919191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07CA5F534834BBE182FB105F432AA" ma:contentTypeVersion="0" ma:contentTypeDescription="Create a new document." ma:contentTypeScope="" ma:versionID="aa5b32cc5f442e98661d5aa5bff43a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1e205aec6cde8026914b1dac95d2b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F1AE6-E3BA-463D-8141-9C0B59082610}">
  <ds:schemaRefs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E5FB243-2ADE-4A12-A54C-CC7080057A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D46C39-2583-4EC8-B524-DD88D32039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7962</TotalTime>
  <Words>1015</Words>
  <Application>Microsoft Office PowerPoint</Application>
  <PresentationFormat>On-screen Show (4:3)</PresentationFormat>
  <Paragraphs>275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Segoe</vt:lpstr>
      <vt:lpstr>Segoe Light</vt:lpstr>
      <vt:lpstr>Segoe Semibold</vt:lpstr>
      <vt:lpstr>Verdana</vt:lpstr>
      <vt:lpstr>Wingdings</vt:lpstr>
      <vt:lpstr>2_Master_Template</vt:lpstr>
      <vt:lpstr>Github Introduction</vt:lpstr>
      <vt:lpstr>Welcome</vt:lpstr>
      <vt:lpstr>Introductions</vt:lpstr>
      <vt:lpstr>Courseware and Lab Machines</vt:lpstr>
      <vt:lpstr>Course Outline</vt:lpstr>
      <vt:lpstr>Schedule, Facilities, and What To Do If You Need Something</vt:lpstr>
      <vt:lpstr>Questions?</vt:lpstr>
      <vt:lpstr>Module 1 – Introduction to GitHub</vt:lpstr>
      <vt:lpstr>Key concepts of GitHub</vt:lpstr>
      <vt:lpstr>Key Concepts (c’t’d)</vt:lpstr>
      <vt:lpstr>Module 2 – Viewing</vt:lpstr>
      <vt:lpstr>The Project Page</vt:lpstr>
      <vt:lpstr>Views in GitHub</vt:lpstr>
      <vt:lpstr>Views in GitHub (c’t’d)</vt:lpstr>
      <vt:lpstr>Graphs in GitHub</vt:lpstr>
      <vt:lpstr>Module 3 – Editing</vt:lpstr>
      <vt:lpstr>How to contribute via Forking</vt:lpstr>
      <vt:lpstr>Adding Files</vt:lpstr>
      <vt:lpstr>Creating Pull-Requests</vt:lpstr>
      <vt:lpstr>Working with Folders (rename, moving)</vt:lpstr>
      <vt:lpstr>Module 4 – Collaboration</vt:lpstr>
      <vt:lpstr>Committing to a Branch</vt:lpstr>
      <vt:lpstr>Collaborating on Pull-Requests:</vt:lpstr>
      <vt:lpstr>Issues</vt:lpstr>
      <vt:lpstr>Best Practices</vt:lpstr>
      <vt:lpstr>Wikis</vt:lpstr>
      <vt:lpstr>Getting Started with a Wiki</vt:lpstr>
      <vt:lpstr>Module 5 – Creating and Configuring</vt:lpstr>
      <vt:lpstr>Creating a Repository</vt:lpstr>
      <vt:lpstr>Adding Collaborators</vt:lpstr>
      <vt:lpstr>Configuring a Repository</vt:lpstr>
      <vt:lpstr>Configuring Branches</vt:lpstr>
      <vt:lpstr>Integration with other Systems</vt:lpstr>
      <vt:lpstr>Working with Organizations</vt:lpstr>
      <vt:lpstr>Module 6 – Downloading</vt:lpstr>
      <vt:lpstr>Cloning Repositories</vt:lpstr>
      <vt:lpstr>GitHub for Windows</vt:lpstr>
      <vt:lpstr>Configuring Command-Line Tools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Managing Security</dc:title>
  <dc:creator>jessieg</dc:creator>
  <cp:lastModifiedBy>Student</cp:lastModifiedBy>
  <cp:revision>142</cp:revision>
  <dcterms:created xsi:type="dcterms:W3CDTF">2006-12-13T23:57:27Z</dcterms:created>
  <dcterms:modified xsi:type="dcterms:W3CDTF">2019-12-06T21:32:53Z</dcterms:modified>
</cp:coreProperties>
</file>