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erceptron" TargetMode="External"/><Relationship Id="rId2" Type="http://schemas.openxmlformats.org/officeDocument/2006/relationships/hyperlink" Target="https://www.pearsonhighered.com/assets/samplechapter/0/1/3/1/013147139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.mit.edu/mcraegroup/wwwfiles/ChuangChuang/thesis_files/Appendix%20D_Artificial%20Neural%20Network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DFD2F-2CE8-4A2E-9755-E6D5B6AAB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050" y="745723"/>
            <a:ext cx="7692412" cy="1721735"/>
          </a:xfrm>
        </p:spPr>
        <p:txBody>
          <a:bodyPr/>
          <a:lstStyle/>
          <a:p>
            <a:r>
              <a:rPr lang="en-US" dirty="0"/>
              <a:t>Perceptron for Dummies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CD97C-C707-4518-94B3-96E3903EE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4303" y="5025353"/>
            <a:ext cx="1891760" cy="914400"/>
          </a:xfrm>
        </p:spPr>
        <p:txBody>
          <a:bodyPr/>
          <a:lstStyle/>
          <a:p>
            <a:r>
              <a:rPr lang="en-US" dirty="0"/>
              <a:t>Liew Jen Wai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50E1B9D-ABEF-469D-BB01-A3FAC787544F}"/>
              </a:ext>
            </a:extLst>
          </p:cNvPr>
          <p:cNvSpPr txBox="1">
            <a:spLocks/>
          </p:cNvSpPr>
          <p:nvPr/>
        </p:nvSpPr>
        <p:spPr>
          <a:xfrm>
            <a:off x="3810376" y="5036302"/>
            <a:ext cx="189176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Ong Jia </a:t>
            </a:r>
            <a:r>
              <a:rPr lang="en-US" dirty="0" err="1"/>
              <a:t>Aun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DC982EF-E4AF-4665-A5DB-09172DD6A0D7}"/>
              </a:ext>
            </a:extLst>
          </p:cNvPr>
          <p:cNvSpPr txBox="1">
            <a:spLocks/>
          </p:cNvSpPr>
          <p:nvPr/>
        </p:nvSpPr>
        <p:spPr>
          <a:xfrm>
            <a:off x="6561262" y="5003102"/>
            <a:ext cx="189176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Wong Yu Kang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72CD95C-7E09-4981-BAA1-68B910A1034F}"/>
              </a:ext>
            </a:extLst>
          </p:cNvPr>
          <p:cNvSpPr txBox="1">
            <a:spLocks/>
          </p:cNvSpPr>
          <p:nvPr/>
        </p:nvSpPr>
        <p:spPr>
          <a:xfrm>
            <a:off x="577713" y="4088702"/>
            <a:ext cx="189176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 by: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A8BAED-840B-4552-89DC-998BCEAEA4A6}"/>
              </a:ext>
            </a:extLst>
          </p:cNvPr>
          <p:cNvSpPr txBox="1">
            <a:spLocks/>
          </p:cNvSpPr>
          <p:nvPr/>
        </p:nvSpPr>
        <p:spPr>
          <a:xfrm>
            <a:off x="3810376" y="1753873"/>
            <a:ext cx="7692412" cy="17217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520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9181EFAA-42D0-47F3-836E-F41BA8F5DF76}"/>
              </a:ext>
            </a:extLst>
          </p:cNvPr>
          <p:cNvSpPr/>
          <p:nvPr/>
        </p:nvSpPr>
        <p:spPr>
          <a:xfrm>
            <a:off x="3697703" y="196513"/>
            <a:ext cx="5847349" cy="169244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DF8F1-DF55-49A1-9C0C-662EC9635887}"/>
              </a:ext>
            </a:extLst>
          </p:cNvPr>
          <p:cNvSpPr txBox="1"/>
          <p:nvPr/>
        </p:nvSpPr>
        <p:spPr>
          <a:xfrm>
            <a:off x="3874169" y="429124"/>
            <a:ext cx="5061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4: List out Possible solutions</a:t>
            </a:r>
            <a:endParaRPr lang="en-GB" sz="2400" dirty="0"/>
          </a:p>
        </p:txBody>
      </p:sp>
      <p:sp>
        <p:nvSpPr>
          <p:cNvPr id="6" name="Callout: Down Arrow 5">
            <a:extLst>
              <a:ext uri="{FF2B5EF4-FFF2-40B4-BE49-F238E27FC236}">
                <a16:creationId xmlns:a16="http://schemas.microsoft.com/office/drawing/2014/main" id="{0C744E51-668D-47DE-9BAC-529CB88648E1}"/>
              </a:ext>
            </a:extLst>
          </p:cNvPr>
          <p:cNvSpPr/>
          <p:nvPr/>
        </p:nvSpPr>
        <p:spPr>
          <a:xfrm>
            <a:off x="3697703" y="1888953"/>
            <a:ext cx="5847348" cy="169244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357B29-60B7-4DA6-A4AC-29A1280380E8}"/>
              </a:ext>
            </a:extLst>
          </p:cNvPr>
          <p:cNvSpPr txBox="1"/>
          <p:nvPr/>
        </p:nvSpPr>
        <p:spPr>
          <a:xfrm>
            <a:off x="3874168" y="2114485"/>
            <a:ext cx="5317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5: List out Actions to be taken</a:t>
            </a:r>
            <a:endParaRPr lang="en-GB" sz="2400" dirty="0"/>
          </a:p>
        </p:txBody>
      </p:sp>
      <p:sp>
        <p:nvSpPr>
          <p:cNvPr id="8" name="Callout: Down Arrow 7">
            <a:extLst>
              <a:ext uri="{FF2B5EF4-FFF2-40B4-BE49-F238E27FC236}">
                <a16:creationId xmlns:a16="http://schemas.microsoft.com/office/drawing/2014/main" id="{7367C2FA-FAE9-403D-82AF-E0C531FDE666}"/>
              </a:ext>
            </a:extLst>
          </p:cNvPr>
          <p:cNvSpPr/>
          <p:nvPr/>
        </p:nvSpPr>
        <p:spPr>
          <a:xfrm>
            <a:off x="3697703" y="3581393"/>
            <a:ext cx="5847348" cy="169244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C0B6A-DC3E-4DF1-A1F8-532F2FF8A03B}"/>
              </a:ext>
            </a:extLst>
          </p:cNvPr>
          <p:cNvSpPr txBox="1"/>
          <p:nvPr/>
        </p:nvSpPr>
        <p:spPr>
          <a:xfrm>
            <a:off x="3874167" y="3806925"/>
            <a:ext cx="5670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6: List out What do we need to know</a:t>
            </a:r>
            <a:endParaRPr lang="en-GB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9B558D-5F2F-48DB-9F0F-F3E65D78038D}"/>
              </a:ext>
            </a:extLst>
          </p:cNvPr>
          <p:cNvSpPr/>
          <p:nvPr/>
        </p:nvSpPr>
        <p:spPr>
          <a:xfrm>
            <a:off x="3697702" y="5400768"/>
            <a:ext cx="5847347" cy="878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402918-1613-4D09-95D3-78A6A056720A}"/>
              </a:ext>
            </a:extLst>
          </p:cNvPr>
          <p:cNvSpPr txBox="1"/>
          <p:nvPr/>
        </p:nvSpPr>
        <p:spPr>
          <a:xfrm>
            <a:off x="3874166" y="5609089"/>
            <a:ext cx="5670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7: Documentation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25680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6111E-F49A-4AF5-9E4F-983A41499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End.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85926-AF31-47C8-A23A-E358AEF707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555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EC656-45D5-4974-9822-192842985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7A775-8E19-43DE-86D7-3D05CFDBCF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Biological Neuron</a:t>
            </a:r>
            <a:endParaRPr lang="en-GB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C6F087-3E0C-4655-8AE7-A5A86E44B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Artificial Neuron</a:t>
            </a:r>
            <a:endParaRPr lang="en-GB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1AC5F0-276B-4856-B83C-AFBBC064438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AutoShape 4" descr="data:image/png;base64,iVBORw0KGgoAAAANSUhEUgAAAvIAAAFACAYAAADecZivAAAAAXNSR0IArs4c6QAAAARnQU1BAACxjwv8YQUAAAAJcEhZcwAADsMAAA7DAcdvqGQAAP+lSURBVHhe7N0HvF1F9TbgSe8FkkAAqdJEQbqggIIgonQQUFREUUABQaUKoqLSRBAQBESRDjZEinQBFem9V+klIQnpyU3ON8+crHi+/CGJhsu90Xnz29nn7j17yprZM+9as2Z2l0ZGqqioqKioqKioqKiYr9B1xrmioqKioqKioqKiYj5CJfIVFRUVFRUVFRUV8yEqka+oqKioqKioqKiYD1GJfEVFRUVFRUVFRcV8iErkKyoqKioqKioqKuZDVCJfUVFRUVFRUVFRMR+iEvmKioqKioqKioqK+RCVyFdUVFRUVFRUVFTMh6hEvqKioqKioqKiomI+RCXyFRUVFRUVFRUVFfMhKpGvqKioqKioqKiomA9RiXxFRUVFRUVFRUXFfIhK5CsqKioqKioqKirmQ1QiX1FRUVFRUVFRUTEfohL5ioqKioqKioqKivkQXRoZM35XVFS8zWhra0tdu3Yth99TpkxJffv2TV67p556Ki2++OJp6tSpqV+/fiX8mDFjUpcuXdKAAQPK337DpEmT0oQJE1L37t1T//79S3yTJ09OvXr1SuPHjy/x9uzZs/wtbs8J6/eTTz6Z7rrrrjRy5Mi04YYbphVXXDGNGDEiDR06tMTdnpg2bVrafffdS378Xn311dPXvva1kmflmB8wffr0Im/5h27dupX6uPfee0sdDhkyJL373e8uB4waNaqcla9Hjx7ld0dCu9MWlEM76d27dzk/99xz6eijjy55fOKJJ9KOO+6YvvjFL5ZwyuqsPc0O2tdrr71WZEAuZLL88suXNNT566+/nhZccME0ceLE0s4HDhxY4nVd+5vT+7HMMsuU3/fcc09pO36TfZ8+fWa2+YqKior/ZVQiX1HRjkBOEBqHVw2ZQXKQkUcffTR97GMfm0lekBPkHCEKsn7//fenFVZYIa233npppZVWKoRp2LBhhYwHyYm4pYUkgWvw4IMPpiOOOCJdf/31afDgwWmXXXZJ++67b1pggQXSiy++mBZddNESrr3wt7/9rZBDUD7lPeyww0pekTpl7cyI+pNPvxFcxx133JH++Mc/pnPPPbcoXR/84AdLOddff/2ZYZHnzoDIy5sRefVBiXz55ZfTV77ylbT//vuX/DuUW9jZIdq085///Od08MEHp+HDh6fNNtssbbHFFqWdUmy0b0oBBZK8KA+UVr+lE2141vdjo402Sossski5Ju5VV121tBvKgfCdRcYVFRUVHYXqWlNR0Y5ANhAo5yCEfrNQIjgIjfujR48uFvOxY8cWgo2AI/FI+/PPP58uvPDC9MMf/rBYs3fYYYe03XbbFeL4j3/8I73yyislbnGJmwIQ6Vx11VXplltuKX9L53e/+126/PLLS97am8SDcr766qvpn//8ZymXv1lRkXp56uxA2snREfWIgN56663pnHPOKffNeFBYHnvssaKIBYTv7HjhhRdK+9H+kGjEGGl2zMkaD+ThGYdZFpb9G264If3qV79KRx11VBo3blwJF3FRKtS7NkqZaJXrm70fLPeUDM9RECivLPnzQ9upqKioeCdQiXxFRTsDMWklKsDiiBCyVIb7BYv5e97znmJ5X2KJJcqBUAVJZ4VkSfcswsQqfPrpp6e//OUvhfAAkoxUSQd5Qno87z6y5ro0IZ5pT3AdUi7EDWGTN/mKMs8PIL9AyBZh51KCXKoj5SF795B7deTc2TFo0KBiFY+DdV4ZlVmbnROEUa/Kvdhii6VVVlklLbXUUsXyzkJ//vnnFxIOyLn2K35tX9owu/dDfkLpI+PWfGlTFRUVFf/rqD1hRcU7BCQkyAeSxwKKTLNauv6+970v7bbbbuk73/lOcYf5yU9+ki6++OJCho499thiiV922WULsREeuWFhv+aaa4obAsLkuriDRCJZSy+9dHHV4WOPdCKhrJ0Ug/ZG5Acxc7DCyqc8IHadHUinMqg7h7+RUQrXBhtsUGZOlIvChNRTUoR3CNvZoS7Uyaz1o25Y2OeEkAnEzAsSr/wUuFA0o+1RdoL8z2rxf7P3Q57MUnlPHOKRN89H2IqKior/ZXT7bsaM3xUVFW8zWq2HjrA8IkkvvfRS+sMf/lAIC1KDGH7uc59LH/jABwr5Xm211cp15H2dddZJH/7wh4sv9rve9a7iDnHnnXcW4iU+Ljgs+PyHxY3wSI9PMVKEnLH0f/3rXy9uOe4hXqyw7Ylnn302/frXvy55Uhb54T9NDiysnZ2MkW3UWfxNgTKrEb7a6uXjH/94qRvX1Al0llmHIL3KoS0g3s5vvPFG+tnPflbKhCxrYx/5yEdmWsVhbsrgefFZUH3JJZeU9iwtbU79UxqXXHLJ4hajXcqPdidc1L9z5FF88X5w0xGW9f5Tn/pUeS9CuaqoqKioqBb5iop2BVISJAUQFUCQkEEEhbUcOWGtRAQ9E2QQQXefWwziZfGgBavbb799IUfCP/PMM+mvf/1rOYvfweLtjDx/9rOfLQoDQo10gvy8Ez7yyJqyKYO8ssoiiq455gcgnqBeWIPJlTJloejJJ5+cjjvuuLTrrrsW1xJydwiLyHZ2hJU86iPcg5wdc0KUUXkRbjKwONXfFEVxWMfxm9/8Jj300ENFdto+mQrjmN37wT/eGhGknrIB2hQZO1dUVFT8r6MS+YqKdkSQFQcEUUGakOy4zqKJ3IQ1FEHyN/IuDCIcYVmBESYkf6GFFiouBw8//PDMRa8IkLiRNGARFa84ECDxSp8PcnuDa0SkJw/K6RpCPD8QMXl3ANnKO1co5eH/T+FSLvdcV66Q/fxQvsi7dqmc0e6US1uZE0LhBEQbeScHpJ6i6azOuX85QpETDlmXdhww6/uhnXNl0qajPUf+WtOuqKio+F9FJfIVFe0IZI61MchgkA/WaVZ2ZAlZR1oQdH8jM7EQEAlyDdFBaIR1f+ONNy4WePctCOSPLIy/kSAEKhBWU3lAouRHnNIIsilMuOREXt1zIKeRL/f8jdAGEDj3wfNRRmEWXnjhcpYv6brHSit/4mrv9AFpFD+Fh/zADkGtkD9olVUgdl4hX3lAKkF+1Uk8S1GyfkFdgriefvrp8lt8EY/wkQ/+5K6LFzzjb2VSTuWP+MWhfK4J737k09/K6zn5ijAg33zXyQUZFk5dkIffwkXZnN0Li/icEN8/iDUX2p76pVQefvjhJX7bp1oY/IMf/CD9/ve/L+mE3KTl76g/6ZOBfJKRsojPuxJpacPk7O8oPzczuyIFWPID5Bn1CvFb3oSLOKK9BZQJ7Gcf1+Up6iPkG8oL3H777eVsFsF9dQSt7Zq7EUgf5DviF0/ERWbRlrWT1nxEGH/Py/sR8YW8lE0cdmUCYdVBa1nB3+IF6ZGpXZsibuHid0VFRfui7iNfUdGOMIAidgZHpMWgh4T4+09/+lP6whe+UEiKxZK2ltxrr73KbwMqwmKA9JxB1zVnBNxA+aEPfajcRwTWXXfdskiWr7YBFOEIq7AFs4iZ3+ESIi7XxGcAXnnllQsJQxaQb2Fvu+22kn/7jdslBzmTFx8+4s+/xhprFKLK7x2ibOI0yJsxsAiX77X0EL1PfvKT6aSTTirxiDsIQHul//jjj6fllluupCN+hOiBBx4o5ATp8jelykJVFnakkyU5SKL0pKubFJ+4gwxbaKzuEE27tTiQX2TUoQxk7HllgmuvvXYmqeZqwr1JOHVKBsoUShyijfCqa22IskYersuXa7bAVAbl9be2w4qtzMohPw6zL2Qjr+LwPLlrQxQQpHG//fYri6zlOYYF5ZgdhHPIExcaW6KSnfZ31llnpbvvvrsQet8/kA95Qujtty8P6sWhfYTsyF0er7zyyvSlL32pxKe+fAvBuhGy86z6pJB5T8gGvAvqhDw8j6CKy0461jCQd8hSntQjuQgjH6EsaLd///vfS77EZe2AD11FXclnlF27kx9x/PjHPy7tU5tda621yrsmfyFzbYGbkTyoE/v2KwelQXu3HShZBqH/9re/XYi/dTLyJj/ic+2RRx4p8c7L+0HW0taWXXcccMABJbx75CsdH/rSXrUTclA27VU59ClA7hR09UNOZBNtuaKiov1QiXxFRTvCQGuwC1I4K5H3cSYDKcKGBPkKKncZg7hXE2k0cBtgPQ8GfnuXW/wXe5dvuumm6Xvf+15ZKIv0GKgRI4RKnAZ7JGDzzTdP3//+90uc8oDYGZxZ6vg2+xspuPrqq4tfvS9qyr98gLjlxTWDtjxvs802xXc/yigu4ZBK+ZsdkRdPe6aPcJm5IFNKAjJ4xRVXlP31ERlAOoJQIsDvfe97y1ka5IiYSP8zn/nMTHcRcrVOQT3EPR9UEqf0kWEHki0fiNcFF1xQ9vAnE8+rX+RMGvKOEPnwl8XAiFgQpIB4hUX0EK8TTzyx5JE8QBzuAdJKqfNRpiByQQKV128KAuVjXoi8eEAbRuQRbySZLH37wG/t8rzzziuKknTkTf4jnEOevBfyJ01luuyyy9KXv/zl2RJ5UL/qhayR9+OPP77kC7ElZ2RS/A7twHuz5ZZbFiKq7IBUux9K9G9/+9vSTj0vn1/96lcLKScb9Q/yIaz6VwZ17P0KeWoTP/rRj4osQ07a8957713kJT07+iifvuDnP/95IfLuqWtt6dRTT02f+MQnSj3LI/kop609ydeuSfP6flikbBG8PMuTOIHCoa9wTfmUV7zO4kbot95661JOfY24pSFuZZJf/VpFRUX7orrWVFR0IAzcBjwEDXlHbsFAaHBEzAzMBlyDtYEUIbW41bPC261mzTXXLEQYkA3kBaEQB+Lo41IsamHdRQgQISQIYQhLLSv1oYceWnYzkYYB3PUY/IO8UEgQDsTUYs+bb765DORhnRQnEjQntHf6nicLFlZEFWFhJSZL8QhDDqyzLPNcIhBIJO6YY45JRx99dCFM1113XSFQAfmVP+SNXFmCpQuRT0CWECUK20EHHVTIrjpVJsSWxVPaLK7agC/FsmA7s9zLT7jnILoIJmXI13GVFUkkB9ZQdR1tgDX5lFNOKUqLsoM6B/kkF+3k7YD4HEgc0udMPsgeC/gJJ5xQlAltT5v08SyLhEP26kL4eB5cD6I+O5Ala/uNN96Ytt122yI7FmTtSnzSI2PlRTzJ4Be/+EX66U9/WtaVkCFIS3jwrqlr9Wb2Rh24550MwuxvcZK/8OJV5+pMvBTnaAPqWjhpaHPqk7IahF17M3uhbXgu3GakpU16X73r/rbo9xvf+EaZ1fCuzOv7IV+eZXFH5MVPYfIxL20sFFlydkhDPSqn8BbQU4q1PxCfupSG9lpRUdH+qES+oqIDweWCK4QDETMIgwHawYrtepAwrgIGWodBmeV4q622KhbGcEkR1iBqMEVixYNUIYxBRIIwIUEUBQQQKeUawI8ZGfL8JptsUqysyIDrrOS+MGv3GwSDO8DZZ5+dfvnLX6b77ruvpB1pzA3aO33kCcnecccdCzmzfSEiwpp96aWXFmJC0bnooouKmwOyh9ggJtLfcMMNi/sTyzarZsSNBJM/qzlZIy9xz3PyBkgdZYAPt+dZKH0vwDcClAWpZY1lteZuIv8IlvgpaOKXZ0SOgsN9iqVZHFwoPv/5z5dvDLBw+5oqZYVsuArJB5lRQiiLgIBKQzuLtjavCCILSCW5RPvSdslFHrVx+dBOEUUkk6yBvMQTioB6CxnODt4P7krf+ta3irVbW7LHvy1WEUzKlvzw+eZqgtxqB96fPfbYo7QZeUbSyRwRJTd16m+/5UU55CfK6br7kUfPybd2IIzwlAjXlck7CMoYZFdboJRrv0i59rH66qsXpY4CKJ/q2dl77J0gN8qZ9iD9eX0/tAFlly/voDiFtf+/e/oW7j0US1uBmlUyO0HB8EE6CuMf//jH8k6F4iJdMm1Np6Kioh2RO5WKiop2QiYW5ZwHxXLOxKWc/X3JJZc08mDeWHzxxRtrrrlm45BDDmncddddjUzkGnnwL+Ey0SxxZLLSOO+88xoHHHBAY9FFF23kQbKRyUDj4IMPbmQyWMJCJkqNPKCW35FWJsvleO9739vYZ599StrSyINtIxOMxpNPPtnIZKGx9957l/xkwt/IRKSx7777Nl577bXGuHHjSjyQyUojk49GJr6Nww47rJEHbT4YjUyoGpmMziyv54TN5KMxePDgRlYkGksuuWQjk4CZshC2vdPPhKeRCUhJW7hVV121ceSRR5YwwpKvcEBumbA0Mjkq8WViU+ooE8FGVgZKGHmJ8OpNfJl0NQ466KCZ8iZXUCbyXmaZZUrazocffnjjoYceKvfFE/mNcv35z39uZDLWuOWWWxrPP/98uU5GoJ4z2S9xfepTn2pk5aBcdz9kKn+XXXZZIyt2JVwmaCVsVijK/chjVlQaTzzxRCMTxEYm2KUtHXjggTPbjnSjnLNDhCfHrBiVeMhOnJk4lnsPPPBAac+nnnpqI5PbRiaBRWYrrLBC45prril1BNKT/yhLJqyl7YjL2bsB5BvvB1lmcltkq81kJaHIT77kKSs9pa0HyGyzzTZrZHLeWGihhRpZMWpkRa7cEy7qIxPWRlaiGpnYNjKxbvz2t78t18kv0g6Qv+t33313abtkmslxeTeVZezYsTPbzU033VTalbyKf6211mpkpaDxwQ9+sJEVutIGXnrppXI8+OCDJf/RnnbaaadSpyuttFLJ0xe/+MV5fj/k7f777y99ysorr9zIRL/I8gMf+EDjrLPOKnUjXNQJud58882NrECWd1XcWdkoeSc/YeH111+f+UxFRUX7olrkKyo6ECzCpqxN45vuZwFjaWXxYtXjn8uX1y41ptRZ3FiL+aayIvvaKyseZDJRrH2sa5lczLSKup4H4HItD+TF0saiKJwpchZfvt6sayyWwvDRZv1lCWQ9ZNWUV3EIbwbA4lwWa1ZjZfA8Fx7PR/xzQnunz7XDgtBMMMo1Lh5kZhEsyyEZcx/wfOxkQ1aZlBTXAfdYFlkrxSFu8ZIpS6a6YH0E90F+5ZWrBMs/KygfbrMn6pHFOJ4RVpziUVY+8tqAdQUs2Fw7WLHVKws9lwpWVjMXmZyVGRr3lI1slInfu3h8AMw9llxWXZBvYGWOPMwLIg5lFCdoX46Ql9kB8jCzwXqsXSoLlx+uGeSkjOSqHOBZdT4ncFPxTmTyWsq75557ljPLsjzIl9kov6Whraj/cPXh1qItgLBRh+SmHciPa1GmKFeEURbXog6c3ScXzyuTOhZ3hNfmhFUn0uazz+rNuq5tkxeLPNcrdSw+s0cs6tqcen7/+99fZnHm9f1weDbyoywWfJvh8P0J748w8u3dJFf9jbx6J6RvhsjMUuu7oS0ob0VFRfujEvmKig4E4mUwRNgNyAZMBMBAiMwbOE3BG8BN9xscg5ibujegI5qIJzLoOYcBNciMAd49RMZv98J1wNc2/c1HVxjXkAduHNKVnvuAnEhbnNLkqoOYIh2ICrJgQEeIxSFPc0J7p89X2jPcaxAi5FialCXyIEcERRoI1EYbbVR2cuFiQ77ID79hkK46Ar7MfKeRQTKVT/el4UBuuHOsvfbahaxZZHnwwQcXgi2c9JAuzymLssqz39rAuHHjSnliQaY4ETJ54yKCCFMO+Dqrb7LjboGQIYBk4ppnyUEexYFsSdMz8jGvkFdQHnUQBDGugXrSfsnOQk8y5gZj5xME1ZoFeQVxeE7e5HVOOO2000r5xE3x+uhHP1rqDsQlbfVPaZBX9eA++ZANRUldAZl4BqIOvCfeUfG71xqGPLVJZXY/CLr7DnWpLO453HN4r93zrHJz27LAGaQJ2gaZSc+hLYmfTIQhR+1hXt8PaYTC5H2QFvJvIbf43FNOMpAnccuHtJWFfOSHm020LXkg25BTRUVF+6IS+YqKDgQC7zDIGlxZCpFZgyjyZeBktUbYkE4WYlYyi9dYbg2wrJoGYCTFwGwwNUgbZA2mBl6DvYGXdVJYg7NwYOEdy6RB2/MUC4QRmUFAhBeX/LkXA7TrO+20UyEA8skf3AJL+RO/tOYG7Z1+nOM5xIP1EaESvzjJEYLUkDUZIobiJyv1IpzfrJbkirBE3cRzDulbJKvuxI9Y8YEWl3xEXtRJK1yXJ/EqLwhDFsrovrr0tyPikSZFJMAqD/LsOWRVPKyo8bx05hVkAEgeiFP8oaREGn5rz/zj7eRiJyV+4cim9QJ2m1En3gPPU5Dk2xFEUlmD3CuLsKz5SLp4WbYpSurQ8/KmnGSjTSC0oC5i1ks8rPlmNuTZewfaYeTdvUhXOeRDnM7qSX61RXmVnjilrbwg3pCPtmAWQXn8RpgtXhYHiA8RlkfxAGXUrBJlVFvWLvjARx3Oy/uhPPofacqDPsRalXhePuVDeHWl3GA9B7m4Jz3KGCVZfPIgLr8rKiraH5XIV1R0IAyGCKPBj7uMgZbrhEGb5cwAKwzXE1YvW8J985vfLETN4GywtcgRmUdIWJcN8AbnICVzQjwjvIHbYA5BLmYHhEd4hMKBsCBYQULmBu2ZvsW0rNpkxRJPtizXSI/4yZmMhZcH1nPb77HuyotwoQhBKznxG8Fxz/Pqwtm1UMRAPEiTeIJkxTNzgng8g9iBOCkiyoOkKyuw6Mu/v8lA/EG6OhJRRmf5JQOKD0WIRR7JVIcWUYZ7BmUVKURqyRSUl7zJIsomnDDqFclEQM8+++yiFFrMalEoi7+/47AwlnsJso/Yy5M4PC9v0YbIXT22N6QfbWLWthV/d/T7WVFR0blR3+aKig4EK2r4wyM4/FsdiIWBF2FBKAy8rKks1fxfkf7Ys/qmm24qW+rZk9rgjhgYsOdmsEYWKArSQaJY9rhtzC3knSuHvCKbyAZyDMjXnPBOpE/G3CmQRtb/iy++uMjGffccnkVw+JOz8AqLRLJeSgNayVX8DrInrDyQvXgpBxQ098VNUWslphAEbnZA4KIc8qydUAoQOnXsb+DmYxtMBNYuOLYTnBv5tzdCmZD3UHRYz7XjnXfeucic0mmGyZaU2gI5KTflhEy1aWUlSzITByJO0Q1rujqzCw5Lv517HPzx7bDiI2vO/nb/u9/9btnGk885ZQBRVt9AZupVXmMmpz2hHqNNRNsCZVVm1zry/ayoqOj8qES+oqIDgbAE6UMqHAgKYmZKnWWYm4AzsoHE2J7OR1gOOeSQQuRYFhFQH1FCDJAdcbD2zQmIgngN6siCZygRMDcWP/lhtZamZ5VH2jA3RKG90xc/9xg+yOSIFHF5OfLII8t2eqzbLPAUISTPFpRkyY+byweSz6oJ4po1T0HkpY+QOQunLOpVHuRLPXk2nhdmbuDZIHXxvLZgW0VbAiobxc9CWh/+QVZ9REl5ENSOhvpolZvf6sxHt7iGWdRsvQHSbsG32SWEFeFE1oPkRl16Vlzk612h/FKSKAPh7gTcdNQ12QnvbDaD4iBeBBch5iLC31v80pWGNB1k395Art+MyPsdZe7I97OioqLzoxL5iooOBLKBmCEZyEZM8yMX3EJYhJFJhAVJRw4N7gZnZAjhQWKQAYSUAgDCGvjnBgZ7zzvLg8HeeW4hrDx5HmGYG4LRivZMn284We22225lFxxhhLX7i69ekh0XDx+Kogj525c07bCCaLLKthI6z4tfHG+FyEeQevmL8rQ+NzdllJb0yQcJ9eEjlmu7nPiUfuQPKUNsKSZB+FhvOxry3Vof6hbkzWJde56zFqsjCqn9yx1koxzkFTKLeJzj0P7VMUXgwAMPLItCKQbIr+cob0g98ioc9xtWfH7q1i/Y45+fulkCeY0ZAGmLo70RszgQ7XhWaE8d+X5WVFR0blQiX1HRgUBAWAcRL4NtDNLOLIfIR1h2WWURDORFGIMy4mZXFb8pA3y8WffFOzdExKBOSWB1Zs2UJh9yac0NpC+PYT1E0GJRYRCU2aG906fQkGV8QMk9pI2CRK78h6VPcbLDzOc+97mZn+N3HfkJyKtDOkGMwG/1EeRKXSpLLPpTX/IpH2EFjWfmBM+KQ175959xxhnlU/633HJLiY/cKCEIrHoXr3o3m6BMHY1o11HWWduExak+FkWWLOLqy0ePrPmgpEQ78Bw5gHO4K1F6heEuoh2oX/e9CxQbv6MdqBNHkHX5WnfddYuiLH+eifrxTGvdtxeiXPLiAH9L2+F3R76fFRUVnR+VyFdUdCCC9DlY3RAKA67fyIpB1z2Drr+RfmcDc2zXiNwjdQZ95KaVjMwJnrGwEGkyG4D88CNHFIJYzA4snaybkQd5DQLZGdKn0Jj18PXJU089tcjMzkD2HudL7pP+rvvb11GRSruIkLPZDfURJEheIeooyJbf8it9QBQ9z8rsGSScNR3RDgImjrkhY+JHMPm/W7zpa6Xi2XTTTYs1W37tF77aaqsVGbSS19jSsSMh/+Tn8DvaRNQt2XzlK18pWzBq8xauqq/jjz++rPlQJtDOPUtugNgiuDFj5b4tLckKtANpRP211qF4ot6Ep/iQKaVJOJAXdfhOQD4ir5HHkJXfHfl+VlRUdH5UIl9R0YEwMBtgDcpBxMJ6C0ih60gZwhHXEQ8uBIi7gd51RMC+8qyPXAiQ2LkBqyZLHQWBVZSFP4jPnCC/iJf0HQiVPMkLEjI3aM/0WS8t9jvvvPOKvGwBaaGwdQassfziLRp2XfosntKVH0QxiGBrXvx2iD/KKEyQQNc8j3wJp0zqC2kNAibeuSHyCGsQeds1chPhksIdBIH3G8StrUSa5IKYdgYEKXUGZQ/5IZra+0EHHVSs89xelIlLDPenkFGQ2njW3+rZO6HOydhWlNaVeIbc4t0hB/JxCBekVjjvCplxqaI0qzfxu+/cEYg2FUS7o9/PioqKzo1K5Csq2hExWDqH1Q8MyMiGgdXA7MwK6JqB1uCLvAuPkCBBngkyxPp43HHHFQsbixvSzsUCOXENKUGQDPhICjKICLDqIT/SMrCDwd5XHFl1hZfPiy++uFiRQXgEiXIQFk9Aen1hNPLEmsq3nJuDa573rHJIV34QN/c8i0RBe6aPjF9zzTWF5JEpIvzYY4+VsgcpBH9Lm4xcl478kRMCKC5hI0/qU1lA/tVbyBPUgW1C5TFmUWx/qH6kI39kok4droEzOTkirHh9uMgMQViKuQC5Lx551Wa0FW4U8h/WeOHlgQzBb4f8KZcz0owsyo/nPC/M3BA9bVOa4iEPbU0+PO8eyGPUEbT+zbWJXM1eHHbYYWnbbbctvutgAS8CKz7hxC8secinNCkAvjSqLNoIlyPtB8gn6hN5l6Zn1Kv3Tf5C7tqW8MIqt0WwoRTIg61fKYXkKQ/O2pJr6g+8h9qbNmLWx9qXqNuQhXr1ZV9lkA/pxUFm4nY9ygDt+X6Qi7yRhzw5PCefIG15Ugfkotzaod8O9WCxtTD+jjqKMBUVFe2Pf/WuFRUV7QoWtrCyGTANokHGDN7OrgNig5wbGF1D3rgQGKjvvPPOsuUkK63B24Bpe0V7yyNSYX1kaUSykAnxuYfIBIE0YCNxrNMWfIqTdd+Av8cee5TdWxAEsPDWLh9hIWY5tR83v22Qf1P2Pt3O3cGOKcglYiPf8uJZxEqZw1La3ukjKcptRxNk0H78yM0+++xTSKBtCLnVWOiKrPloDhIiDYSEkuV5MkO2QuFy8LuXLigPkhWH8rpvNsA92ytaxGnLQ8+6Jn7yIAfECSlCRM8///yieAinvUhffIgX2SGQ8qre5SlItHj4/9uKkfJCZuTlfhBJz7QSLG0gCJx8a4PRHucG4gqi53nPkZX8imdOEF44z1MmLDBGopVTmcgbpCNsEHBycU27j/K4Tlmi9JALwktm8iNu18RJoSNn6w2uu+66kn6453gv1I1ntV1xIsp//vOfy0JjYaSnjWhf2isZ2wf/xBNPLDIABD++uhz5UybtSvryQfYgX8ojLWHJ0zVHe78f2pg0pe+3/Kq7Vlm7Ly/aiN/SIDO/yUsetV35Jut4JmRRUVHRvqhEvqKiHWFAM8A5YrAEZMHAaOA08BkQDbwIQSxojK852pYP4Tj77LPLzitcKk466aTyNUUE0O413EN8+AjEGyTK3vMGVIRGPBbDyov7Bt1Y+Ma1xCJDYSkI4rSdod+RZ5ZsRBjp8mEd+9kjE+L2pUlWQ8QVKB4Gf4RBeMTF366LzxlZaO/0AYFnBaUYiYuVESkjQ+TLlpM77LBD2cqRddce5zvuuGPZxpGftjypoyCPCBmrsTKFhVe8CI56VWYkjfJ08MEHl0W2iCSC+elPfzqddtppRfbqCalDqJAndW/7SH77fOHtQiSMtJE0acgDoobou4fUy5P41anrymSLTfJyXxsJxUEYcYByyT+LszTISzhnRNazc4I4lJsMxI30BrFTL3MD7wDIh/UJdhNSXvKNeBBj+SH7OOQTwVX32j7lFdn9/Oc/X9xy5EkduC4smcubtQXbbbdd8c2nXHG5kndxkhFZIPHqStrkqz65NlGgXCM3RFedmhmzN713VN0DBdr7LF315az+1LPntEUuRNLTnqUhv87qVXiybe/3wxHpRx7IyW95k1doDacMoK14r7RfdUiG0Y5a21lFRUU7I7+sFRUV7YQ8KDfygNfIA/DM3/DSSy81Lr300kYmLI08WDcyiWkstthijVVXXbWRB9tGHiwbSy21FL+PcmSi1lhppZUaefBv5MG0HIsuumhjjTXWaOQBvvHEE0+UuB2ZkJT0Mvko52WXXbaRyVYjD7aNXXfdtYR59tlnG08//XQjE6VGHngbmdw28kDdyMpCY7XVVpuZdh7YS7q77LJLI5PSxs4771ziy4N9I5OkEufaa6/dyMSxlC+TpkYmc6WM0s5ktJRRfjN5aey9994lX8JkEtvu6d97773ldyY4JW2yXWGFFRqZGDUyAWpkwlbiymSkyD+T/iKrTEhK+sIec8wxjTvvvLPEk0lxOZN3JjmlDjx/0EEHlXJIMxPQcgbXsuLVyMSpxC1ddel3JpOlTOuuu24py+DBg0ua8vXVr3618dprr5XykE0mkI1NNtmkkQlkyds666zT+PGPf9y48sori8zOPPPMxm677VbakjS23377IpesRDQy6SthINpIVhwbmfQ3MuEqaUo/KzSlXYA2JMycII+ZHJew8iB9dS3dTCxnhHprZIWhnKUXv8X3zW9+s5RV3ZOV81//+tdyH9SxZyCT5kYm543llluuPLP00kuXZxZeeOHGeuut18hKWmOzzTYrda283qFM/Eu7/PjHP954+OGHi5wd2mCAzNWNenEIv8wyy5RnsrLRyES68YEPfKDIb5VVVml861vfKuloY1kpbOy+++4lnmgP2kIm2DPr2Xnfffct+Qf1Ikwm/jPL197vBygnWYkvK/6NQw45pIQDaUpfu88Kwcxn3NdneQfUt2e91yAddVhRUfHOoNt3mRIqKiraBfkdKxY2VjNWKnBm4csDarrooovK/TxAljNrMd/aPICWZ1nUXWPVEybCZRJQLHq+WmmrRNPv4vVcWPYyMSgWQpZ9Z9ayD37wg2Wf9DzQF2ulcJ7xt3QyMSm+yZkgFj/fPIiXeFiHWbFZ9KMMrKV2T+Gb7wNK4pe2PCobS60dNuwOw7rKksdtwvS+cMKTS3umz9XEM7/85S/L/utkx5LJNYG/MPeXTISK1ZwVmKWSXFgZxcGyalZEnrhKqAfWR3nmoiM+MszEOm244YYzLeby7BCOvMX397//vciBtVf+uUUop/hcExe3h0zKSt64UAjHos4tQjosrsJxn2EB9gXXTO6KSwm3HS4i3/jGN0ocmcyWbRyBf7Vyyh8ZOYuXW5G8aWdcs1i2WYvJ3RHW3rcCyzQ5C8cCLU/ilQ870Yh3dlCWgPKBdqJ9kz8Lu3ahbuPjV/KujlmLnaNdaUNcZtSZa94j8Zi54r/umnxylwIy2XPPPcu2o2QC0jEbIW5twREuLJm8ljyZRdEmHCziZGYWxSyOcHYXYgWXVzNlykhOyqf+fX1XvuXX+2gWyG91LUwm8CU/8urv9nw/5I2bkDz7TUbagbi1S3khb/FJy/PyJG7tTnhlI2czHJ4hJ2E856ioqGhfVCJfUdHOMEAaRA1uBkODosHUIGk3FdcNkAZEBIKLAXKFUPmNGAmPaPoSpoWOPgbExxuJMIiKIw5KgvAGVWSDT71rwglvoDbACuuM+AQhM6gjkMgu0sGFxJS9+BBZ5eCKgLhy/0FEECHkF+EI0oKEeN4XSLn0IBuIDfKENFNSECZEoD3T55Kx9957F0JLfr54uu+++xafeTLmsuB5vtl2gkEI5ZHcuU1wRRDPGmusUXa58RvU09/+9rdSN0j4mmuuWZQCz7mnLPLqUOcIGNcGdYLIIYPqg2uC8qgLRMgHiuSFS0UQKGnIKz9of6s/8fstP64jd9xFjjnmmELetCdEXlruS5/cySXaojqh3IgrXD3UEfLqeeWYE5DLUFaRWMRW3MoWStLsIC9IoTjkwzvheQqYg3Kg3tSDupFP+RJe+ZVHGPlVPxQgSoR4tQMKj7ahXrivkZ0hz/aWXKe0NfHJfygu5OJ5daUMDnUsXxQTeeTmw51pv/32K+stuK6IRxuM7R4/8pGPFKVV2kCZJiPuT8J5J32hWRuIOnHIh7/B3+35fnj/vCPWiKgHaYfSqsziDTnLizOiTgbWk0ibnMTDoCBu0F4955mKior2RZfcIZoWq6ioaCew0BqEIUiCM6tY62Bp0PM6OmJAR+YM+AZhRAFhiXgMygZM8RtYw6qHXHne4ArIvPsIhXwYbP0tfWHkB7FEHl33vHzZGQfxMeAjE4iQNNyTrkFdHsWDuAEfZPflw4I7pAO5M/h7VhoOkFaQlvZKnxLji5/iRX6QOESVEoEUAvmH5ZCsyQlhOuGEE9Kll15ayBKyxrdaOdxXDyygsQOJvLsmHcRbHQorL8on/+oMIZUvZI+fs/whu8h21Lm8i0e5lFPdi0/ZWZmFY3lV78JLW/6FFY9rZKicsauKRZLy7RlxRbuSVlhRta9oMxF3/D07hPykg6jKHxlQfuYEzworH8onTflTt+Qlj64pB0IdCOKtnigoILz4lAXB1M6FQ1DVDdkgtK7Jr7IJ656zPMR7CurAdXIkDz7yIG/SoTBQfNQvyI84tGXty0Jc75505CXamLqPehVWG/cshDIgT+QpvvZ8P/yWP/LSNqVNBvJB9s7KKj8gPml5d/jhU65cM/NmvYL8SUNezUqQUUVFRTsjd5oVFRXtiEwCZvxqFD/SPPCVIw+8xdc0E40SJhOMcsT9THBm+qS6ngfk4ivrHuRBs/gVuy5sJjIlvMM94TIBKGHdA+nwawbhhMmD+Ex/4wg3atSoci/ikb5n5Rk8K00HZAIw069WmBEjRpRrnpHngL8z8ZgZtr3T52ueCU0jk8DiRx2wRkE46QknnXhOeo888kjxM+fvnIlc4xvf+Ea5DvIR+XSt9bpDXkFdg7UIcS0Tz1JnnnEG95QHIg9xL9LJpKv4KINno15BWSIPzz333Mx0swJVzvG3MopDfYRcQ2ZR/vhNJnML9emI9gR87aNuZgdt0XPKya9a2uBZcYVcsoJQwmgX8klmDmHIlNzB/Ygj2jlEW4x6cJZnsgbxkFPI271HH320/HYmM3kRR8Qf8ooyODLJnXldHJFelE8akS91HOl7Rl2IO87CyVd7vh/6HtCGQDnl0fPRbkK2IP2sRJbf4ov01HfEq61C63MVFRXth2qRr6io+K+Fvdz5/7IS2oWEmw23mkxUZoRoflwrE6JirWU15UP9+9//vmw5yPeciwSferuAsGpnslKszlwrKioqKioqOhJ1+8mKior/WpjaR9BN81tYbE0CtxSuBUi7g5sAFwM2jVic+7vf/a4oAHyFuQxw3+BmANwXuB+0KgMVFRUVFRUdgWqRr6io+K8F32ILOhF4vsKIO2u6xYC+IsqqPmHChOKDzZffAlcf2Ro7dmzx/eVfv95665UFgwg8yz3fY5g8w5e5oqKioqKio1CJfEVFxX8tpkyZUhYF+kASC/v48ePLwj/uNAg7Im6xJ4KPmLOys+CzwNvy0ceiLJKMhbHChCVf2CD1FRUVFRUVHYFK5CsqKv6rMW7cuGJJHzVqVLrkkkvKl1X5wdsths+7+6z1ukKknU+8L4xyq6EIALcalvypU6eW3UEQeM9WVFRUVFR0JCqRr6io+K8Fq7v91AFZj60A7bXtc/tIPH93Ljb86e1dbrtBQNpZ7FnxdZNca5w9g9T7u6KioqKioiNRiXxFRcV/NRByiMWq4f9ur+1ALFzlMhPwnGdY4Fn0/Y69uR3IfOwhXlFRUVFR0RGoRL6iouK/Fgi6HWr4xLOks8izuCPiI0eOLL/dR8p1hX7H3yCcv7nYIPSIO596oBCIr6KioqKioqNQiXxFRUVFRUVFRUXFfIi6j3xFRUVFRUVFRUXFfIhK5CsqKioqKioqKirmQ1QiX1FRUVFRUVFRUTEfohL5ioqKioqKioqKivkQlchXVFRUVFRUVFRUzIeoRL6ioqKioqKioqJiPkQl8hUVFRUVFRUVFRXzISqRr6ioqKioqKioqJgPUYl8RUVFRUVFRUVFxXyISuQrKioqKioqKioq5kNUIl9RUVFRUVFRUVExH6IS+YqKioqKioqKior5EJXIV1RUVFRUVFRUVMyHqES+oqKioqKioqKiYj5EJfIVFRUVFRUVFRUV8yEqka+omAc0Go00ZsyYNHr06DR9+vRyxN9tbW0zQlXMDm+88caMXylNmzatyBDItqKioqKiouKt0SUPlnW0rKiYByCf0K1bt3JG4JFRf8e1ijfHxIkTU58+fdLrr7+eJk2alBZeeOH05JNPplGjRqVVV1019erVa0bIioqKioqKillRLfIVFfOAyZMnzyTsU6ZMKUf37t1Tz549q0V5LoDEm72YMGFCWnTRRdNTTz2VfvGLX6Qbb7yxkviKioqKioo5oBL5iop5ABI6derUQtpZlMeNG1fIvL/DUl/x1ghXpHe9613l9/HHH59uuummtMgii8x0samoqKioqKh4c1QiX1ExDwhrfJcuXVK/fv3Kb4Qemfe7YvbgH7/kkksWpeewww5Lv/zlL9P666+fttlmm2Klr6ioqKioqHhrVCJfUTEPWHDBBYtPPCKKuA8cOLCQete42FTMHoMHDy7uST/60Y/SMccck9Zaa620yy67pP79+xe3m4qKioqKioq3RiXyFRXzgK5du6aHH364+HS/8MILhcT37t17xt2KOeG1115Lp5xySvrZz36WlllmmfTtb387rbDCCsXdhiwrKioqKioq3hqVyFdUzANY4u+666705z//Od1///3l7x49epR7dfvJOePCCy9MZ555ZvnNEr/OOuuUmQ3K0Msvv1yuV1RUVFRUVLw5KpGvqJgNRo4cWc4WXvJ7t7AVWJJdu+WWW4pfN2y66abl/OKLLxa3kM7gWmMbR1s8xg46lAuuLK1KxqzXhPWMZ/8deI5MWg9xioscEfOXXnqphLWOgNz22WefEmb33XdPe++9d3G1IdNf/epX6Y9//GMJW1FRUVFRUfHmqES+omI2WGCBBQp550KDqCK8zsOGDUuvvPJKOvXUU9MSSyyRPvWpTxVXENbkoUOHlmcR2I6GLRzNEPw7birCemZutn9sJe2hLATEQ5mxRzw5Dh8+vOxGg9AfccQR6Sc/+Ulxp9lhhx3SIYccUha+fv3rX0977LFHOv3000ucFRUVFRUVFW+NSuQrKmYDBD5IauwTj6CyMJ9wwgnp/PPPT1tuuWX5eFFY7+0h77nOsGvNrDMDyhGk3u8g3661EnHPzM1iU65EjtZ4HMofclpsscUKmacQUW74w59zzjlFKfrsZz+bdt5552KB/+QnP5lOPPHE8lGo4447rvjKV1RUVFRUVLw16pddKypmg9iNxhkR9ZtbCCK63377FRL/m9/8plxjobeV4tixY4s1G5ENf/nOgFareRBtcC2s30HC5xbIeDwTRyvGjx9ftuUkOx97ovzceeedac011yyk/oADDkiHH354uvnmm9OIESOKdX7//fdPAwYMSO9+97tnxFJRUVFRUVHxZqhEvqJiNkDgwxI/aNCgcu23v/1t+XDRs88+m5555pmZ/uW2nvQb2WfRDiWgIxHWckcQ7VYCD7MSeodrjjnlP2YoWuOO9ByhBPG35zZj/QBL+6233po23njjMqNBrqz/tp/86Ec/mh5//PG03HLLzVQCKioqKioqKt4c1bWmomI2QESRUIQVLHI977zz0pNPPpm+9KUvlZ1qPvGJTxQrMzz99NMzXVkQ0Y4GBcOBTEOQdhZy+XP4DXFP2HhuTggC30riKQKeFS+XGuTdQmB7w1tLcMEFFxQF6OKLLy4fffrQhz6UrrzyyvIhKM8g8a5XEl9RUVFRUTF7VCJfUTEH2AoRCeU+85e//KVYjMNdZM899yx+4H6zxiPxztAZ3GqCZFNInEFeLSzlyuLw2zVoDRvhZwdhHaEEIPJB4ik/4l599dXT1ltvXQ7bdC6++OLFdQaBpwj99Kc/LcqDtQWepxSJs6KioqKiomL2qK41FRWzAWs8Eo+gsyIfeeSRxS0EWUfgHQ899FB617veVcIhsK+++mpZ4InQhnW+IxGveJBtVngzC7G9pB1l7MITFvBZw/87aCXxfn/kIx9J3/nOd9LSSy+dnnvuubKlpH337Uzz1a9+teRB+uCDWpSmIUOGlL/tbmOnm4qKioqKioo3xxxNbhakxUI4A7MvLo4bN27mVD0gM8IhNyxwAYSmo4FUICbyF64OrvkdhKXVvcBv0/ruhTtFRftB24p6CPg73DO0NfWhbakjh7YXYeYVLNKANEqH1f2f//znzPaNZGo7XGm07XvvvbdsmbjiiiuW/N1+++0zF7YCKzwSD52BxJORvIWsEPi+ffuWnWEOPfTQ4upCQUHiydQRco53YnawsBe8K94dZWbJ/9vf/pY+8IEPpB/84AfFAm9BsK06P/jBD5aFrT7+JP4g8UBuQeKhkviKioqKiorZY45E3sBswA1Sa8B3mPoOAsaKZrFaTI0L65nOMD0ee2gjWwgMyFfkFcHxO/IqTOyf7XpF+wLpa7X8qg8kWvtBlFm5o060xSCarYrZvABxFCdCKR3twDVnxN09bWjZZZdNf/rTn4rlnatI7LCy4IILlkWurW1FGeLobAhZR9snf7vJkKl74R7k+ty4BnGR4QOv/OpD3V166aXpu9/9bjr55JPTQgstVHamef7558ve8Nttt11JVx9CSauoqKioqKj4zzFHIm8wN/AaoA3uBvmw8CHsyJbr4DoCFNbMIM4dCYQl8i5/frsmn/LuCIKoTFEGv12b01Hx9oHMo621/o72pG4QRoqjtoVEzivE+fe///3/mz2iPEC0b+mp6+uvvz6tt9565betEbmGIKp2XQnSG/nuLO1D+Vrz4W+QR2Xj8oLIh1JkVsK74t7c5B/xVw/33XdfkYU94rnSfPvb3y6zF9/73vfS9ttvn374wx+mpZZaqtQfpV/8naF/qKioqKiomJ8x59VsGUiKATgG+HBzCBjwkR6Ei+VUeOR4bj4o096Q3yBXfsun37PCNeWK8MqijEHI3uqomDeEHMncORQp7Uc78juUw6gXltzRo0e/LRZ5bmG/+MUv0tVXX13qXvzy4TeiKT+OSy65pLTtRRddND3yyCPp85//fHr/+99fLMvyClGWeCYU3M4A+YLIW7TvD3/4w0UGXOYg3mvl9z7MCcIh/6usskr69a9/XbaT3GeffcrXba+99tpyfccddywk3iwGpYi8uDJ1JvlUVFRUVFTMj5jjSIr4BplCBvztjNSEuwPCY0B3L0g8BHnoSMiPAyI/zsiM6+ES0XoP4p6/Z3dUzBuCwANi10riHcifLQwRd8TS/biHRM8rtFs+26ztCK12EWRWu5Ynebz88suLS41da1jjN9poo/KsvAcpdva8PHrO745G5CFkHH8rkzwrEz93C00hZh/UwdwQbWVG2m+77bbysacvfvGLZavJgw46KG211VZlb3hA3IUTr35i8ODBlchXVFRUVFTMI+Y4kiJPQQIM/AbfGOztOIH8gGtIguuOubXotTfkGRG0iBH5k89AkJo4uyeMsMrm2SjPWx0V8wayd7QSXyQzFEM+6A6zO+oG+K7zuW5dWP2fQtxIpQWf4gwC6ywf8uTDTxQKLjS33HJLIauuv/TSSzPzqa1E+EBnaR+t+QjyHMqH8rOo2/8eyJl1njISSu7sYH3AP/7xj/TlL3+5fOn24x//eDmvttpqhchLg8JlVxxpknN8+da9ioqKioqKiv8ccyTyCA0YdBHz+Jtfra3k/vCHPxRCgyAY/A3WiANC0xmIzDXXXJN+//vfp3vuuWfGlWZZWgkXtJKKu+++uzzD3UIZZndUzBvUQ2tdIMVcZyiI/NaDePptm0ekkSuMxZSOeQXlgPsHov7AAw+Ua9oxyAvYLhH4fG+xxRbFr9xiW2RU2Na2HmXpLIpsYNb8hbKk/MrwyiuvlHfXtccee6yQ+blp38Kyupuh2GabbdLZZ59d4t5rr73KbjWhGMVsimuUB2HmRlGoqKioqKioeGvMkciz0BmIkRqH3wZ4pOd3v/td+Vy9D+QAkmCABgN4WFA7Enx2zzrrrPTXv/61kBOEIgiWcgRZievCCOsZz1a8c0Akg8ibEbFV4vHHH19cNiyiVCcUrDh8DXRegZDze3/ttZGlHU+b1mwPmjFSm1t1USAmT55a9o8/4ogjivXae2FxZyiwzg7QpjobkZ8V8uhd7dGrZ+o3oH+aOGlKaps+LY2fMCk99sTj6dUsj/ETJyTSmN2BsFsrcNhhh5UtJim/9oi3y4/6pJBxUdIXsPxL1+9W5aeioqKioqLiP0PXGEwRDy4osYUcsFK7j1SZHrdF38MPP1wGYftBIz6+zLjGGmsUUhBWNvcRMmSeW0LAFxv5OsOjjz5azkhbkApApGMHEfmQH8/IS5NYNSFM5BPE0fo39xh+uUiEPMs/Cyr3GRZBPsGm+GMfbPFLi/uELQZZYX0qHklDPOST9dHn+D/60Y8WguJ6q7woN8gKCMtVI8qFlMoPucyaT/CcMMrvvkN5PY8QshiH7FyTH9e5l3g25CN+1/0tXMTlNxmFrCN+zyKznov0Ipwj4m2NozXe1rCBCOOIv8nJNoXaCz9zi0d9qv/EE08slnWuGZtttllad911y/7jPtdPzt/85jfTN77xjXTmmWeW7QtZ41nQkUWLTvfee++SRrhCcd0AeXvwwQfL79mha9fu6d3vXi6tvdY66Y477kqTJk4p7de5e/fclnOY6667IfXq2SftvPPn0qjXx6ZhwxYuLHZCJr2gHSD2MVvlee1MW+oMiLpR11xhoFzrmt/TtulpwaELpVdGjMxEPqWnn30u7ffN/dPV112fevftl0aMeiNprXfec385v/TqyDRm3Pg0dsLkdNIpp6buPXukL3zhC6UNHXLIIWVLzk9+8pPl/fLu8IsHMgpCD/oJ9ysqKioqKir+c3TJ5LDBkmiQRUAAuTXIIiOIosEfOXQIy6fY4jafp0cAb7jhhpkDNsJpUBdGfAZupNYHdGIQB8TOswiFOJ0pCtJAZm0BiEBK2z1xIcLIku3uQmGQlmf8rQwgz4icv32J00dpfvSjHxVCiOwhXQF/I9D2Dkf0EWuuQlxxfEJeuRBS6bq+ySabFEJkgSSLrOsUmiWWWKLIK0hxkBb5IBPKg7/FpbzCiEdZXFOWIILi8FzrNojhhiB/wsprPOcIuBYydb0Qthlwj0xbyXnrB3mEdQjnXsjdIb6IsxXaifjIXDnJkpKjDuWVq4W4hFEuCoi6V3Z5cIhT2dUL8qsuYl93ll1lpVyFDFZaaaUi829961tprbXWSueee24JLy+hGJopojjYBnF2mDB+SlEoWJPlgfV/6aWXyjJoyo31nTKhnriFUDrUo3x378GXfo6TWh2KqE+HOoh3hCK82Sc/kc4489fpoosvLnI7/vjj0nnnXVD2ff/+97+fvrzbriXs3ZnEr7bqymnc+EmlLtQX5Xifvb+WPveZndOntt827bbbbsUyv++++5Yw6lx9ztpeKioqKioqKt4+dBk1alRhLAhUDLpIGFJqQGYFRsoRAogwtpbbfffdyxciWVcRVUQI2UZ6WMCRBWTXHtMIGRKB3DmECYucQZ/yENeQJGeEEPlbZJFFZpJcVm7hQrkI5QBR8be4AQlWhlNOOSV97WtfK0T+4IMPLpZbzyCFzsqDxAj/xBNPFPIRX+aUD/HKhzwI9773va8QWtZgefJb3pFT8iIn+RM3soOAIrhLLrlkCesz9Uin9MhZWNdB/qXnb0fIQZnIzm+EWTrKhgzLvyMIWxDwiAM8J68hw4DwEHG8GczSSIfc1C1yTKFRJvLwZVP5pGyoK4f8KkuQuVCytAnldpZ/Mtpggw1KedQnpUl70ma0J89Yi+F514VDRv3ty6EWVfLtRsTNELknTuTbHu+Uq9NOO21GSd4cb4yZkC7ORFYbVhe2lbQlY9++PXN8jTIToP0qvy+6/uAH38uysgvLiDR8kaby2pmhjrUHB/mQu7pWr5tvuUU6+ZTT0yV//GMpH6WXckSp8d5st+1WaWpbo8xyLLfs0mnK1GbbFOdXvvKV1C03r7PO/EXa9+tfL7NRF110UanDouTktqYNqLOKioqKioqK9kGXPLg3DLzIkYE+SB8S5lP1iBq/V4TKzhMs6z6vjhj40ItwSBWC4DnXkToWUz7MSBILKmsmYrX11luXT68jv0gBoocoIYfCie+qq64qbjiueW6FFVYoRG3ttdcuJIS7jrgQTGRPeItakUxlQAI33njjMsXPx/roo48uvs1fz4QDKUc6hFUWVkT5v+6660oZfbgGURGfND72sY8Vwk1xQRqRHOVjpQ1su+225ZkgzlxHhOdrb2EkJYm7iPwgrOStHJQk1mdykj6SD8gQdyXKj90/EEyKAhKvbMjRf0KSyFbePeuQDwQO+UbsEHUuEUHUpUlhUTbPkm2Q9HheXuUDQafwUVKU0d9I9TrrrFPaBhnIuyPCuC8NctN2tD2/g3g6XHMmL+nJq7i5ZiHZvh567LHHljapbORJ7kj+gQceWNro7IDIs96rA0qXOv/Sl76U89c3vfbaqGJh5u7jq67i2m23XQuRf+GFV9Ji71p4RiydF2QWMiUfdeVvbWmb7bZNRx97fLr8iiuKUkaG5Obds92mtkcZX3SRhdKIkU23LnXsHTj00EPT3/92c3pj1Oi06cc2LsRf+xaPtChr2o06rqioqKioqGgfdMkErZjaDb5IFZKENCG3PvCCiCPb4dqA5CHVCPB5551XyDS/Z0TMIQ4WUrvZcKlB/N773vcW4uw3MoQcsbqyriNeSDbiwBKK5CPBXDRYxsWBFDiQcqQqrPdIHSu7hY8IqDwhKsgnpcN+1k8++WTZhYZLBILmGaSDBRYBVy6EEJFGtu2KwlUDoeF/zXcb2aWAUE74zZMBWSivcFyMEFVEV9mPO+64QppWXnnlQs49DzvttFPxJ0Z+gayPOuqodMYZZxT5UFiQXumInyyUj9+x+lFG+RUnskVJUGbpItbSdJCzenGNkuQamSHr5IqkUyLIQlziDrKO+MXhb4Sb7NWT/JiZIFuETl5XXXXVkldh1InDb/WgHckb4uh3EMqA39JwHWGPa55xyIP0QTjkE1F0zd/Kpo7tlkJOoTRZGIucX3bZZSUvs8PECVMLMeUeRpZmZbhiDRzYP91yy63ly6Ssz1xuHPzze/bsmpW78WnQ4Hnfx769oe61U/LXLtQVWav7T+24Qzrk0O+mv9x4Y1FWl19++XTOOeeUGQ3bbJIzmatrdUSR1Za9F9Yz7LfvPmmbLbdKm39ys/S5z32u1J2w2hSFTVqVyFdUVFRUVLQfumSy1zDQI3IOgy8r/E9/+tNC1FmGDz/88LT55psXAojk2nYSmTXg81FGvBErYL23gNGgjpj7yiMCiXgi93a64eqC7EoP4fNJd2QeuUfKWAJ9qIZ1FOH2CX0Eg4/7j3/840JCxM9qjuTyW+cSYQs85JhiIY833XRTIfVIofjt/00psSgPgUY+uA2wEHOZcSD38sa3mgUfeYutNpFgZwSZWxEyjNBQbFyzEBPxQ3R9EIePPYsmZYRCxK9e+Vj9kWKk0b7bFB3xmUUww2DGgHJy6qmnFiJE5hZ/SgN5Pvvss0u+3FMm+VA35IywI2Wu+W1WBQlTx8I7O1rJNZnJM8XJDAiyjrjLy5prrlnCaxdx+NuzQLYRjyOgfhyt17QR4ZUjFIWIT94cET6eV9fyIQ3hKSgRXhnXW2+9QlDVKUVNvDvvvHMhsGQo7OzQNjWVutHGtCPKq3qU1q9+9avSPigrZll+/vOfl/baq5dtVlPqNvuoOwWCvJOr3+ThIKdP7/yZtNtXvpoez+1QmwPKtXCXX35ZluHU1Kd3jzR2XHOrzZ49uqa999mvtGmyOeH449KfL78iXX7ZpaWOhDFbFm5QSL93q6KioqKioqKdkIlVI5OeRiZ/mTc1Gv7OxLqRCV0jE9vGCy+8UK4HMpFqZFLT2GOPPRqZXDUykWqMHDmyMW7cuMY//vGPxhZbbNH4wAc+0LjssssamaiXZ8QJmbg2MvFvZILe+NOf/tTIhIFbT+Pkk09urLDCCo1MxBuZVDUyIS3hMxEt50zMGwsuuGAjk+BGJgflWlY2Gpl4NTJRaJxxxhklDXmLZx5//PHG97///UYmpY1MZBo/+clPSnpw5JFHNjIRbGRFo7HXXns17rjjjnKdUpOJSLmfSW0jk/FGJnSNhx9+uJTF8+Sy4oorlvD+fvHFF8vvrNQ0shLQeM973lPKDlnZmSmDBx98sLHpppuWZzNpLPk99thjmacbWbEpMgTygEzAG3vuuWdj+eWXb5x//vmlbCBNMtpggw0aAwYMaCy33HKNrAA1MnEqx9ChQxtLL710ec69T3ziE43tt9++kRWFxne/+93G6aef3rj00ksbf/3rXxtZuSrxKbc2IO04ol20wnX5UAevvPLK/2kbAWV2kN348eNLGuLz96xwLWTUiojD89JtfTbuiTcrXKV+M3kv+X355ZdL+9p3331ntoXZYXqO9vzzLm7st+/+jVv/cWdjg/U3arz6yuuN++59qLHF5ts0/njJ5Y0v7vqVxpm/+HWjLTfjKZNz2vmZqVk0bW3/N9+dDeorZJeVopl1Sn47f+6zjQt+8/vGRb//Y+MTW23b2OQTWzQ+9ZnPNQ489PCGN3bspKmNScqafz/9/EuNW+64u7Hldjs0fnfp5Y2b/3F7Y8NNPtb4/R/+WNpC4JZbbilnaUabrqioqKioqGgfdA3rHOtt/ru4xsQHcFji7bHN+s6tA1i0ubfYhtHUO4tlJgvFhUE4VnDuH/xlM1mYaSFmMfZpe1ZT11k4We2kaZ9u1m4+8LYcZHX2HEsxv20WYlP14pc/z4jPTID4WNKVg+WRKwBLIP9ye1s7g2fcB+4fXADEx+WG9d/sAjmwSEtLOqy+LMHcaZylyVItLq4wXBTkjSX8iiuuKDvdmIVQBmUkk0xgi3WY/7+PCZFjJtLFQkoeZiFYOFnOhRWXMGYjLD4MazyZgDxxT+IepH7E7RqZb7jhhmUWgavQjTfeWKysZhC4+3A3IQ/yUnfciLj+yKdDmRzK6ZA/5VN33FkyaS7pq3+yk29tI+DZTN5KGaLMzvIWVnbpuM4iLz6He9Lz/Jvlg6XX35EPv8E99UkWfttqMtqatqRNzMmtBvKjJU5l1Z61ZfnQhszmmG3xISizK1OnWnzcnImQd+Xr7Ah5BVrlp8xkymruXfDueI+42Ni0x/1XXnm1/BaeC9mnPvWp8k6ZLdJGt9xyy/JOeHcs7rYmgmsNlzbvUUVFRUVFRUX7oTAsA3bsWsONBLHkZsGtIu77GwlANA32dmFBlJAAPt/IGTKKBLjGLYcLCPcGpPL6668vW1ZylUAekGJkKOJCwpA6gz9SgGwjVKbpESbxexaJlAc+vH57FhEH4ZBL+RUWuOmIV1wB96SP+EpP3PyrkU4QP0Iob2SBoII8CuMZ8gpSJB9cEvgQKxvyzD+bQuS33Ty4FIkTWRROXu2Cwi/eYt0dd9yx7KzDP15eKRLS4LqEpCOYQLGRJ+44XIOQTT7L8vbnP/+5KEjCBFFzXTn8Vk5E2m/Xgmj7HWdlIh+kjuuKPFCoKBKeeytEeuJBsClpDn9H3I64Jz6HutZu5Es9kT1ZQsjXc9qUfEjHAc5kzyVG2tyuKHeIJVehCDcnaGsWz1LOKFxcqyg93Je4doVS0Lt395zX53K8zXci2kVnBhmTq/ZO7uSvfXn3vLfapLZG7squTXAXGzHi9VzGLmn48IVye32trB2h3NhlSLs4P7/bZ/7ijBx3Uxbq6D3veU9JkzJM+X0noA60IWflkn/tV/niuvIBlzt/O7wj7ldUVFRUVMzP6IroITxh8TUAss4hmwZG5Ib11eBokESoECyEOSy6YX1FMPnXI/A/+clPip85v2I+y4iqww4jiIB45xbyhoDEwOw3coLcOks/BnJ5izMgokgYMtl6z99zY7FFCIX1HNkgPEiuOMiNrKSNDPJ7R/wsjuS7zt9+1113LTt88Iu3qJW1nZwQfosrkUULYJXF7EBY9MnqM5/5TLGqk23klWKjTNJEWMnys5/9bFncaRExQmrrReRePZAZ+cgvWZEdeD5IvXL4Wxh/SwtBficsqtKlJMonuchfWPpbPyb2VtAeKWuUFGsOkDX1RWGaGzz22FOlHigJlFDklnJk9sTMk5kaSp77EPXQs2ePQoznF8yq1PhbXZO599tak3i/hgxZoBDzqVMtMB6XFhneXPOhfSq/86m5LY8aPWZGbB2HeC/1Y6HsakPK5p6zvkvZQtFwzbugjBUVFRUVFfMzuhrQDWhIXMCAaOBDqBBHMF1uYAwCgChxZ/AsdwtExwDqjATZRcT2fxbJ+gqnxaY+GsPSaas/ZNcAPCdIE3mQBrLmQOyRKL8jjPwjpuF6I19ICVIXA7vrUQZxBDmbHQz4kU/PeF68rjtzrREfS7pwXIqUEfGxgNXWlz5jzyXBIl8uMQi6Z8BsggWytjek9CD+iCViYicdO/WYzaA8KJtyKBMLqziQekSY64ftA7nO2FbTLIiFxhYe24FIXkNmXE8oEp6NfJBNaxtQ/3NTP/MKdSYtdSw/FCJlVD4Ec07wjEXOwM3LwmJKCII/N5AuuSC08mIGhGLAyu86txo71XDxyVVfzpCzmNvYvxbydlZEnZIpaL+g3r0X2hlZbbfddqW82nPX3CSaSl+3NHhQ//TDHx1d3vfP7rxTmWETx6c//emZyn9Hwrugb3Aoj/c+3pEg6vIbM1PqOK5VVFRUVFTM7+iKzBrUETuDGxLECm1QD4st67xrBm6uN/42MDqQS8Qf6UMSPcdSz3cZcWWV56rAKo3Ysz7bqeUjH/nIXBGBIOMGYWlIy2+ET1os3PIQ14R19jfrucN98QRpdZ5bixy5SFN4hCeIZsSBAIqHm4w96pFoFnHknasMGVBa9t9///KxHdtZ2p2G3IXnVywu5BHx53vMko6Ec5/h386nnqyVQR0JL08s9QgMlwfEV3jW0l/+8pdFeeKDz93EdooI/R133FFIs7pEgIFMHepa/CANdans7Q1pqTOQN/WlbCzjc0sUEW1lQuTUETIqzijP7LDYYgsXJdXMhrO2a5tQBN/2llwwuJwg7RMnNj9ANnmyepDf+YcMzkrktV3vj7arDZndUTaKzOQpTaXP2/Lc8y8VJdzM0Suvjiwf2NK+ybpP746fkVAeZZNfZ3Xu0J61a/e1Ce+a+nQN1G/IoqKioqKiYn5F11ZLLIKIBPEJRn6RSjDoNwnM5HIfaeKjbsD0DGux+7bpYx3mG37rrbcWkoAMIruIpr9ZOJFaWzHOLZEHeTQ4myaXpjwgzeJFwNxHaA3YBvTIM39r+UN6Pee6sOJ1bU7wjHjAc/6WB4fr4nCdOwwyxDLPaisdlm/uIQiqstsuE5n3wSLPcy8iY37tfJWRDPJCrHyIihIkHB9yz1MiWpUKZIpM5INiIAyQC0XCOgXxUL4oURYrXnjhhaU+gAzEFfJSDoff8jC37inzAgoFQuUwK8Eli2UdtME5gXzkEwHnm207Sm3Ds8oyJ2he2qEyO6tDyqy2bk2HOC3qzLdLHnv0aH55GAeMttmZETJ4KyKv/SovBcq7Q2nxjG0nn37muaKEc7uxOPqss84q8rF2pkf3/N6PbX9Fb07wPlDCQgEE76g68ne8p1yufDzMewaxiLqioqKiomJ+Rlck18CHJDob1LlpIHIGcftrI0aIIqLsOiuyQRHptNjUgIgo8O9GpNy3yDMsxnzHDZzcHuzCcvHFFxcyGdax2UGexGNgBuRJesgVyzbfcHt/849mxeUOJDxFwSLTIIPicXhWXK1xzg4sd8qOMMf0vHIrC/94iot7LPIsw9xYfIAKyUaW5BP5Qaa52difH+kgFzKwCBbBR9YRScQ2ykhpkjbChZS4hpggY2FRl4Y8kq8yiRuxcZ+FniWV644FjPy9KVEszqeffnqxNqs36cqPPJOJ8oC/3wkgWuqJfNUnBYYMlX1OQLjJw+4y5GDXFDKh4M0NJk2aXBZmmmWiHEkzyJ8dmLjY9OnTVOSadRptqSn7zg5tBuTV72hbyqBdaSv9+vUuZTa7RQa9e3VPU9ua32mgdFKurL3wTlv7weVp9JhxM5WDjoR2r/61fXXm/VRWdaUv81t71h9wUdPnkMHcvPsVFRUVFRWdHTOZiAEvSC+C7EumyD3iZzcUWyuypiOj3/zmNwsBQIDCCsyahxywyiORCKqvniL1tpe0MwvfcUSNdc8UvvBzgviDdBuo4xkKBHIqz+Lku4tsIMRcUSyqRVaRO88EKY24XIu8zw5ID9kgjEhDbHVpVxokmWzky1oCi1uFR3Z8cAoRRCAoGraERJTIlZVcfsLaSzZcjyg4ZhDIiyuMRaz85fmAixchkRbSJf/yhEy5B+Ike2VWTjMCFmr6WBaXCC423G3MAJx00klFGbPLi8WdrUqVeIMgtzeUiTKprVEgLTj1lVUKD0VpTkBGlV97ophYoBszM3PTvvr1a7pkKD+5ygvF1fNmU9TVhAm+mNu0xgdyk+gURHZOiLahDUPUKdloS/5+/fUxM9tRzMKoAzvVWHRNufGhN228uMRlok9R6te3TwnbkVAuSqh6p5BqM4wPFHvvqXv6BDOEFH1lUVbK+PxQfxUVFRUVFbNDV6TPAG5gY5VEZpBVCyctaLOglV+7Pd5ZSu2+Ihwyb1tEbi1h0WWpQ2KRUr+RR4tdkVGkno82i7390S3yDHI9OxiMw4qIeMTga1AWr0FbPiwu5VKCqPJDZzFHmlnlkERpiQPBRV7EI99zQhBcxIf1nRzEh8Afc8wxxR2EYkChsDsPdxYk0B7vFvfuuuuuxV+dYsMP/vvf/34h74iQvPqb8oPw8z2OvfQpIepCGcQhbflVnlYypjxIt3y2WtLVK+sqcis/ZgX46p999tmlHsmUsmPxLaXEjIF4yRg5dg7y154gu7C8c+vQfpwRLwt95wTtTl1S7LjkkIHymsGYGyLPEfzFl54vCsS48W8UxXPAwD6l3Q8ZukBadtml0sjXX2u6beSwDLnTG225LTXJfGeHNu9o/R1/d+3SPZd1YHra7kBZhgtmBWbw4EFpzBvji3JJEdz/W/sVJV4b+dQO26UFBg/MMpiWll5qiRJHR4PSFkq+98AMgq9AWyiuTwOKqt2f9A/aC3iuoqKioqJifkeXPKg3R/W3AD9hFmIWLlYvW/LZxi0s+EhYkD/ECRl0nWUT+fG5e88hWogr0o1gRniDrXMc4nW0XkM6w5IOyH2QetlncbOQDRn1Nys0ZUSa3DWE80woATG17kwhaL0W6fhbWRDgyIe43QviLKxyINis9SA9yg1SyXWGhZCFV9m537BqhgIhDfGy1COQ/Os9j6wrQ2zxOS+QZ/Uhr0gMuVHE7rzzzkJWKSMUBkTWwlz+0NJXRkROfUU8IX9xvF0IlyF5U+8+JIQ0OrQ7s0MUENZ66SPplERyMytEqeIy5CNFFheTubJ4ljKl7QkbSolyOcJa6561CltvvW069dSf5fIukeUxPh1xxA9zPMuWtQXzOyg3yq/9q+sgsxdceHE67zd/SBdcdGGxuJsFuiLL/TuHH1YU1ZtuuKG8A78447QyG/fzn5+SBg/on15+5eUSB+t9jrXE1VHQz8QsgnJSYpVDu9aWuQUdcMABZVaMYcGuUqANRL9VUVFRUVExv6Lbd21zMhvwb3cgxT5ehJAiegZMA2EQBAdSBAZ/h3us5izRyD9XEq4frht0kYqIY9ZDXHEgeuC3e9JqDYtUIGws3dx9EGZkz3X5kIYjyHw85/esswKRZoRBuv0dkBeHa/G8eB3gb6SejPi4c/mgVMgTpSHCKb8DkaAMURgi/4io8J6P8PMCMpDfyCu5IMCUCvlDkClsFjBTQoQjPwqI5+QT8SGPWeU1r1AvFBrxk6uZBPKTJpIvP2Sy1FJLFXnLayhNniO/UAqReG5D/OSRe1t+gnuOqDvxSNfZ39rh73732/KBsEUXXaTEc/3115XZkXlVpDoaykdO0Z7JT9nJ496syD340ONp+x22S088/lS69dbb0h133pFeePGlrMAckMZPnJAmjB2Xrr32mrTO2mumD+SjOSsxJQ0aOCBNa5uaZfj2KXX/CbRHSmqUU1sP1zIzgJRRLkLalxlG7xh4D97utlxRUVFRUfFOY45EHpA+xA4RDXIcBBkhQBCCLMURZIkSwGLmOdfifsBg6ro44hzxzRqv+62Hayzj0qEgyB/yKT33DN6IuPsG7ojbs/6Oa4FZ0/FcpBP3oTUOpNJviOeVSR6Qc7ITRtggko6IX/7FF64wykAJIC/PzCuiPNLw29khfyz+lAzWf6TezMDll19e3BJYu+WDPOVXXoL4+Jts5f3tIEPyhXhpU5Qa+XImA/kxc8AViWuE9sQKi6DJn7wg8ki/MrG62t7UwkZKCnmKX9wxAxL1Cq4jt9ZVrLHGGiUNC20tWrYoWHrzM8gnyq3elTXq7N77H0iPPf50+sTmW+WA08uMEAWGIrTnV75YCP2tWbl75JGH01e+vFtuC80vODdy2L69+6TxE8Zn2Xesn7yyUfrUqTJa7G12hhJsXQrFThhGCN9v0Eb8LXxFRUVFRcX8jjl6+XLLQHYQH0cMnEG8Wskw0gCuIdDIKVcRBxcalk/PCmcgDXIfR5BMA7Ij4Lf74nX4HfcRE3lxljdH698R76zxueZeIK6JX97imBURBhmKaXnPSivIrbP0yQch5o/rsPUdwulePEcWwsUR5SEnx9uByLP41YMj4nbN4mP6HJ90fv7Cc0XgauNLtVyWyEpYBJq7kPKGb/u8gKzELS4yFS8g1D4sJj8WAHObsTiXtRwZMwOjTNoWyBsCR6ETDzlasBkgZ3IVf7QF7dF19Ujh0tblBaEVxqzI/I54J2HW32RGVtrle9+7XNmhxyyGxdFvjJtYlDsfFkOCzcjlt7I8S0ZZHZ1ZVx0J9a8M8uR9VadgJlC79t4xQtjBSXlAuZX/7Xq/KioqKioqOgpztMgHwTVoGwCRpyC7rgdaSYJn4gjXhxhs4xnhHcLMC8QrP+KSR2fpuB5E2zV5jwE80p1d2nF/TmGCsMffEHlxD0GksFBs5Ef53Q+iHtb61mcdwrXK6z8F8ioO8YtXnkJOjiD18sd9xQ45tnJEai04Pf/88wt5Dlehsj1hDiteYZRtXhBkUFnJAbEXr/ZlNsAuKdK0IxErO4srVxt5kX/hQ9byYtGwGQZlRuL41od8ldMz2oZnpKNO3Gf5pwiYoaDEUBbsQjS/I+o52gA5ka1rd997b3rq6efS+ht8OPXt06/MXiy//HLpve9ZNj399D/LOo8rL78iff3r+6RhQ4ekHllOzXdtepFlec96zN1Hu9oLUe8U6HhftE316rqFrtz64uvH4H0VVhneTFmvqKioqKiYXzBHIm9gRHpYugyQBkAHImBADIIYCEIaCCLhcC8IRRyBiCPCBukOvFW8s0I4+YvwEU+cZ33mzeJthftxbdbn3QuijOBI17n1CBnFMWvegsjOKpdIS/h5hbjjLE+IrCNIjDwoh/RYxvkRI7XWNlhEbMcPix/5nSPXrLOIEiXArMu8QH4QKnnwW9mRc3kJks2ayipska7tMlmJETfWd4txlUNYsx0+RsaCL+92NGKVDfcqpI/M/Y50/HbYI936D0rAz3/+87TpppuWOP4bQJbq3qGelZe877z77vT0M8+nTTfbLMvsuVK3U6Zk2aeuqVfPHmUL0OELLZx2/8puaewbb+Tnu2Qyn9tMl0axhGsrXbvOu/vXvEC9g7ahbimczvKnHVv7ETNHXK20BXVPFm/X+1VRUVFRUdFRmKO516Bn4DcABjENq6nD3wbECAuuIQzCxQeKkL6wnr4VxONZYeIQTxCwgN+uuYe8idffkY94DtmDGLhbj8hrwLNxiD+OgDgjzciPg2yQgdZnnSNNZee6oPzy41nXERAkGIltjdOzMGv+/lMEUYn8Sts1Z2C1RIjVLzlym1FntoD83Oc+V0jzPvvsU+ralpi777572SPfLiZvh2tNyMqZjOUrZinICykHu41wr+Hn7JrdkGydabcVrj/iUAb+9XzcWe25AdmGNLYaVO5WOQhP7iBtcagrpHCDDTaYeW9+hnI6WttTyFr5yFkbEEa5tUUysF7C2oSYldBerU2AkKNnOhryoZ0og3cJ/NYvIPVmxNzXpt0nB88AZbaioqKiomJ+xhxHYgOigc+gh2AZ0P02WCJyMSgaIOMIooAUmK7nz8xVAXFCAtwzuCKHrfCcQ5xxCOvseiDCuBcW1bAwIyaOuBZERrqtR1xvRaQfhzTiut+IjzQjTyAO95EE5Yn1AEHaLXgNoixs5DueD5mIQ3iHe8Iqw9sBeZMfh9/SUDeIu2sgT+QWC279RuzU3SGHHFIWDX7jG98ou8gcfPDBM7f0m1eY6ZGWdhUy9nfIhcVdm5JP++2zEp999tmFqPuoFR96hB55Fy5cboTlTiG/iCm4Lw33QRr+jnTd197VoxkJMvpvgLakbAHld6hzMiDvZZd9d1F8yIxl3lddtdtNNvloGjHy9dS/X/9SB9OmZ4Un//NMa5wdBXWrTWun3nf1B/Fua0PxXkV+1et/S91WVFRUVPxvY45EHnmPQTEGQucgw8im362DukEe0WcNezMIj0C0umVEnOJD6tx3hPLgXsBv19wzeLfea0XkOyCN1ny2wnXhxSX/jiDSrktHeg75ci/id5Yfig3yo9xBkEDcfovD4Xc86zlH3HO0xv12QJyR90i/Vc7grD7ib7A4MAj+KqusUvZlP/fcc8sHqux7v+eee5bFkT52JRywfPKpj0WHiBUSFQjiHGRansicjORJ/vyt/P5G0uK3MNKxkPE73/lO8Zknb7uT2GnluOOOK1t3Ipw+hGUf8SOOOKL4SMe2mqy04hOPcDGrQKlBBsXlg1zyF6SwIxFWcCS7VW4s5nMD5VTeUJpDvuRJRuQvrt49mx9ZM7vRt2/P4l5EWfO6DBmyYFncavtYcflNVu8kQtlyhBycKZ6uKV+0Jcq08rnvmu9MqGd17Ll4f1vbZUVFRUVFxfyIudp+suJ/FwhPAEmipLDYsnxbHOvLtjfddFNxw0AE+bJTCBB5RFn4Qv5mEC8IQs4qGsrOW0FYB4gn/vYbIbPXO/K52WablYWudpxB/uMrvL5KKi9cZUC6DmWJtMWHwFvoe/vttxcFxiJbQHw7EmSmDpRXXrgJuWamZ25A7p4lE8971t9kf81116e+/Qal1dZYI9dT//TKK6+llVZaIZ1++plp4oTxxa1mWCbx0KyBmBVrzPjb9fb1MQ+FUJ4d0RaiPUVbYDhQn6Gk+O2gpJjFUZ9bbbVVkYN26QuwFLXYyaaioqKiomJ+xNtn9q34rwWyhDghRggywrvLLruU7SmRPVbRCy64IH35y18uX9T0pVSuVKzlrKDIE+uneBAtxAvZ8ntOCAIHQdyQNsoEC7HFrHacQcjMBlici4yzxNp20J7yXHFaEZZY8SL14vQsomuNgG0nXW+dnegokJFyKzOwzFvEqwz/jnuI+oOoS3WCyLKsK+e4cZNK/fbIVcIaT27x8aSOhHoIZUTeoy24TgbO6s09iDBRd+SlXCEr1y+++OJC7jtD/VZUVFRUVMwLKpGvmC0QcUCOggAiSwi9XV18Av+EE04ovuqsn9/73vfSt771rXTFFVcUUoyEFoKYibvnkcdwt2m19s8OQdI8Lz4QJyLG4m8GwCLYjTfeuPxG7IRleZVHadl1B0KRAGWJ+KxrAMSPf7xn5kbRaG8gqvIb+fT3b37zmyLfkMvsQA4OiPDiUq9cUChblB7lZ+W/6pq/lPr58Ic/nPr0envWaMwL1HFrO4myqBttgGyUS/7VZ5Qr2opZGjMzFkGTnXbw4x//uMRpl6KKioqKior5GZXIV8wWrWQWOUJwkSVnJIpF1/7cCLydZNZff/1CNPfYY4+yKNZe9M8++2x5Vlwso7GLT5DT2SEIWZBQZEz6SLqDn7/4ufkgaLaqtD2m3YJY2fnE2/HmrLPOKn+HBRe4bYg7yuJv+WOJnhuS/E5AfiFcTMxEWNhrf39E9t+Fcikz2fG/R+R7ZcJOpsitOtxuu+0KyZ1z7bQ/lFGeyUE9aQ/qSluSX/cc6i3aCln5jdg/+eSTZTbDdqJPPPFE+upXv1rCHHrooSWeioqKioqK+Rl1JKuYLZAlJImVFgFivWX1RqSQK9cRKRbPbbbZJh155JHp29/+diH4drXZf//9y+4yfJIRLMSRf714wt1hdgjyBtLxW7pIGjIqDpZkpBTpk57FsFddddXM5z7xiU8Usk+pQObl3T2HMikDyz7/c2WT91YrcEdCmSHkgMiT9Z133jlza85/F0HkKVPWNeCz4ve9AB+B4jbFxaatreOpvDKHpV0eQx5Rb4g6qLdYOK5tIenumSXyN1cvip5vIRx22GFlpibiqqioqKiomF9RiXzFbBFkF4L4xNk9JAmBRqQRYQTJ+mm+8vah515jr/cTTzyx7ENv/3nEjFW81do/O0hHmg5pIdmed/iN4MXXX21XibDZ0YblWhjkl6uIhbl2MAF5QPqUzY4nyPuIESOKBT/yhjx2NJRX+eVVOYFigsTaQWhO8OysUGblFwfZiJZyZJ2DRaErrfjuNHmqr592fPcg/1EGdaINUN6sw/DV1nPOOafMvqizaKd2qFGnl1xySZGZslrM7GNi1nF89rOfLe43FRUVFRUV8zsqka+YLZA9BAphd2ZV5xrDogtBCPkyI4VIFxLFxcYiUy4MFqX+9re/Lb7zxx57bFms6RkkdW7QqkCwtCLv0pMn5I2V3573dswJq7qtKC3G5VaBtG255dYl3ZdffrXkcerUaZkc98m/u+QytGXyNzCXa2x+dsBMQhjuLB0J5aVQIPJk7fcHP/jBch2JRXFnf3RNuYjNc/47demWpudfbdOalu4BA/qlaVMmpsa0tnTFZX9KW2+1hVBp4rhxqccMg3XX8iC0dBeN/NvRzlBO7S4UODCTYDYiiDzLu7K4HnVmC1SKGzcrsxfHH398cbtC4sEMTGztWVFRUVFRMb+ibj9ZMVuEdRoQ6SDRrgfJcq01jHtButZcc81i5X3f+95X3FqQK8fIkSOL9ZsFnYVVXJ5lQQ3ijpghsJ5D5BwImvTBtpODBi2Qw43PZ/vDd8nkvl8m55711eFG+t3vfp+23nqbtMLyy6W77r4nPfH4U2UryoGZyE2dMi2H75Xuv+/h9M9nnk1vZCK/8MLD06abbpIVgjElzhlZ6TCQK8VC2VnNyRVZ5TLyxrix6dY77kyf3PyThaS/8tqI1Ldf3/T66DFp7LiJqU/fPpm3d01TKC1ZZuPzcxMmTi5bTe75tb2zHNZP62WlYNjg/unwQ7+dFh66YDrgG/uWDSX79elVaHs5sgy6zPyX68m/rBB06dL+RD6g/GZMQoE7+eSTywfKPv/5z5cZCsoc2WgvFrT6boBtUW1LahG0+7afdAArvmsVFRUVFRXzM965kbjifxIsyCz1m2++efmglAO5v+yyyzLB3rq4PNj7nRUfUUXYEFWkjdXUb+SNxdV9v4VF9ikB3bt3TQMH9i9/jx+fieqEiZnQp/LlV/G/8PxL6cEHHk733PNA2nuvrxcF4pI/XJrjnVLiHD++LT322BOZHPYvlvzJk6ek6dPC+j+jEB2IWEeAzIfiJJ8WoyKuL774cnr8yWfSiy+/loYMHZpGjnojK0iDUu8Z21XCVL7umYxPb2QliztRvjYp1wsi2y2rAGMyqR054tW03ofWTY2cztg33hA8jRs7tpz/L955wTRnDwbMnAm69NJLi38/JZFbFDmZ5eE6tfrqqxeC//vf/76sJ7A9qXB8/9W/NkmGIduKioqKior5FZXIV7QrWNgBmd9www3TXnvtVfyU+dLDfvvtVwgW0oWgs8Kz6AvPZQKhRuDCwu8eQu+6sM8++3xOo7mrDbIXGDx4YFp//Q+VfeZtj4kAL7300mn77bcvbjdccbjdcLPx0Sg+9v5GBln0kebOAPmRF2WLWQ8+4MgqpcZXa3/wgx/McDNKpQxvjJ2Q+vfrndqyQsJSH3JpKkI90htvjC9kdvjw4SVuricUpo997GNFYQiXE2l3NEKBkT/WdmVmcfdlYfW51lprFblQAOWbK40vDlufgfSbtfGlXkqduBB4bUl7ibZZUVFRUVExv6IS+Yp2BYKJNHKPQShZUZEqHl1nnHFGsabyYecmgWTff//9hZQh9azOnke2ETiETRyILJL2q1/9Kt1xxx1l7/dIq1+/PjlMWyZ1zX3hd9999+Jm4cuziBzLrK0qzzvvvJwOUtyjuKnIl/ustPgyspf/7HDIE3kEoQWEdvnlly/KBzche8orY/ecbzIim6ltzUXKyhCElRxZ2O3gIxxrtTAWgSLF1hhIQ3pAaepoUD4c8gnq36JpszFrrLFGua4swqhDuyapO8qiNRkUgO985zulzVh4rR0pIyUwlMOKioqKior5FZXIV7QrWD4RbAQqyBiiiDT6Qizibt9yJOxvf/tb8WFGvBAthBRxs20kVxu/g4DZJtHCWeTUgeP27NkkZsg4Ajd58tRMUBdP++67b/laqWfFc9RRRxU//Ztu+nsJL4+2xKRwBLlDYjuDxRZpBzKTT0BEKUDINznsuuuupXz84slsoWELlhmHnj18SKq573o8x0pPqTHjocxcTVjkzZa476AgkCHrdUdDufmzy4t6vuGGG8qONdqPveHt+U8xEc73C5B8SuEf//jHUgazPdoN+NKv3wg9t6JojxUVFRUVFfMrKpGvaFcgTkHmkS1kGjFzRsy4zfzwhz8sX4j9+Mc/Xv5G0O16w5/e3ub2o7/tttvKbjmAgNmX3sJX/vb2kYdp02yr2Fwsa99wHzqaOHFqURS4kUgDeZXGJptskn72s5+lW265q+QNIUT83JuWya6Fs50BFCBotR4rHxlwr0FeDzzwwOKG5GNOAwf0TZOnNK3TWRwlLGVAmcTBXca2nNYQIOwPPfRQidNHvZTfIXwoTB0N+TdjQ7FC4H/3u9+l9dZbr+TNF1u1IXWnrdgf3n0fy3K2a5Idfigrnme5pzhqA56rrjUVFRUVFfM7KpGvaFcg8nEgTggUQsWXm7uDbQRZye08goh+/etfL5Z6YX76058W6zGfaGekzk43t99+e7r44ovLM0suuXjT0tw2vcSNiCJtffogr01rveMrX/lKJu23FBcfHwVixWa1P+2000o+F1tssXKmAIwePSbHZ4eYf//LqW83mmVrKietxBMhR2QRbhZmu7OQ0+NPPF224Ozdyy43TYsz0kv+4hIeeWfRVges8ausskpRdMiJkgWdwT8euMzEzMB1111XlDcf/KLgyK/2Y40AhYYCaO94Mzi+IxBWfIqe9tTc5ai5U03ItKKioqKiYn5GJfIV7QpknYUXmXRm8XYg20gWX2fkHMF0fZ999inkmoX14IMPLgsYuYnwmXef9RxRu+aaa9KOO+5Y0kA+m24xzUWP8SGjl19+OYfvWQgbVxJ7iB9xxBFlgSSCyFKPACL/gwf3L2RPHln+mzMJJZoOBcs7dxmyCkUIEO0ll1iyLBrm729Bp/367Zc+fOGh6eVXRhTXGiAP5QHKC+IfC11Z8ldeeeUSr/KTJdmQSWeAdqHu5B+RV0Z5XXjhhcsONXvvvXdpD9yxKGos8RRCbjTK4Tnl4n6z7LLLlsN6AuWjyFRUVFRUVMzPqES+ot2BSMfRivgbeUSskHDEFbHfYYcdCjljVeUmgvgj2Ujc0UcfnVZaaaW0zjrr5L9Tvj8kE3Y70PzLT97vRRddpPxGhN/3vvcUdxrkz641yCG3HMoCJSNzvbTqqqumK6+8Mi2zzBLFct8ZgGxThsgK8QyZWewKLPHIOLmYdbDO4M9XXZvLNzS9+NKrhbjTa8ixe/du6cILLyw7+ZCfL+H6qBI5ILvCcrmhMCD674QPOaLeqjRQyFyjuPlthkRdIOXcYihj5GD2gVLmi71f+MIX0n333Ves83YoUjbyoPhpM8rG/SZAGQgrf0VFRUVFxfyMSuQrOhyIKtIFCBire7iUcB/hToHUIXy+FItw2id8bj7owxtF3FOnTi/xfulLXyqEEIk1G2BnHC46L730etnNhsLw2GNPZbK3WPkoVGcHQk82rNJcTqwt4Hb0L/LevfjKw9SpbcUav+KKKxaFwP79XIrCMk32QPaOWRWv9gCSHelI329pu+6ghFnYq97s0GO7TUoY8m7rUpb5Y445psjATI4wdjESDxejioqKioqK/2ZUIl/RoUDO+TsjnIh7+HIjcBZlIpqsqizHdiyxYHWZZZZJ2267bbHUzwk4Yo66WHQt7vQcK69966XLOo38IoLSYoVm2YVWS3FnBVnYRpKrUa+e3cqHt6w5uOji36VBA/uVGYqJE5sfUVIuu9yYeUB0uaK8973vnalEBchffbwTRF460oMg8mZIHO5pBwi5+jJLw9UKmbd9qUWslBY70xxwwAEzFTsKm7ak3VRUVFRUVPw3oxL5ig5FK1nmTuFvZNoHfy644IL0j3/8o/g133vvvemcc84pxM4+9Ky0LLZzgiCZwxdiiNT269cr7bzzzuXz/Xa+WWaZxQqhRwIRP6SSMsEaz8Wns6NPn55l60gzDI8+9mTZyWabbbYpC0Bffe31YplHant071JkaTaDmwnSzB0FqUfkw42m1Sr+ThD5sMi3zgYg8FG3lK9TTjmlfODJ7AM3G2F8GdjuNBtvvHGxzrPM29XGjAoij/xXH/iKioqKiv92VCJf0aFA2iBcZxBuRM1CVVtOcpeILSNZk1ljLez03NxazO2lLplRo0YXV5uPfGS9ohzYc/zFF0cW4k5BQB652nA5QSx79uz4XWvmBrZYNMvAb5zywb2EDG2/aN/4ILR///vfC4knS4SedZubDQUGkfeMmYt3wjc+EMpCK5GPa7FY9eSTTy67GVG4kHnfAGCBN5PiS8HCKY+ZCVtVcq0RtqKioqKi4r8dlchXdChYUAOxoBUQUqQTOWV95zJikSILMsLGgo68zQn2ke/Ro0kMWWln6A1lYSjCfvXVVxcST3FAIC2etDsKv/13kM/OE/iM2wfeVpJmNZTnoIMOKlbre+65p7jcjJ8wuWy/uO666xaSa+cWhJ47UVjEKTJIPAv+OwXpBomHIPEUO6TcjjyULvVNIeEedOaZZxYr/Gc+85mye49n3EPouRWJL9xrKioqKioq/ptRiXxFhwL5giDxYWX31VJfeUXW7U7jY1EIKKIdvtCs93NCkDlckdUasZ8wYUraYIMPpu233z7deOON5aNTSK3dc2znyE0FYUQmOzsmZILevXvXtMUWW5QZi/Dv527D/50POdg7HuldY401spx7FrcaawzIJMg0eTqT2TtllZdOpB8IC7ttQG0Pyvou79ytTjzxxLTkkkuWa9oLwm6XGzv3UGDcUy6/K5GvqKioqPhvRyXyFR0KBA15Z1VlEY6tB5ExX/BkmUdK7TDzwgsvzLw2tz7QPXp2S1OmNgndwsOHFLLbt19zFmDffffNxPfZdOutt6Rll1287Fe/4IILFPcO1m3nzo7Ro19PPkK79lprlN19zCxQgl544cW0665fTFde+edc/pQeeeTxNK3RNQ1fdPHUJRfrkccfz3IYkMl70woP4Zf+TrrWZBo/82jk7gidb5vWSBMnTUnjxk9Mr7w6Iq37wfXSsIWGpyuuvCr99W+3pBNPPim98NKLaeiwYcVn3laZCLw2xBWH25Wj+shXVFRUVPy3o9t3bf9QUdFBYFUNAok4s7CyzvvNWoy0n3HGGWV/c19k9UVSPvNcXxB+YXljvNVh73QfRPIbhg0b0vyR/0byV19tjXTCCcenAQMGp1VXfX/ZspF194knnkwbfmSj9PrI0Zn4dkk9e/RIo0aPyY9lktija3r1lddTv/4dSxQVqXt3u7x0T9PapqZJkyenC86/IH1mp8+kbt17pgUXGJYJ+1Ppwgt/Vxa+fnjDj2alaXpWWpZIv/zVBel973tf2uBD6xRZRx0gwOokXFzaE8UG35Xbz8RM3jOVzxpGl3yMGj02E/chadOPb5m+sOuX0sqrrJpGjxmTvvHN/dM5552bFlp44TQ5ayf9chvom8m6nCqDGYWYpYm1FxUVFf+7iBle/Vn0aWbqzLaatevRwyxwWzmspdL/gL8nTZqcx5d/zfqaNPS1bOH0vu9AF1lRMVeoFvmKTg2uLrYZ5M/O2spdBHlnfXaeV/ARtyXlOeecXTp4u9p85CMfKW4ctrxcdNGFMklupLFjJ6ZePZsfZJo8aVoh/G1tHe1E31yg2jWfyWaFZZcrJPyRRx7Lw0y3PPB0SZt9fPM0ceLk9OxzL6UlFl8mLbfCimnk6Lb04ksvp5Xet/KMeDoW3bIi0j0PqMUan0Xab8DA9Mijz6aFhy+aFl9iqaygTE2XXXFlWv/DG2TyPiArYL3TwMGDymBbUVFR8VbQP0K47zn04QwXzY0VuHV2T7179yznGcELPDttWiMTd7OUTSIfCoF43Kuo6AyoRL6iU8N2ioi1Pc9ZUbjU2G1FRzo3PvJzwgILDCj7k1MWLr/88nLN3vIW1NodBSgMFl7q/Fn4WXkQ/rndNac9QQbTG6xE04usKCZ/+ctfikWajKwpsBjW4GOLxoUXHlp8z8nQHvQdjba2aSWvXHxgcibtvXt1KWWwyJXiZlvJSy65pChc1kfYSrNv796dQv4VFRWdF8i4vg/0hxCzd4wer746Io8pY9K4cRNK3zN16rRC2JH6Pn16lfU6DDzOnu/Wzda8TSJf1+BUdBZUIl/RqcFv3UJXFnKdpy0UEXqk9O0icksttXjaY4890rnnnpvuvvv+4lvt75tvvjldffX1+W/7z/crVm8eKDEwvJO+5G+Fbl2b6wosBF5yySXSKqusUvbIj4HHgEQxcRi4xo2bWAYyZQx3mo4EmZInP3/5VacM7fa850a1+OKLlm8IWIhsm031EF+qDWtbRUVFxZtB3xL9dSCuOYYNG5oWWGBQ6t+/b+4fe5Rr+iSkvnXG1XUEvvm72ffU/qeis6C2xIpODR9tsgWlRbF2ZHn22WdnftHVtXnFuHGTcqfdlnbZ5bNpoYUWSj/72c8Kafzwhz9U/v7Vr36V709LgwZxpWlaYBDgKVOmdwoiDCzsvXrya09le05bS1r0Kr8jR44q18xqsGazxLvOCt4Z8o+4GyS5nRoY/X7mmWeL6xSLfFtboxD5tdZaKw0c0Kfke/LkKWlcrnuKSUVFRcWcoF+JAxgNGGJ89XrKFBZ3FvbpxQAC+iJrq5ybfWVznVV+rLjZ+G12tqKiM6AS+YpODVOgRx55ZOlQbQuJpOqMWeptGTmv0HE3yWQqWxqywlvsOmLE6LI9pZ1y7r777tKBx0eGEGDPvB0++vMKe70EDDA+aGUx8P33319khrT7OiqXm2HDFiyDEvckC4Vd72gYUMEgarAk0zvuuKMscrZTkbUR9obfdNNNS0lZxZTJrMwMA1lFRUXFm0JfETOnQeJds9BVH9i3b+88xjTdEPWXrPL85Zu7ecVXrpvEXR81btz4MgM6ZUpzzKio6AyoRL6iU4MllhsN0m4PdNtCskCDjndegZQjj2PGjE/rrrtW2mSTTdL111+f7rrrrmLF3myzzdLvf//7dMsttxUXmzwG5Ge6lGfehuTnGQYgspna1nQz4nri41C33nprySPlo/jR58EMZyaz4r6Sj379+pZnOhIGSmUoxDzLs2fPbiXvdinyITD1oHx85c2CGDzVGWt82TyioqKi4i2gnwsrO+hrXEPizU6OGTM2vfTSy8VA5IvQfOSBld7MbKv7pG9bMILY8tbzLbcqKjoUlchXdGpYdLr//vuXBZs+09+0lo8obi9B6OcFTVLY3MFg/PjJab/99isLLS1+ZRXeaaedypde+Z0Dwgm+FhudfkfCQIPoshIhwqxN/OStKUDaWeAReoOXRV38P5F71yw07WgEkZc/igZvH1Z4Mwj8+NU3VyplVFZlVKZ+9cutFRUVc0CrRR70Na7px7lmfuITn0jbbbdd2nvvvdOpp55ajAjjx0/M/WP3MmMZz+qbPKOfpQAg9a0KQkVFR6IS+YpODaTtq1/9alnk6kNHW2+9dfrDH/5QCGDrVKlONoidzjqsJ3OCsDpp0GkvvfSS6Ytf/GI6//zzC3lfeunF06c//en085//vISxew0y+dpr/4pb2tJDRv0Wxt/vBCgiLEcLDF4gDzDNRa/LL7988Yf/29/+VsjwE088Uf7mJuRsAFpqqaWKHz289NJL5Sz/doghk3cK8tcjl2HQIF+YTempp55Piy++eCkXZcMXaX3syXcDTIH7Km+vnt3S1FzX2sa06dNKvbXm2d/KqD04ol5Mp0c7ifDRdig48VyEE8bfUacUSN8ykCfrNd5JOVVUVPz7YADQJwYhd9aXcM3cfPPNi+HmsEMPTz/8wZHp3nvuT7/77R9Sn959yndC+PKNGzuhnCdNnJpOPeW0tP56H06Hfvs7accdPl2MPL4Kro9wsNLra6C1/0f+//nPf5a+hpumPhZ8nFAfYjbAWGVdkH7IzADIY0XF3KAS+YpODR2vzu2zn/1sOuecc9JGG21UCCqyhei9GRD82F5sThAHPtarV89CKpH09ddfvywQPfPMMzM5nlDca7bZZpu0yy5fSsOHD00jR45Jw4YtMLOzFke4sCCX4fLzThE9pBfIStrca5Td4CAPBjN/O8ufvPrN+vTyyyOK6xIyL/++kmpggbdjMfGcgJxPzES5WxaZj60gzBQM5F3ekWhydvBLNWCCe3zktYMg3kHIDZjCkYfyhtWfbNSVa+55zm/PNKfKmwuYyUHZyeSxxx5LV1xxRVEmbe9JqeN6Jb5QJCsqKjonYvxoVd69t2b51llnnUzQpxTL+/vfz3VvSukj7rjjrrLBwgMPPJSGDGH4SEVx1y9+7WtfS2effXY6/vjjy4zt17++X7rqqqtKv6Ev0XcE9GPccPRpxxxzTNk57MQTT0xf+tKXytjCmHLfffcVw4U8MLLon8w+65u4FlZUzA0qka/o1EDgdJC77LJLWYiqA0aw+MojpK2dc/wGzyDmc4Pc1+eO2DOs69PSe96zXLHWsJhwq9HRfvnLXy6/Tzrp1NK5jx49Lg0c2D938k2rbaQdluQg1+8EQmFpEvlUvoiLzLP8yJsBp3v3JsEH95dYYoniQoTQk51BBPE3kCH2Bi1f2W1voMLyOLWtkXr26Fq+FyBPFAr5MsD5PWzowNS3T48yMD71dHNXGzBwth5k33oYRMlFW9EmEHQuWUi/8HZBMmiSjTr0ETA7Ffng9UEHHZRWWmml9M1vfjPX+ZCyVsIszec///mZsqyoqOi88O5754PI+9tZH8dA8+tf/7q881deeU3pEzbccMNC4s8777wyBpx77oVlbLDw/hvf+EbZFvfGG29Ma621WjrllFPSPffck2677bbiAhj9sBlS7jfS0H/99re/LWOXHdH23HPP8v2OX/7yl6Vv4gaprz355JPTL37xi/S73/2u9If6JsaFioq5QSXyFZ0apioRshVXXLGQqquvvjq9//3vLx0eIHtIswMJ1VEH3JsTWGEEs5By6tRG6YRZYNZee430uc99rnTo/M1XWmn54nJz4YUXphtuuLl0tCB/iKDBwln6QSrfCUR6rejbt1shw6ZmDQrkZ19k8qAYIfIGEBYj07jiQNr9bTAzIL0d6w/mBhasItnqwe9LL720zLog3fJFiZLn5194LU2YODUPqIulZZZeohDrSZOnZPJvh4kepf6VT30Ib5BUBoTbgMiiRlGRlql19+zs8+CDD5aZHgPslltuWercLknyQVm8+OKLi0X+uOOOS2uuuWaRpecpPq1traKiovNBv9BqjfdbX6OPs4CeRfx973tfecd33HHHTO4/XowJlHWWc26c0Lt3j+Laud566xWj0q233lkU/F133bXM0plB5HbH1YbhBInXx+iTKAHcHRlP9Gd88n2xXF/lPuMA11Fjy7e+9a10xhlnlPzKa0XF3KAS+YpODcQJGUXsPvOZzxQrsinK22+/vfgd6vB0hkHk/a2D1Al6bm6QHy3kDzFD9EaMGJnjTOkLX/hCIecsNLaj9JEoebDoFkl+6aVXcvimW408SDM6X3/H4NGeKLLp1r38JoP4bDiyzjcTDFwUDWfXevfuWpQiAwzrs+fA3+SN+BrchG9vSEO99evbK9ftTUWZ+OhHP1pkaiBkeadcUExY5G3dbI2u53r36pleG/FasdIrl3qPmRjhkW1xs4oh9NxkWMXUoxkW241a+yAdaX7sYx8rW3cacA888MBC8pF7H6YSNx95ljYQbx1oKyo6N1rHhhgf9Jn6en3IyiuvXPoaSr0PD+qyEXJ9IDKuX7n88qvKeGBGlmHn4IMPTrvttlvpN8zaCaffQfT1m2ZCGQ30P4wB8SE7fa20LrroovLFbYTfrlws9vJxwQUXpO9973vFsIDMx/dSKirmhG7fNYdcUdFJwdqKPLGg6DDD1YV7DcLmo0HRWQd5RrB01H7rYGeHrl118nytp+T4euejab32t49A9ezZO11yySXFovKe97ynEGA+0vz0V17lfcXtI/Y/N1A042x+2Ej6zu2HPChNn1bSp5MbhBTG9pi333FPGjny9bTJxz5eiG63TPblZ0rblDyADCp/T5k8KZ3361+lhYYNKTMeZGwAk39yN9C198zCpJyGbKu/o48+JpPopcp6BPViMDSoqefFF39X6tW7Txo7dnyxtk+cNCENyspK/779MsG3tqFrya/BFeGmEGgjRx11VJk+P+uss8rHxQziyso/lkJoJkJ7sSDYNDlXG9eEYWUzGFMktCOWeGcKpJkbylIoQRUVFZ0T+j3vqXc3fiPo+vGBAwcXEq+vYSnnNkPhZyH3jh922GFlC+SvfW3vdMIJJxTSzUhAyZ82va0YGl5/fWTpM5B08SPo+iz9kPFJH8rSvu6665Z+6bTTTks//elPSz6+853vlGe33XbbMkPAYGCjBX3xFltsMaMEFRWzRyXyFZ0eiBbypoPU6V1++eXFzUFnq3OEVvcKcEbu5kS0LJi0h7yOFyFGhrt371E61G7dehTyzvqP4PFt1MHap52/tIWaOaWcTpfSuUuLAoEsRvrtC5+DsoizSx5UDFB2cckFaHRN9973QB6cRqePbbppJrQvpwUWHFKUjamZyFNOJk2amHyafPyYUemuO28vyhGlRP7JGCEmk/YuQ9u06alb9255AP1rUZj22OOrxYI+JStT0qbEcYu597570uOPP1auKceTTz2RHrj/gZz3O9IduX6Q9GuuuSZddtllJR7146wMvgewzz77lKlzC8h8WEzbsdjXNpcOCpotTbkaqW+DPPcaabOmma1Qp9qFxWjy6O9obxUVFZ0PrcaUGAsQegSchXyD9T9S/NcRbR/T+/GPf1zGFM+ZkWVd53anP0TikXv9Pxeb0aNHlXHp2muvKf2EMck44JoZUH2NrXT1Tf7+wQ9+UNxnGAj0OXzu5U3fJG9mCPVbdmZj8Tfetf8YUvHfgC65wTKIVVR0SrCyIm6sJqYfgXX82GOPTYceemg6++xzC6lCrvr1ay5ujRY9Nxwr89ay2GjJJRZPU6a2pVdefi0tsujCqTsrt+dzXPc/8GDaacfPpON+cmx670orp0UXG56ef+7F0uE6WHbXXnvtnI+BadLk5vaG8mwv4uYg0upLPatfdXTUzu79e+dpyXZnXdPUaW2pR7deaZK97RvdilwefPjxdOSPjkh33vlAWum978uDQkqvjhhd8mZgGr7wkDRu1Cvp0EMOLArKiSeeUMj9c8+9kJZYfLFMakdmuQ7J8We8VS/RRV7+U3RNk9q4TXVL++73rfT008+UfJtBeGPMuGLNoljwY33yqccL8X7ooQdy3keXdrHkEkvk5BupX9/eacEFhqbhiyyUFl3kXeXs7z59e6W111ozvZgVmX/cclu69rqr02OPPlHqb4vNt0obffQjaciQBYrF3YBJGTRwX3vttemPf/xjsdBb8Gw9wVZbbVVmCkydQ7gtsdhXVFR0TuiLvdsUcO83uoM0s6jvvPPO6XvfO6IsbL/sT1eknr26p+22/VT68le+lE4/7Rfl72ltjdw37ZM2/+SWuW+fkG79x+3p6mv+nP75zHNpn6/vlVZ4z/LFXY/xRv+grwh3x0mTJ6XevXqn7bb7VHGlYWG3ew0/ei6b3PmOPupH6Sc/+UnZCYdysPHGG5cxRb+nL2JAqKiYEyqRr+jUYN1gEXX2kSZWcVt/IVlbb71tOmD/g9Jdd92devfulTvo5ue07TXOkjt8kdn5GAYZnj0mTpyc+vTplQ455ND097//NZ1zznm5g30+rb56JogvvJz23GOf1L//wLTttlunTTfdNA0c1DsPHvwvJ6du3btkksrPn+We7ZzP/vTyq9Fgte+Wuja4riD7/z9Bn3nOYaa1TckDUfPZ7t1tn2jmoEua1piapnebnl4d9WohrtLt2b1Pej7n67Sfn5kGDR6SdtjhM4XYN6Z3K+dmvFHutjRwYM90z723pxOO+0laZ921015f/Vou8/jUO5P9QQMGlEFJ+l1z2gbCnmYhCHmaPOauI5cxFJ43O0+eMDF1yUS9Z89eOa62NHXS5DS5Lec7K02Dhw5LY8ZPSU88+VRZd/CDH/worb/e2umvf7u9+Kqbmma5ogyxojmaVrWm21SXRtc0Yey4nCf56p169Mzy7GJWYmqaOiXnO59HjhiVpjfa0vnnXZiee/6fae+9vp7WWvt9afy46alf/65lBmPatOa2luJXRuCWY999azK40tiZwroIu1rYgo71reRhbrTFioqKDoN3WX8CXGi4xCHfFpnycWcQ+tOfLk+XXnpJOv/8C9OPf3xMJvoP5/f9pUzAN8zE+75877J0xx23pYUWGp77/lVLf3z/g/elBYYMSYu9a5FC1LnrDRq4wIx+oTk7K70vfnG3subG16qvufraMo6Z6V33g+uk7bbeKi0yfKEyW+jjVPo3fRE3Hc+z5FvHQ/GwXaUFuLH+h3Livmf0W46w4MuDQ1zOoH+L+xQJbpQxk+y6vizCRr8269/tAUYZChdEHqWr/AxMYTTxm9GFEcpvawiUT/6FFQ8wVHleGeVbGPe5Rgobhhv3/A1RdofwceAe8XyMDeTuec+GoRFa0xfeujv1KG5/S9ezEUYZwL1IT/oRd8jBM+KQflyP+Mw4QyXyFZ0aXnAWWm4PgKBbjPT9738/k+ft0+233ZUbebd03HFH5RfX10Eb+eXrmV+iqbmR5xfvLfsfRBSC1L41uNUgdc1FryOKf6M89O83OE2elNJZZ/26+DV+8Yu75oFh78Jh83uWibynpxciOWHC+PyiT0pdM/GmdDRf/qx4NLzMs+kk8wucC1VeXC9zl/wSB5qqwZT04FMPpxWXeU96bfTI3Bl0SQsMHpr223f/tOSSy6Sddvx8DojI58w0ZhwlvRxPl9whdZuaJk8ZW2YgENSFM7k+++xT08QJ01KfXnlQmZqVgx46vfxo7lDaJk/J2WFxyh2KTjCHyb1Iyc+bYWIeLHRm6lDHZkDtljukqTrT7rmTnjw97fzZXcqshqltuzkst+wS6dHHnsl/L5UHwjdKB+lZg1Z0huRhm5sPrLl2mp7HAGHiiA7RscwyC2fl6/dlVwoDrelyipXZhoWHD8nkXy6bg4CBTXvTOerAdZqmzLka8W31MRf54MvqMAiqk4qKis4J/QTLtn7Hu+o9Npb4EJSze/oV+7oj0ha8c7PhlmdbSq4wa6yxRnGnMRuHjCPRtpu88+670oTJE9KArBgg5mYQu3Xtkbul6albHpPg6WeeK99AOeKIH6SNNlw/vfDiiNLHmF08/eenpu222TJ9fNNNynigDxK/PNqVzbodedAvWYjLddCuWnz55QGhbZ0RjD7PodzOQTL1mfpFfVoQUojw7slX9K2uAfJbxp0ZRyCeQ7zfDpT+PANJbUWkE/mRh9Yw8uwwLohD3x1KUCgqyqZcrscz5CAuMlQGcnJuLSOIB+cQ3iGcs3GAHFufUX8gf/JDAbG7WqQVaC2L+GctM7juEH+UP+KYNY9QiXxFp4bmyS+RT7PFrjpMjdt2gPfee3/ac4+9ykc5fvKTH6ePfnSD/PI0Lej53ckd9JTUN5P6N8fcE3mk3Y4EtiXbfffdi28la0DWkVPvPgMzqe1VrDsHHnRA7vRXS6ed/rOibU+ZMrGQ+La2SZkw+hCTBbHNFCe3TU5jx4xLwxYcnv9qdvpvhuh889vbvJDl4QUvL3dWCl587YW08ELD08g3RuUg3dKCA4alQ7/73XTD9TenP/z+0kzIM8vN5L3RyKkWEu8svXzORH7Y8F55sPlnGjxwUBo/YVzadZcvpKELDE5XXP7bnL8JqUfWRvrMyHfWBlKjbQZJbpuaJk2dkvoN6p/jkbG3QM73hNyhKoeOtEfuCNtyp9o9d4JmOw78ds7rX24ui4f79umW/vb3O0pnyWpWXGrygKmzNbjxX9dBuq+D7tu7T/rbTX9Ly7172TLQ2h3CIlWDm/R0rCzprOf2beZ/aseaz372M/leW6677qltmv3kmwvhWuF5aSHxYCBgSVMXpe5zubRLfqwVFRWdF4wIsTDdrJp3+Stf+Uqxxp9++umFHCP6e++9d7HU63fMxOnDra/R99vJCqkN8oYMjh0/rhB5BEo/0Ltn7zQt9436jp7dm+POP269I1155ZVZQdi0zCaPGzehzAAYLw495OC0/ofWSW+MGTVzLZCZZn2dtMTJb17e+dtzwbEVMgs9v3172luIK+/GRQf/e88pq35aPluJu7+DPOrDytiSEWOKa63E0rWA30EwldHf0T/+pxBP5AFmzYe6cl++kWfXlIe1Xf+rvNHXe1bdGB/8dk3+xBHEW1zCi0cYYUMW0vWM8FFu9aD9lHVb+Z6wngklimFPmuKNeyFveXRP2sYS1+VHWki+OteupBdGKulqd8KJy1oOyolDvnkmyLfxL6zxUIl8RaeG5kmz1qFZlHT22WcXq63fu+76pXTuORekq666Jj3++KOlEx40qG9+wcfnzqxffslGp6HD3opozR2R9+J4acDLy8fx3nvvLR/vmDB+SlrsXUukp558PhPTJsHbb7+v5w727+nYHx+d8zAorbfeOsVunruJnOK0NGrUyBIXf37Eu1ePfEay3wI6sEIydTT5BdY5uFY6Dpbynt0yiR+RifiCOY1u6acnnZzOOfuCdOCBh6Tttt02vfB8Tu//EHnpZfbdZVrq0btRLPITx09Iyy23ZPr7X29P++YyLPmuxdLPT/1ZPi9UePrkSW1pUh64eudOppe1CJnQjx49Mg0eOiTHE7J8c+iMFspKWM5E6bx0jsrwy1+dk44/6ZT0x0svL50ios6CYRs2zxh0dXAW4rKAs1YFiVYv48eOSwsMXCDdf29z4DUAAz9VLjC+N7DyysumZ599rUxxUwpsH8fKZZ/oAw/ah1E/x9ccfKMDj07e3+qcdZ4S4jq562BBGNcqKio6J7zP8S57b51Z2+2GpQ+3vaxF7XaPQQo32WST8h0JC1593Zsfu3ceEDJkTjzFupv7oUxr06SpTZLWJf+bMHFSSdOGAvqUc84+ryyuP+CAA8uzZ575q7JoVh+43gfXTa++/EJ65OGm24x+CznVvyF4YK2O9BE7swdIJWs9Kz9Sj/RFPyTO2LNeX2nzAoYNMw9cFPWx4oo+Tjqedcirs2sQcgviGdfiuvB+h5X7P4X6ML5Jw5hgfBO3fJKp8vkboh7IUR48V8bGGZAfcUTexBn5k47nlTvuiSP677gWiDLKQxhspItsy5N6IN9ZEXkVVxxvBuk54M3GEPfkIco8J1QiX9GpoXnSXv/0pz+VxUk77LBDIfOI3A9/eGRacIFhabfdvpL23vtrZbHQXnt9beZzXsBhCy1Q/v6/mDsij0jqzMIS/NRTT5VFTdxQtt9up/TiSyNSvwGDcyc5sGjnCw4ZnMniOemoo36U9t5nr7TFFp/ML2OXYlEZNJg/Yqbb+cW1beS4MWPTgoMtJn3rPLR2BDoSHRLIC+Vhai7H6+NezwS7Tzr22OPSNVffkPbd9xvpwxtslPM8LbVNza93IfL5oTch8mMnjExDF14w9cmd06OPPpxWXH6F9MD996VDDz4krbnGamm3Xb+Qlll6ydS/X69cvpFp2pSpWTlaMHXr0TMT6dGp38ABxSL1VghFSDn4mi+66KKlc+Sm9IMfHZn2++aBaZ11P1hIO/n95je/SXfccUexhFHehg1tKmJc8lnRo/MtnXIuw6Txk1KvLAvxI922jmOFd6grsFvE6quvXsIsuOCAdPnlV5cZHWsd1lxrtZzWBmVa3SCoI6Y4ymOrxSOUJ+1KHYgrCH1FRUXnBPLtPdY36Me916zxDAL68A022KBYx40rLPI+OIgIm3llhUWeWcQp8619sf5g8tRM6jNRdNY3uK+PCoKJlP7wB0eWBfNHHHFEMVL86U+XFWKvH7Rj2orLLZs+utFHSv7MGtotiyunvkifxNpuDOJ6aAcc/RgCqb+UNzvisOC7p+9j1TdeRj+pzAwhvoVhRkC8/nbITygMrWUDfZzDmCOeKFOQ4VnDzyuiX5Ue6FsdDDDkCOoRiZa2epQX9RBjYlzTh7tOBgxHZbYk15M0tAfho+8Wp7DSFa/nPSdNB1njEcYwHCDSjrUWnvNMpCtu6UjPoT486yA3YRxk6W9hxRFKovjlzbPO/nZdOOlGHOpYm5lZfzlAJfIVnRastHakQa5OPfXUtP/++6fDDz+87DRw1133pG9lInjeeRekG2+8oZAzVvm1114tv4RN7X7wAv1nxDQr5t61BgFlrQEvsw6XZffXZ5+fXh0xJq2x5srp5RdHp9dGjkhTJk9MSy29dO6kG2nvr++VHnzg/vThDTdIO+2wY1pz7TVSr+4905Rpk/P9ZkfYo2uP/BL65W8//v+zF7n58vttxwUvc75V7mZFY/rk9OLLL6Vf/OKX6dprrk+HHvqdtOGGG6W777o/vWfF9+WObFwO+OZEvpGJfJceufNpa1r5F19sodxpjc0hGmnCuPHpe4d/p5TjU9tukzb/5Ga5E+2aJk7InU1WQnQyZhq69uyR45leZhXe7Pzqy6+lhYcvlCZNnJxeee3ltNQSS6fLrvhTuuC8C9PQhYalI48+Lk3OyoHpZrvFsIidcPyxacwbE8pgZSByGEh79kTdm1Cctim589e55j/MbqjT3AfnsvCTZ9FoS6ef/ov0l79cnwe7V/PgOTytssqqaeONN8oD2ZJ5gH0q3XnXbbmzfXbmbAB/WJYx1i3th1WfS41ukmuXcutYQ7EzsFRUVHROhAXV+OF9RX58iRWJR+KsnVl//fXLF1ztGHPyyScXiznCizh57x3eeQcihWQhYtP1gO61Na3KXbs0F893n9FBj8sE/OCDvl1IHAs60tWjR8/iPiNPq73/ven+e+9PV1z+pzJLwGLO9Y8PPOiT5Fnc+j/kkXKhP3Jm+DA2xhiBcBqrWOodFvmauXZPX0YGfouLIoOIMn7p68SD3Msj5QH5jfKLf1aEXMhjXoE4y5d0lPXNgCAjr+RmPJB2lF/ZjF9RL60IhUY7AGUKckyeIb843gyeFb/28lblDTkph7j9bpWf5yJ+cVHO5Fs9tCLCxJkioFzqSlsAcSqXeGL8qUS+olMjSHR0yPygfS2PnzpStt++3yq7AmywwXrF51EnpJNeYolFM4kdnwYN7jcjplkx90SeRcXUpBeT5hyuPosutnj67hHfS9fecEtadOHhaUgmpnZpaWvkl2zKpLTk0kum3158cbrtzjvS4488mhZdfLG09RZbpg02/Ejq16dX6agXHdZcxDs7TJo0OXcQfOfsTMAKMT130q+kl159KXXr3TMdf8IJuQPrmbbIca+7zocKeW9Mp+3nzqS7F93vfAoiDzOI9rRutmdrznoMHNAvDR8+IL0+YnxWTF7If/dPPz76mDRkwcFpzdVWTeuv98Esh4XStLZmxyo/dILpmUl3zWm92bltclvq3qt7Jv9d0riJ49Kdt92ZTj/z9OISc2hWFKbmsthHWUfHch7Wr0ED+2WCPy316tmtkPYxY5oWiBiIhOvTu0dZXYDIK9+sR/4/y6vZId5//yPp7rvvSk899XS6447bs5Lwalp66aXKVqMDcrmlb+Bj2TJQamsGM0TeQIfcl10p8mBrANAW3mxqtaKionPBrKB3GPlhcffVVIYg5Jkl1ewdKzwqhCB/+9vfnjneQFCkIFf6IP1f2/RpqXfffvk8vcyyQlu+ZyOAyZnMMUTs/60DizX9m9/4epowcUoh24suslD5fWhO567bb0sD+vctBN4Wt8hpuBNKxyEfrO+s+CzMYQmOPMpXEMU4AtLzrC0vKRDcCo2p8qY/jdlHygZDhXS5+UhLOgwryDEyicg6/PbM2wGyRWiVM4g4gmqWQR5LP5/TlDdpkruNJ/yWR88HuSYPZVUuRhllCeUH/HZIQ3xkF+snXNM+3DfGy4s2w8WTchOyliczJhY2Uyg8o07kWTqugToUj3yIUz3IpzDSA3kXr+vSj3K4Th7iVk716W/lMjYJx11KnQUqka/o1IiXy4uFwPFP57vo5eYbf9GFvrQ3KJP3PctL/NWvfjV985vfTJ/+9Pa5U5x3H3lkm9as82ClAS+TjmbdD66XLrnsz+n9a6yZxo55I730ystpoaHD0kLDh6Y3Ro9LDz/6UFr3A2un10a+nu68/Y507fXXpccyoR8ybGjaZOONypZly2RyD3IhR7Oeu+U+efzEtjQNcc5lztw5vfDSiHR3Vmbuy53zuRddkIYvukj67W9+nzvEKemhhx5Jq626elkIbM/7YpFnfc9EuhnrjPLOIPIT2sYXX3uyHZk7LR37cssuk/r37Z5eeuHl9O6lh6fvf/fodNONN6Rtttwi7bLLLmnokP65k2KhyJ1ujlYHIva3Or+eO7EhmRQ/8PDD6ZCDDs7lmZC+c+hhWflaP2273Q6lg1RndoXonUn/6Ezaddg6UgpGcwDho96ML9DWllOYNr3MGth2smtm9e53yeGyLlXStw/0lKmTZmxPmTvErIT4KuyTTzyd7rn3rtxmni9WD52zAUVaOlWdpk7egIkIyJvpdntB60jlSx5jkKioqOiciM0KkC0ffPLdkJjZ1e/Z2nGnnXYqi+FPOeWUoqAjSQw4ra4nqJI+Ikhdn0zadEEIPfI+fQYxE06fIZ3DDj08/ehHP0qrr7ZKuu32uwqxoziUHdBeeyV9Zbcvpg0//JHieqlP0edBpIHAiYtRQZ/EkGD8ke8gf63k3XipX3J4VnhneRIeyAEhNbb5gB6yaoccRgzGDGNAgMVaH8eYxt/eWiVKD5IsT7NalP9dyJf05Fffi7jKG2OderFDHDnYntOiZAqJtQ2+KaMurXsyLiPQXCnJ1Vk+rZOy2w/DHldNsxO2rqYs7bvvvmV3IryCMod020mIC69FxGQt3e9973tlJyPylUfx+/qva9qUtVbGCEqFGR3uUOSkXlz3ZWDl0JbIbPPNNy/bVEe7YmXnTsVd2BmsyzDOyjNQCihg1nL4GKa8cbGyiYMyQCXyFZ0aOiENWSfkRUeuTIeyyF9//V/SOh/4UL42Op166s/KFOnBBx9cXpxzzjm7PD9k6ODcEZqSa+42IK6mS0SP8rtv37dyvfkXonP0cupovKD8ER9+5LF00ulnpBNOOjn16NYzDVpgcJreNi298tqracXc2d2f87H4Yks0t4zMr9moTGifzp3Mvffdl+7Px3PP/TNtuN4G5QNF733PSmm5FZZPiyw8pBBRLHRKJp2I++g3JqWnnngy3XHXnWVhp/h79+yVBgwcnL55wP6ZkGdSjvUXNIm6ha9+N1/v3MkznbcS+Qx3pnabXgg9FMeV/LtrfqZLViPsHf/UE4+nj264drrjtgfLx0sGDRqQ9v/mfpnYrpDlOjH17NunbLojNfGJvbjlt00vMxO9ssyV5+qrrk0HHnJwVga2Sp/+7M5pdFZudFw+2rTGaquXBcwD+vcrU9PkTdbgq7WzQ7HIN3/OE7QzA5x6dva3fBjIKioq5k8gaMYN77X+HwGjjPOHR8KuuuqqQuj158aFQw45pPQ9QYCRPNCPBpl3XVz6Oz3nM8++UIhkcUfpnnvOfOO++x4o7pdrf2DNQuzMFCOYSKjxCcn86h57psUXXeRt6b/mFeTDakz54MOP2CPUdotjcaY8OOsTyZPC4Yx0mq22Yw4/fL9ZnBFkchQfAktu4kOOKQb+prhQSBB54cmXXG0owX3V122tXbBuKtxQXLPTkBlxcUc9eY5x7VOf+lRxjzzhhBMKcd9rr72KUsaCzmVJ3uyQhkMg3Wbx5fOGG25IX/ziFwshNzNM4TIzg9SL6zOf+UzhC3aus0B6++23L2UWnzJTPDxHEaA8gC/3mgWhJPpyuHHFWgm7D5npleezzjqrlFcaFAN5w3HkR/o+NKlu7E5kVnjXXXctsldWcVkjQaaVyFd0aiDNXnAdqhdOx+wrr16YG2+8Oa2x+trFzcSi0p133iG/eHemk046KXce70pHHfWDNLG4pfDpbm5LBf7mb67p8zmfE4T3MsmHl8ZzLBfPPP9COuUXZ6YPbvDhtMGHNkhDMukbxVqSO46XX3i5LAT1AaQeZhN690ndeuRnc1xjc8c1fuzYUpZf/eL0JoHM4cZPmpimTJxUPpjE0syIPnHc+DRg8KC00JChafCQBdPwYQulJZZeKr13xfekxZZYPE2anNl+RtPiDk0CLK8obnm9Z5J4iHNOIgdpy382ZjzKsm1oKiQ+P+e86PBBmcw/m4YssGB64bln03HHHZteH/la6VA33XSTnLd+ZTDLxUptNnTPf3Tp1iUrNhZ/pTRixKh09bVXp0MOOiTt+bU902c/89m04NAF0+233p4+/emd0h//8Lus7LyrdKA4O3/5IPIOX32dHd7co/LfhzTVcxz+dhgoKioq5k8gX/psZ4SOVZe7yCc/+clCyFg3ESKkm0X1y1/+cunr9ZvGC79j3NCn6qsdrnXp2i3dcfe9afXV31/ujxg5OpNUu5tMLUQUQbvm2qsKYaUwXHfddYVQsgYz9Ng8YOGhQzqUyCPvjFNhmdbnkRVyjTxTUBBLM5Ys9gi+36z4ymW2wzNAJggw1xzfBDGzsdFGGxUlRj+K+Ic7irFP/+63MV7dkLWZb6TW7PpFF11UZG5GHnkld8Sfe5TZUUQZUZcP8dpn39/WyrF6I/pIvW+HcFvilisPZvW5VimXXYGczYjIi3SkJ8/+Fg8CLU55tjDaR7l8wJAiwPIvfWMGxVBcLOfiMWsgjxZXkzMZxKwvgk/xkyezDeKMr4Y/9NBDZSaAomCm2o5sPA0omVywpBHuQGZunCuRr+jUCItKK0w12mrwnnvuS2f96pz0q1/9Or9MbxQyuMQSi6RzzrkwX/tleflWW33l8gxrgqYexGzy5Imlg28ltm8Gz3ihdTJQtN/cueh8RmeSfc3NN6VTzzgj/fyU01L/3BlNmjA5E9muadwb41P3Hj3Ldo2+ztqtS/dM5LsXy333rDv0yPyUK8gbr0/Ig8mo9OrLr6SXX30lvTF6TJmqtX979549cu66pP5ZIVhw8AJpYCb0/fr0LX8Pzkf+mf75z7E5VzMIewsKkec+U66/eRmndemaiXzXQuihWybyyHsX5v0Zlvn+tprMBB2J5zOvw73o/PPK9OKqq62SPrLxR1Pf/n3K7jsDB9vbvV+x8LdNmZamtE1OJ/zkp+ma665OPz3+xLTY4oumRx56NC2x1OJp4402SUce9cP06e0/1fzglPxMb24fVvJSFIG3XoAUmOECP88gp6jr+A0xiFdUVMx/QHQAMUXWrMextaTtGTfbbLNCxhCpY489Nv3whz8sxAopQ+aMFUiuvt84pC9AeEE/MX7CpNQld+a9e/dIjz721AxLc3PND9LL2HTTzX8p1l/ps+Juvnnz663iXGDg4NIzv01d2H8E/a0+NmYe3gr6QyTUOIqUUoD8zULNOszFBcFHMo2N0Y8CmXElYV1GTpFcCo2/geIAwjGQnXjiiWUmAClnibbbDiC/iLM6QXxvv/32kr50xInkmlmxfbFxyiyC9Mzes9S3woyMj31xqyxKWZaBfFAI5EFb0Q7kQRoWD/tbnSLnjIWUQdeE594jHeG50SDpZnMpNKeddlpxg8FbtCP3pMVNxgYe3IfMSFNswD3KgNkCcUkfoRcHZYFbjbDkDJXIV3R66PA0Ws20tcPRmbzyymvpjNN/mV+yR/PLcmrpSO+6666yd/sxxxxXXro/XfbHfH1QeYn4BFok4qWfNCk+bd1c0PRWkK4jOibPxAtnx9hXc7xbbbdd+synP1s66hdeeCnHPzANyMeLL75cOjCf8548aWpOc3L5XcqScjy5KAsP0fnnayzwJmszmW3knr1Q265d0rAhdoXJ+ciJTc66xIRxbWnchPFZYbCN1rRMrj3/5kMBeUnrrVCIfPduqPuMK42cbtMiz7TuPCZ3zNPapqQlF18sDR/WJ40b20gvvvRCeuDe+9LNf785Pfr4Y6lPv96lc9J56lQMDjosg6jfLGA6Uh2eemOdUje33HxDcY2ZPoPAk2uRb0txTFO/NaZnIj97Rew/RchtTopERUVF50Yh3ZlI6/f5S1tjxefbR5WOOuqoYrk1brAEI1/efUSe1dNvh74s+n5/O1uo36dfn/Tk08+lZZZePF1x5TWln9t996+UXbh8uOmsX/+yEHs+z2VzgPxszx4908RJE9MTjz2eVlvl/TN7344C+eh/HYhpjHUOv0OBQaADcR9CJggoWSLc1gGw3pMho5sFtgxy4hCeAoX0cjkB9YNE62+RWO4nlAbPcJm19TQXFvnwvBkU6xyEdV99+SggNynbQ8szFyZjD2JvPRqFQz7VMes24o0TKLPxKtx3uLcYp4xnSLa1E+Qgb+eee24h1az/XGG0qXAfuvjii4sLDgVCvln7fUGY8Y+LkDYnryzv+IjZIWHIgCJkBgM554JEoYyFyfJGufFhMQrUtttuW2YKLKKWJzKpRL6i00ND9rJ5OXSmfiP4thwc+8aEtOOOn84vwKSy9SRLi2m/6dOnFT/Eb3xz3+KjttBCQ8t1RLM5jdYkm/36/Wvl91shXpEgxvF3I3coY/MLfsnlf0onHP/T3PmckF+qvmmhYcNz3JNK/nyyG9GOXWSCdBcin4loY/qk1K1719SzW9aqM6nulu9MzXn3BVXnsaPHlHPXnGS3nj1S3169U/dePVP3GX7xjWndm241M/zcWxH5bSLu/yvctJz/tq4987n5d+4MyjnIPMv8oAF900svPp96z/gy7esjRhaf90UWHp569u6RHnjowfTGuHGlI3WQqTR12GTNIvHxTT6c/nDpn8vfplr5+emEl11mqTRkYN80dfKk0lHq8Hp0z/LK/9RxyUvO4+zQJPL/t+xzj/ZRBCoqKjoPoj9hyWXlZZVHBvlac32wCNE9hDLcPPRXxgwGIsRQv4ZcInwIau88Htl+eFruNhHDxx57pLhscMv48Y+PLb7mZh0RtKWWWiJ1z32874eMHz92Rl/XPfXM/W9HEvmw6horWo/WawFhld0Z6ScPu7/Mro82HnCRQaZZyy009WwsQrVwlrEryDRizFUFmaYIcLFhOTeu80FH5skXeUZokWBkWxhbh1LIjCXIrcWr1kSceeaZZV2EfMd4qN5tOWqxr/agXJ5nAUegEXPKhh2O+Mkj58Y0f7OUcykqsyq5bUT5+bsrE8WFixHjFlJ+zjnnlDgslEXAtRU+8vLF/crsDUXR4Rn5FKdnlRfIjVx8DIz/vBkCY6s0yaOOYhWdHmEh0Kn4HcSehYPPnG3EvIheEC+XztgL5mV1zzQdsMaHm44XpbWTmh0iffCMjsjLNrVtaunYt9tiq6Lln3TST9NKKy5b/Py8lAMHDM55nZzD8rk0m9CjbAfp6JY79dTVTiu90pSpbWnUmDfSq6+NyAPDyDRu/ITUNj2T4Z690ruWeFdaePgiaeDgBVK//gNS33z0y51drz59M7HvlaYXxSAfjW40i//viDzPDnQAy1pL+CKPLnlgynJ2ZEI9NZd9qaXflfP1etkRh/vS0CHDSifTt2/vtN66axRrh0VPOr6tt966WKXs1cyKosN68pkXc0f68dJhW7hkcGSdGDK4f6mH5sxI01IzPSsP6lIdO+aMeSHx/xdk1npUVFTMvzAeOMKarv9m+UUM7e2OrLOGIvbu67eNLfoj7z9iBa57lrsNq60xwOxr8wvjuxbieMQRPyzfwuCPjZAae9b/0IcK4RJ+zBvcUZqbLUR/19GQj8gPWZBTjIvkoNz6Y0fIhaJDBki8a+4hmazFXGvMvFrYy9c7LN8Itme5oyDC1ljxXwfjK6LMSm1cJTuE14zJ97///UJ2EXe71EgHEG3jO/cUPvPWJBiDlEU5jB1+Kw8+QP7yTQEDafqNxPvNCMhdhosLa7v4WPOF4QbkeWUlG/EqM7KOYIO/lZ8bkPTwEoYtPITLj28TmGWgXGgjIJ9mMSgteIm0yM9z7iHx8haw9sDaAK461nIIh2uYPej4llRRMRuEZURHCRq2l9Nhb3VbIOoEbr/97+VFpaWzuHupLGbiT2ZFuRdeR+GF8ULqpHUscwMvcas2H/BSi8PVL315t/TP555N99z/cPlAyOAFF0gTJk1MPXr1zGQ95xVBzZ2iaz4UMnZcc0FRgx9JJvRdMrHv2j13qL16Z5LeLxN2R880tbjU8DfPnWo+T8pKwZixEwrhfz4PJIXEl9fY0STiM4HQzwUa+ZGZa2VngenIRx99Jnd4K6WPfeyD6fkXXyjbRy651NLpzrvuS7fc8UB66JFHS36K8mHGICsYfk+YNDmNzUoJi1Vb7o8WWexd6S833ZxWeM9KadiQAWnSVK48zQ6NHAuRz/UbnZc6nhOCcP+nR6D1WuQh8lFRUTF/Qh+N1Hmvo79GxIwDCDaCiawzUAjjnjN4/2NNFKImHme+4Ag8S/PRRx9ddkNhFUWyWJHtTMNlZ+iQwemZ2Na2V5OoUSL8di2+PN3RiL7OuGici7KGIUW/7CA74zCZ6LNdE9Z15Nv4y0jDamxxpu0TWYwRzVjUafaDS431CUgu4460pWXcJn8KAIu3vJA1VxluJNLlziINcbK2m+3g7uJ57iuIsbz5W57kl8xdi3qNchhfXKMcIN4UMGnJD4KsXbgunHI6i0u+zOY4Mw5yz2FVp1BQCBF8Yc0mOOMngJtIT97kh8+7MnHBkiauo2zixA3wFrIA4Twr3wg+udn0wzVHJfIVnRoavRfPER2Oxuzwe8KEKVlTXSQ35pQ7zyNzZzmgnHVKAwb2Kz5qXg6drpcNorMSp1d7dkexSk9rfo7b2d+cuLt271amSgfnF90XXddabfX06e13SocccGD+/b7UJ5PycWPHNH3fc16mTW1+MlrnZ0/0wQv0TUOGNT/b3Kt3jzRg0KC0wIKDUp8c39Q2X0EdmZ7554tpxOujMukfk4l8WwnXf2Df8qydcXQyPro0rUvuhDMRn3nkt7p5zLiez8i6RajO/9cNp1zMAXQHDn/nc6N7WmT4omnhRd6Vnnzq9fT8S5PSiu9dPudhwfTKyNFptTVWSStmUr7UkkunIQsOTT1ymadOaUsTJ0xKE8ZPTpPyeeL43KH27Z9efXlkeurRx9OrWRH49oEH5E4rJ9GYlgl+zlNLR9QtD5o6ub464D59Z15/s3P8frsQnWIc6quiomL+hb4krPL5lc6kvPlBPd/XGDs2k6W77klLLf3u1N1aqdz39Os/MHXp2j1NmTqtzEq+8uqI3ON3TQNz/zw5923/uPX2dO55F6Rfn31usbibdTzt1FPS9ddel4784Q/Seeecmz68/rrlY3UTJkxOiw5fpPRl0uZMOXmiL8ROTT2790rLLrP8jFx2HPRzAQoLeSGNCCsijFgbJ53dEwaC9CPvLPDcVOzGY4cYSgyS6Z51YyzRyD3rutlbRFd9IOPSZ1kWl3TFZdaWGwoibOZW3BYMx/7s0qYUyQ/LvY0XWNZ9sM99cTvLN+Ods7g95/Bb3y4t95WTAiaP3GKQbwqEnWPEhaibmQBykV8WfO4tFA4uVCzuiLyZaOUWnxkEbUQZxOc++Vnkq9xmq3fddddikScj2zHLt0W8FB+++Rb3OrPAW1tmBsBe+pRA6SD9FI7qIz8X4D6h4lWiBh0gOhWjMSCW0dBVvsaj0WgUFe2L8ZkssrDkdyD94x+3lY6AFvzudy9d3DzUjVXqXgIf/LCSXcfRb0D/NNEK0hnwEqmvbt3+RRH5urseh/qNzgzGjbOtWd80bvzU4lv37cMOT9/61gHpQ+utk+5/8PG04FBfbuUyQinwfLM9FJeYTKi7duH/7hUU5793Li4xyX7G3Gjyz/yrEPWZ7ibT06SsCHUr20F2z4NHTj+Ha1BI8mA2Rab6DMxkv3tZdArul9KXKPjKz/wjxy2RGcqAazn/ubWXZ5rIMprxO/+Sq+Jn37NX9/TG6FHp2quvTH/9203p4ovOye8TeRvcmvi/pZvzuaIJbV1nru1SULVTfZH+J1wFKH2uCduWlULT4sDyE4O1fkw/57e+Dli4/G7ty7w7whqQKdqeF6f4I4y/5cUgGRCHvBnA5dez/paGQSnCRP8pLueKirfC9LLlQCv+1XeD9UPG6WYb65eJ9y6lnZ511pmZoL2edv/qnsUd0ELJZZZeIr0+6o3SvocvPDSNz0Rc+7Or1oMPPVqIGaLH6soSjAjaLph1eeONN8ltul9uv7lvyp2Tvg1uvfXOYvVH7D7wgbWKxReMRYsssnC792Pe03iPgp94x71nDtf1Ed4573G4nuoX4h1vfQeF83yMg2YfLG5FQpVRHFxcrEuzsJMFfU4Qn34AuGxyhTWDjtAyvplVN+vBz52bC0R/Y0cXVn6km8Wbawqi7r7yWVjqo0m7ZsJsBgDsVMM9hcKhPCzy6oixz4JSeeECJD1uV/Zqp4SYdUH2LXblr29BLwLPOq5NaAfaEfcraSD58ob44yAbbLBBIfrO+jsyBq42/OURdaCcWK9hO1T1QQbyJS1bZ3IrMvtgXUfs/FOJ/FxAgwAV7DeRReP224ugAUdj1Di8PBqT6xXtiyAnOh0wHWVxCa3VAhs+aqbh7B6gg6Al2+P16X8+k5ZYcqlCDMEZwZw2PXcCbY18npr6zyA0EPenN6al6ZpErvtxY8amwQMH5Tepa3rmmX+mY477Sfpgfpl32WWH9NxLb6SpU3I8uVmUxa65124EkS9d+PRCw5sx//uYnjvSxkwinzvoGZb2+MCT+Pv37ZfvlkynrvnwRBe/869pOS9vTM4derEVNdtut8jKjChcLT9znMWi7+9g7l3a8v1M5HOILnz0M7rOcOfprrD5OmLfo2fXNHHs6PSnyy5J9959ezr33F9l+VGCcz5ixKv4j4AsGyT0QQiytRpk6rdrseewv5F5fpZg8DJoshaJAxD2qA/Pum5QMqBzsTJwG7T0adEn6uf0gZRY09EGS1O/MU1uEDMYeT+FlR/X5RNh8hsRQOrFHYu7IO5XVLwV5kTkSz+dMWWKL1H3yP3ybkW5PPnkE9JjTzxTPgJ02OHfKdsHImqDB/VLo0aPK23d71tvu6tYh1lFkTWLKy029H4su8y708EHHlBmW/EB70r//k0X0Mm5X0XUWKmRf+NPfHTKgljv7ISJ4zLRbO7a0l7wDnmn44Ag8t7beL+CxziUXV+AKLuu78BpvNvKqRxnn312sZQbayk1CDOfd6SbFVm/0qrEvxXE6wD9hLT1Bfobyo5+BDEXVygZ+hJlkXczAOBDkCz24pJHihsZ639iJyKKl7KzYsff8i4cKCfLORloC9oEI67dbxBmaXKpUX/Itz5U3wrSlMcwSIhDv+maPk9b0P8yoOgHIa7Js7jkGcjec8ExgUwoB/JMRuSrvwxUIj8HqAwCjQYfjcihAmKw0dgCwmgwjmgkFe2D6JC8OH57MbwopuVMeXnhbHXIMm/hDa3WXqymrg759mFpgw03SpNzHbK8T5li+sx2Tr1yPP1Tzx5d0vgJPkhFibNYihWCVT2HchRWm1LP7k0q/sILI9KJPzslPZxJzZFHHpPGjB+Xhg1dpN2IvLyKAcqOODOJ9gwWns/TpkwtcjHYNHSYWVZlB5yc/PSu3VPfQUPzc2h8s5PvNuPRMoUwCxr5Qa46rYpCly464bcm8pQGRH5qHrQuvOi89MJzT6dTTz2pFNm2m9GpVfxnsBYEgTAIqWfKrKlaljLE2m9WLO8DSw6llrUJYRberg2IivfH9C2y4rr4xOUDKBZ+edYCNQOI/s0gLwz/Tu8Zq5WByMCmz7Pw2UdTDJoGQnnQRxp4LQiTB1YmViiDkzgNnCxa7rHm6T9r+6iYHd6SyJf+x/ig79bXNI/dd9+jtOXDD/92uv4vfy0LL6++9pqZyqZxvXv3rum110aWLf8YfbhtGD9YYxmIWGS10eELDS396IwU8/swrhAubVbb9T6wJHPDWGedtdOdd95dZotxCttRrrPumjOefOdgrHTIn7O8II7BU1zHadwji7Busy5bF8A95O677y4kW1iuMnae8d6Sk7UGgJiKGyGeE6TnIDfpSRfEj7Q6ZoU+iqyRdH2dbR/9HWRf+kGqQXk8A/quACOgsnsu0n0zeB6pZzk/8sgjiwz0V60QxiHfZOZoVWYiDw5pKS9jifzgmFFO4XBLzwsrb615dt2zrXLplrWL7874XfEm8DJGBRMq4REka6+XGolHHjVAFeB+VCZhOyraD/zXkAf14KVAbDR61gPTeiyQprLsEcy3zEp3ZMZLedJJJ6eLLv5Nuueee0tcOvhFFxmW+mQiP3HSlPRq7syHDvFRkG6lc+eiwuvGjofeIa/Rc88+lyZOmJz69e+X6zyVrRi95LvvvltafImhOT+Tm2OK/5zLdon5z/IHy/i8oEsh5VxYDGnio110QehnWM375rbZJ3dUdpjx2wel+lhQ27NXLpedc3JHmTPBEt8tt9tyyJd4cpz+ZjlnyW/mOndW+VcpijQKqXe9WZIcWzmz+JfrguT/fGzqH7feknr36pE++tGNyl7x0SFV/OcwCBkE9UEGZITax20MutxX+KiGNQlhZh00SLCceU9YhX79618XhRfBZlUT1gAn3IEHHliskXZzMJ2rf5Mea75PpfuMuL/tAkI5ZiWyhVv4ca633nqlL7TLhYHWTiGIvWfuuOOOkhYLHssYsmA63T3+ozEVXlHxVmj2Rq1o9j9xzt1XbmPNgxskIop4av/XXX9DGTO23GqrctZObbF7xx13le0MtV8umcYQ44ez7Qf5YrPWv/D8y2nsG2NzX9okgYw9gwf3z+9It+LTzf2C4sud5pZb/lHev7Dw2st+6LChOb3Zf8fk7QJO0nr2Hut7kURKvHHT+x5GS2f9s11WzGJTarijGNtYySnq3ESsQTO+rrDCCjOt054jS/1Lq4HzzRCcKcgshDWbrBDyCBOH+9HHmM1jjWfMkK549DPqw2/1Krz8iN915XS4FmQ/FA9hxYPrCcNYEVZz1/R76pHion/12zPyKD0ybbaF5njoOXn2tzCRrnBRZvEqK8u9PEhfHejbnYWPcngexCm+SKcS+TlAQydMwnYQPKGzYmnYGjCtkOblPgGD33NqxBXzDg1fY46Gj8yoI43cC4EM6ICReoQEQeF7pr622nqb1H/AoDRh4uTcwV9TiP0pp56ervzzNenJJ59Ko0aNzp3ClPTSy6+Vz2+PHTshv0w6KXVsx/cuaciCg9KATOK9T1279kivZMXirtzZffzjn8wXEKX2I/JiCCJf9oAvrJmfvKMZpnQcjdyp8oPXyeQbjWlN2ZRFVz175HgQ9mk5nubhd7ficNO83qVcNwA03WtK1CWtTOKdS2maJZmVyLPsK3KPrAHd8Jfr08ILDc2Eb52sEDXXkujMKv5zaOcGG+3e4IZ4I+V8LI8//vji54lMs5wZkFgVDVo+RuKdYUHTFljsEWkWdO4Dwpx//vnlgyUs9Xw9DZaIv4GFZZHvqXj5miL03iuDOkJvgTnrFVAm9If8UJF3/ad31hcSKdb8aVkuESx+tnZr8L5yf4v+tKLizdDsR1uO0vE5mtAt6ps1o1dfHZmuu/aGTOLXSMu+e/n0m9/+Lvfxr6fV11g9LbzwsNIX/uAHPyofc6KY7rrrroX4U3S1f7vSGDf69O6ex4MxaZHhQzOhH5AmT7IXe3Nnm8svv7LsZENhphRr22adEGDjj7aNALPoD17gXxbj9kKQ2ID3zuG9cuiDjQsILa4jLAWG+xCOY/cZZwYzyjwjmBkJMxQMBGbt9D2t/bj4cJ+54T/yB56PfPntEI/4Ix7ylV/9VRBbCr9ZRP2SfHg+rPEMAuLRR7qOFziDtIJEC6PsYZCN9PWP8Yzw+IUZhtj7HrfQJ3ou4iK/kLE4XPcbxBPX/FYO8Lf0KUIOv5VdfBFXq0zFEUqB31CJ/FyA0DQKlUTIGpG9Rm17RDNjyaKduR8NRXgNoaJ9EY1eHWnw5K8e/K2Ru4a8IwWumSplfWBRGD9+QvrAOuuW46MbbZKJyEfT+1dZLfXr3ze9+MLL6b77702n/fyM9Oerrkx/vfnvmYjcmR55+LHc0T2Znv3n84U4LTB4gTT2jXGZ7I8o042PP/FkqftVV109TZw8pbnYSpPwn3M7EPnCpXNckvj/jhxi4tQpaZqPS7XZ3qqtHHaKmVb85HMH0cMU3YzhMF8rJD7/bQFuscZnJYAV3v2CfK9ZFFcicfdndFYzQgaRb+S0hOmdB8mrrv5zWmbpJfNAumoh8jri+o7MGwxaBjEDADJuAZZtzZBkM0yIsXcCQfc+WNDlnbBeBDy7yiqrlLqw3zM3Gf2Z57ii2faNQsAVBzk3eCEjFv4h5D70ErtFUCi8i+GHz3+W9dEiMFY8z1sU5/3gM4wUqP+2PKDJG/LO1567jzh80C0GqoqKN0Pp+v4/zOypCnIXVpCbZ+6vn01/ueHGotiaATrjzF9kIrhK+uTmm+d2/1gm7l8sVl7tnZsIa7z2zDXzA2uvXgw+2u7ro8Zk4j80jRwxOk2fNj0NHNAn3Xrr7UWZ5cpGoaXgeh9Y8sVhAaP73/rWviVuLpqvZyWiX79/rcFqD+AqMTbG4W9jpMP75UAKLapUVgq4gxsqOVm8astI+7pvtNFGpV9BXr27rWQzDu+zdFnGkd/ZId5vcg2iHvlFcP2WRlyXpjFfP8S1xWye6/qWmBEQjzDywaPCWR+oHpyl5RCn/hMiH645QB5cF4asPK/c+il/S0PeQB48px8VtzSFoQDhGw73pC9ez/lbXiOsI8rqusM1fwsTabVeCyVnXnjE/wS8jISmAhxA81OJ/lbJcU9lOoCQK9ofXjQvPHhZvDis9Bo7mAqj1XtpdOBediTFy+QltwjKgqj+/QcWK82mm26W9tl739IBn3vOucXt5qo/X5OJy0/Sdtt+Kg0btnB64vGnskJwafr5z09PO+7w6WL95PP4wx/+sFhdYgGhjqy9wZpeFrPOAEptEew0Ry7jgsOGpj4DBpedaSZMzp1HWyboPfvm6wukxZZccAbhB4S7eSDv3RoWsraV88zfaVrh7d0KuW+mW3j8HOCd0AmSCYtWvCNxrvjPYWBhFQKW9B/96EeFZCPjrIIsi4wMBjp9koEZYlcF18SBaPjaoi3VEBjuOd4ZPu3eGaTdoKEeWeu8QyztXBRiEZb3TF68kxRnu0h4J70T+kfvBWufNCnS+k7voDCmlcUtf6xp4vBMRcVsUTqwlmMW6GJ8b0QnN3rUG6VN64P0+z4yhHRzH7Ho1W5mt/z9prKdoVko/vPnn/frQnCtleJm6V1a/F3Dcxtu5PY+uIw9u+22R9n5hvLJDWWvvfYoiyy9JxZPImAUXgoqyE/v3t2zcj20/N2e8A55rxzGPOMiGRgj5VG/8Je//CUdccQRZRyjvHPP865yg7ODjC+ecg9ihdYHeH/1B54NAi5O1/XpZNLaL80J8Z4HuRVnkFb39AX4ljjFHWlKD/Az9yHGGvF4DvHXn3g20omZe/LQZwXpN14H1wt5SUuc+in3hCFDYfzWhwkjvHj0ldKTrudi0SzlhzFFuhG3s/akPQrvmsNv19wLrimsdKXlrAzSCVQiPxcILTAII0G6Rsh+azCzQsOIhlbRfvAixcurHrxIOhDXdNRWiduiijXBynqNH+lmudRZqL+pU6eVF9XewhS3118fnUaOHJVGjLCA0EvTt3RiH/rQ+mVa9IADDipkiWuVr84dfvjhpdNDhEw/IjgIyZu1i7cdDXS6ONc0jy5Z28+kva1rPvL55lvvSVff9Nd0yZVXpwsv+VO66I+Xpcuv/ku66ZYH0+33PJ/Jfo8m6e9SPOObcRa/99w55H4vYg7LPyt9udc8zRXUhY5PR2gg8Hdcr5g36PjJ1qBMnqxF2h1y7d3g0/ud73ynuK5wu2Hx9oz+DPHwrghHCTj77LOLO4Ew3g3EwxZnYOBgVacoe6/4vIe1Tb8Y1jD5ABYzg6fZMAO++AxCBifPIgr6T2H8Lc/ePe+hQcw1fWxFxbzAO+HI3Xwhf/og7dXYrK3eefc9xZXGVzyPOeaodN75FxdLNDeaLbf8ZHr5lZFplZXfU9ri6DHj8zjTJU2eMr34Zh911LHlvUHUuJ9YQ9K0aP+6tHnWYoq1D0+xZJ966qn5fdq6vG8wYsTr5dye8F45vPNgvCOHIPKUdovSLeBE2o2XCP1Pf/rT0h94F42ZzuHW4azfCGKqHyBT/VDIO445gUKgLsQhzug3Ij71hZQHsY+8Rz3q55zDWCecPJppdBa3s7g8Jz0gD0RceM+JF/SLyiS8a87KT27KDX6HkuIs/YhDvjzjmrjI2L2A+w7pS0c+4758OsA198hQWPIhl1ZS7wh0+K41USHR0fvboGAAsODEBxcIy+4JFnDRcFWIr4TRgoVXIIOLnRH4tHF54NNGGARDEJ4zeJh+5kPqq2PImTS9WAYpeaCdS8uLyEpk2lhYWxtJRyUJZ6W06Wl+oqaIxeW6QdALrBJYosQlbyxbpqhUhJeCFcqghfBpXJdeeml52U1h//Of/yzXNRx5E55vqwZlShqiASq/8pCNhmmglL5dH5TX4EieZKCqNQJnz5J7a2N4MwgPyh1obTJ+z3qIM37Hc9L3O85xPeJvLyDxpju5Qql7BEEHpPw+9jFx8vTUo2dTQw8lgJz9rfNW/+ohOjSHOpR/biMD+/VNE8aPTSMy8Xdt0IJD0vRc7lGj3kjjJ0/KZLhn6t6nV+rVM3cO3bqmqdOaU4XlS665b53TrjVhCY3OEjzvkH7vrj420kgDh/ROPfuldN/jo9I1N96YXnjt1TQwl/X+Bx/O97O8p2Vtn7/6tFwH+eBT36XRlhZZbMG0047bp/cuu1CaNHZ66tcjk7xcJeNGjUltE3MbyXm2JCC3nEz2KQmOQu3LbjxtXdqy8sAy36zHWXetmTR+QlrsXQulsaNeTz8+7ug0dMGB6eCDD0g9S+fX3OEh3lHQhr072jXMza4H/+vQl3jnvPus7D41bps0pJvFXB+iP+BCo0/VJ3B7IWODjzbtt8OHSQ477LBCUPjRs0rqC70zoD0a9O1kw32HAuvd8N5ok/Lit7NdadynRPt+g/5OXypNfSOlw0DrPYsBz5cgKR8spPrWUBYq/jdhRlW/rM8F7UU/G+PY6DFjU88+zUWBEMOZ7W21x169mv3s00+/XPYaN1PkC56ML1dccVladfXV0k477VDcv4wP2h+LvHEitlKUnt+rr7ZyeuDBR4uFurigLbV02uMrX073ZmWAFRvvEBbhkjd9mfFD+19yycXzu3dx4TWUYxZaH/rzTgwe3Pziq/cMkbbbVJBlfaM4Y0z1O8Zy5XPfe+vdAXIIWZAVOXkGvPf2Rb/uuusK36CM6GsZuMzI4RYMUdb8gfjbe3yueHvQ4URe4zIQaJBgoNCpI+RcFSy20Pg1PqRb4zL9i6RadMCfzZQYAq0B27jf9K2BxuDjZdIwkX8DlkVadlswSLGcesZLw5fTdLLV5kSCSHs5DCReMluvUSp0KOJErPmNWfhBo4+wXh6DqLwbQBERL6t9UaXlpUb8aZCImfIj4laFWxiD8AvvJSYL4RB71+VT+SgVBkNKhzxIU57FT3b+NnVtELWoJmTrGXBfxyC/8dK/FchcRxBHEPG5RTSvf+eZtxs6K/JXR9pa1CFfx9dGvlG+4kfm6ovMtZUgkxYqkbvOmbVAu9AJOw8a2D9tufkn0ssvvpS6dW/K8fmXXs6KQc8cZqnUyCR4zOjxqUvP7qlH996pa/euqS0PNPzUp7Qh41mJLWJ561dQXUlfPakzZZAv6NGtR5o0ri0NzPmanOX80BOPpdvvvz89/9rI1NajW+qR89y778BCursyaGRG3rUtk21EPufDItYxY19OAwf0Tv+vvfMArKM4+vio66lLlmzZcu/GFAOm996CqQFC7wkJoX6EJJSEHjqEEggdAgRCSELvxXSMjbFp7r2r965vfvM89oviQnCELHv/cD69K3u7e3sz/52dne2hJHBI/z6y+eCBkhXRZ9XWKClvVUIezRuWfiz/zfFRQh8l8q1rJfKFBRny8Sefy4ghA+WKKy+Xgm7ZSgSvlGlTp0vv3r1WtCcUhisd2kxntpeuBL5pJ7vISEaIkH/INkKy0W6RQbRnSBHuZchFiIcrbL4N2jN+sXQCUOx8H/izM9FvzJgxJqd4DhtuB8hRJqoyFE8eeHfe0QQQHeajIAcZAWMEC9lNB4E9JILr+RbZ885p31gCsWLyDKJ+BCKxcQP5h/5iT+cQ0GGlXdQ3Nlj0rcYWlviPumTQltDXicubTWmpyl+VJV98MdkszBBV2jOGL4j3cSccq/et9M1mD6GG8LrLGN8Oxjg6xnxLdIrpELBGx+WXXiKbbjLSjHTM6Rg0qJ89d/HiYrv/oosuMuKODEfPY2xkZKygIFfmzV+geqJoReeX9s+GTEQfOUkn/xxj4xgbeeU74rt0Sy3wNPweriHvlBduQ1QodBwdFSa6IyOQB4zOYYwkH4Dnur4MWP/R6ZNdIU80Sj5MGh6EhQ+SCVVPP/20fQyQWXrGkGCUghNZLD4oBl/yloYHsWd5YIg6Hx3HIPA0ftJnEQMmdTHcxceHYkLxQe6J0MBzGGqCOEOG+RBQenyEfCz+LHzhOMY1RGlw4sG1KEOUJmGRIO2MDjD8huBgMg1EEWsUHwnp84FhCSC/uGeQJz58PmbOo2gpF/UCOSctIkCg6FC45JXhcwQECpx7CY1Jrxuh5WUHXs/suY4Plg+fMvneN0A9k4fYa3zjt3cKYu8BXh/s/W/g1/j1sec6AtQ15URwQVwQVAg+9gXde8iAgX1lgArfoUMHW4dws802la222lK23W4b2X6H7eTCC34hJ59ysg29DhjYX8vbJFOnTlHBOFZee/U1efON12VA/wHSvUeh1WWvot6Squ1kyZKlStqxmCQrXVahC4PXssYruTcB20rdNUki/itrAN8D7S45mVnsraZUaNO8v9RIurS2JUprQqKS+Nny4ptvy+QZsyQxM0eSsnKlpLpesguKpC1JiV5ium5p+vyIxLHXrU3z1pyUKN+q0poxZ540NbZIsl6bnZ0r6aoMG+uZnKPtBnKuxLzVyDz0HA/5hKil3noE+h6V2AN927ZXeq7/tklVZZ0Sw/7ywXsfqXKcJiOGD9X2WyR9tA1TfpQuZaEdeBvlb9oVG+cCVg+IBvKCbxz5BRmHiCMLIBvUL+e9bhmZYvQRCyTH+Db4xpFL+Mkij5E1+NZjDIEoYAzge2EyN+lBBpA/yFBIDfIBWUW7JD3eH+SBZ2EgwR2N6BLIL4+ag0wkX7xf7udd09aR+8hD5DCy0PMdsHHC3z972guy0GVCvO4b6pskQWUYYW3TIrQnOoVYkyGjbar7k+W6624yXYl8P+3UM/Q6lf9ZOXLEkQfIsuIy1cPpxjFcN0BsGb2CmBN5Bp3L6D+jSehTJqtiRPv1xb+W0087VcYcPMa+px49uklJSYV2BIqNcwxU3YK7JkZJuAIR7ljDZMiQgaq3G/Vbiii/WSAHH/wjO48RznkB3wLfNN8S5WXjNxtwvem6ne/H9TQb3yK6ghE2Jriz4U7KffAV92jA5Y58MRJA/YJY/R7bOQ9Yf9HpUpKPh4YIIaXx0dAgXJBaeow0RkKoYaFhJjgfGC4tDPmiqCCr9Gi5B7cUPkR67Gw0TD5QQPqkzQcCeCZKicbKcDNEGoLMzHKeRTQaPmQsSQgBlA8dC+5DWTEqQPr00lFsfGgoqptvvtl686zohhWf52PtwnLOORQeFnvyTF4YNmTjbz5+V4SA33zU9JSpD875h8UQOmSdDxF/PoQLZadjQy+bkEw8i04AZBb4/Xz8lJuP1YWDC4vYjbLyfDYnBLFpcA35jv3NPZ5/ALn1jfrxvW8dDRdwlJe/qRPaFM8mm41NLN5ApwKhyIp2ydom05TsZGqbypbpM+YogSnR95gre+65s5x37llyzz13yPPP/0veffdte3eE33vssces7BAfBDLvnPryZ/K+OY5gb2iIlpv6WhtWCueogKUc3gZT05IkkpUisxaWybhJ38rSijrJ6tFXevQfIil5PaQxKUOW1jTKkuoWWVbTrPtmWap/L6nRTfdLa1olOa+3dB80Ugr6D5fFVY3y8Rdfy/xl5ZIYiZe2hBSl4hB23Gui3vJRUo/Y8G3lu14VULwzZy425cG3wARMyk0bob1SJuqIdkFZAXu+V7fABaweyEjaA984lkTqFjkJmWeUErnlchULu1sXuYf65zhtCTlH+0ROEeMaAwWGE0gIrgRc74YHLIzII0arcANATvFuOUc+eKekRScDuYzLIM/g2Vj+kBV8J8gUZAf5cxnl8oRycF3Axg3aBh1I2hNtkI12RLvGaEDc96qqGgsRXKeknibD+X/96zkbLc/P72P6GMs4o0N9+3az36Q5efJ0I+3IaZ6DzKHt8k0gj2iTcALXW0wgHzVqUxk2dKAZduAKRK5jNJ3trbfGWqcY2Y/cq6trMoMindevv54k9957j+rprUzv0LZZ24M9+eUevlcMgUyuRSY6R/BvgrK73naZyXHO832xYW1nZI6RMr5hgjbg3uschAXc+J7xjacMfLOU3esUXcUx0uX7DOga6HSLvCt1Gg+Nk0bKxwBJZdIJflt8hPQY8VlHWUGe+AAgxLidQGbdxx1CRXr4WKJ4aPwcp4HT0LEkMZscos6MdT5SLPQoN4g38VFpzFjP/eOgJ8+HifLiHsAHh6Iif3zgKCwmizA0zDGsW3xgdChwDUJY0NsmXYg/Co2eMMchN+SJHj9KmPxSBj5a/qYMdCL44IgEwQeGHx8TbKgXOjd0iBA87L0TREeHUHRcw4dJ3QLqmbSpez5gJ9VsPCN24/lOvvnNu0Hg+UYZSZfrXLjEpsV5ysJGOdrvyUNHgvdGW/HnueDjucRbT0ggD3G20BNjBa1mKafM0TjrhT3ytR0x+YXOppa9ntn50feTmJhg1hgs8o8/8aRZQwu13iFRkPV4Pc9E2fgkrCaqYVSAa/J2b0Ii+dB30hx1k1kdqEPq1+sYUB7aTWJygkyfXS0fT/hSZsxdIFnd9b0PHirNyWlSoR0Uwa0mOV03FcjxESXmuk+I2BaHb31SRK9N1M5AjnQv7CUtzSKz58yVRn2vPfKLJD8vzTo6KMyoaw2+8YlK6iH3Whjd2uL0pjVY5AvyI/L5xMkyavP+du+LLzyn7yBB+vfrp+WJ+rvSbiibt0k2vjveHecDVg/aNLKN75JY1Vj2UNpY0ZEDyAqMDYxeosAZrcQlkVE85CMyg3ZLzHgs5xggSJN2hwsZZJ1JrxAarJN8P/zNnCNGACAbXM8xZB3vEiKBYQTLOkYRDDF8c8hBRj6RtRAJZBXvlzR55+x9PgtyC4t8wMYNZB2yD5JJO0dG0E7QW/MXsOR+nOTmZZmVfezY95Ws3yC33nqbjbLTJm+66WZzic3MyJbEhCS9N2IymbY3adJkeewvj8iLL76wItY77RovAL4TrO64U0L8aefII6LdLFq0xNrztttsI0eoPu5Z2NPmnDBKT9tFn5MGRjR4Ad8Ei1HRGamoqJKFCxcbV3ju+efMdW2HHba3EXXyTAAFQr7CKbyD4fLfwTfjupM93z555Dvl+yJNXGn4zrC8wxl+8YtfmIEPQx/8ifS4D1CnppM0Perb9WVA10Gn+8jTmFDifJyARsQxGjSTqZh4hV+4g4+Ca5iYwkQSPkgaMEoHkg+JdmWCIiMtPjoUFg0YyxO+nfTWsaRCrBnuwkKEosN6RCOHiPIhueUIgkovnjT4uFF8+O9D2FFKPAfLPVZ3lCQuQBB9lBjP4ENDsPDBu587fqbcx3PprNCLJj3/iOhQkA8IM25AlAthgSKmk8OEWzo8KDx8X6kPrGl83J5/9pTf03ErGGXkuvYCYnUfsDcT9r4B3kV7kKaf5xmgswQD9Uu90cacIJIXjtc11EtWTjQEo5edXMbmtE4F6YpzupFGgu4B/9ZW10tmupJi/fuxx56WW/94h/RVknrssSdIbkG+jBi+mSSlJQuLqKoOkKqaaGcnMZlOYrzUVhLBYPWfIPkETnTYyAflqW9Jkif+9obMXFQmrfqOew8bQmxUmb54oVS2tEmOkvNGfb1trXpPq3aYtB+Q0KzCX48lNEPCW6WsoVQ7Mc3SMy9bIi0NMmviOGmtWCYH7Lq9HLH/ztJaq3ltWxl9iYg4kHj85VtwvI+v13QIS7l8uLudj3wLnaGeuTJ7+gxpaq6XiRM+1Q7oi7KzdqT32Wcv64Q6KBPvCtCuKHPAmgG5QS4xGvnFF1+YFR3/c1wAcAPku8e9BfmDfzBGBNoPcokoGxhC+JsRPQg9nX/uwTWQDgFh85BnLq9wuQFY4pHNGFMwUPAecZ+BYNGZgLQjpzCs8M1hsUdmkz7vGVmNTCYvGGEApAX5iVymA8DkRDobARsvINDoeEB7YfQHYMh64smnlHB/JemZUZ1MR7J790Jro7RH2iURyGh7FeVVJk8IJ0wHk47BwoULZMddtlP9GJU16EeMheh85C46DHJN+yUP6H6uQ4fStkcMG65yr1V69ii0Z5A/vjW+MazrdKAx2HEP9yO7IdfMH0G3Z2VnmAvZBRecZ+Qd1xdWSsX9l04Dz+f7QH+TBwfH0SHs8UjgmYy2sdga8pPvHGs83zSdb/LLd0Ra3Of3oqddH5JH19Ucd51JPgLWf3Q6kUcRAW9obAClgq86xBbXET5oPmIaHEqeRgZ5pZHT8LE6o3yYfc0HyXASx5zIomAYSmaoCf9RPhiG2vioGGLiQ8PFhg8UQIJ9EhgfHR8DDZwPnY+WqAv4o0PYsT7xTBQPighrOEN2KCt65nwgfBgcZ5IuPX8UI9Yn8sZKcEyYhciTJ66ljJ53ys6oAMexwvOhUm90EHAzmjp1quWVOuQZdGr4kLHK4RtOWagv6pY6wDKATyxKHB9X8sfGM33zD5vm4R+6171/8IB69fvZYgUCQKHHCgpPx9+1d+A6Gt7MeSYwQQaBNktzm7S0RiPBIORciHmHhPpDoDG5FDQ2N1qbaKhrlF49uktluf6tLL2gIEuWFFfLHdoxGzdugmw6agvZYvOtpd/ggRajPpIuUlbRau8uPpGhy1RprifW/Oo/QeoMpeJClXfM37StRfqsB554VZKyekh29wJJVGVW2dwiy+qqpS4hWRLTM6RN9y2tiVEi36r1r0Q+UblyQot2BpTRNyRo2q3aoUmIk/y0BGkpXSKlc6bJgLwM2XfHbWTk4AFKyltWhJvU25S4O5HXHkF83RqJPFFrsrLTJT0lUSZ+MV4G9CtShfWR3Hbrrdref21uY3xjdLopK2SOb4n3RFujvQasHtQXm1vZGOqng4/BgONY4JBXGALwS8dih98s9c4e2UFYPMg65Jm2BWhzpMn3QJQaOgIYPCDiTmxwL3z00UftWRgUuBcLJO8M2YOBA/mD/EJ+Is9wR+D7whUBwsQx7uF5vHMsoxgpkF9sELSAjRfIOdovOgNdw0Ynks7iy6+8piT2G9lhp51X+K7n5ORZmyKkMBgyuLdeX24TrxlBWrhwkbmdEliih8rukZsNkPqGqNxH3rBqKyBuPMQcWcR3ANDl6E3aPZb78tIyaWlqtNFH2jwdB4gz+pnvKxJJknfeed9kNp1Y9DXGPDoaWMxvve1m07+sKkuZvMPCt0F++J7Qj+QLUC7SYQ0HOgR8V/AZ8sh1fOvwH4yR8Bi+Ob4pOi109pEPdJrp8AB+cy9y1/W66UU97rovEPmugU4n8oBGQyOiUdF4EfS4u2A1Z8gp1vuHczROrsM1hQbIsDE9Xz48/Df5+Omhei+aayGUKAyUHGliTUep0OPGzYYPkJ4613I/xII9nQcnmzwbUoeCRCEymZUICyhIyDGEHtcaJoHhE0yZuJd88QFD4LiOZ5BfrPBcQ7QcrPluleejI6+Uk84JHyRLn1MWOhuc84+b9OiM0CtnSA9FiHJGqNBZYMIa9UC+Ac9mAQhGAYh5y3UISe/1cx178s1xfq/pPBYFLyfXsPE3+eM8z+Y8vznu59goH0K6I4Hw41nkgffHu6O9WRk0r/UqiAF5ab8BrvU9dQcol+Vf/6uurJXMdEJL0j70Or2kSa/9dNx4VRzPy9wF82Xb7baX3ffcy9pAVU2dERhcbRD+pKN36QYB/s99ZibRi7AQNer1LDiRqX83KLGaJdNmLZRX3p0sPQaOkOSsbFlcUSm12tlI766dTyXUc5Yuk7yCXtKqJJuvnGg1WOIJQwmRxyKfrIQ9LS1FakoXS2J9lfTN085yTblUL5olmYltctqxP5bEVhaFotNjXR/zlwfc3xpP/bkI0bSX/6ldBv27VRobWKGuVvJys6Vfn2xVRGWyaPECmTdntjz62COSq+XZbvttZO8995HBQweZUmxqYQEqvV87F7wFklzV/n+K1T1kbftOBjKFdsQehc33RNtGrkG+iZIB+M79G8AtEIMCw/dYDocPH2rEB5cnFqspKVlmls3q6kr9DrBAEuI0TtObJr169bZ2OHXq9Kh1Xr+ThsYGkz08n+cgr/hGuuV1k6XLlkr3gu5SXVMtGdqxBDNnzTS5wHkaJisLs24D81CIPjJp0kQlJaz5QCdu1d9FdB99DZ2N1eXuu+zXFaSzrvgu+VzV/n+FtT1nyvQZ8tWkr+Sbqd/IlK+nyOJli6Vn954ydMRwOePU0yQpVWV5fILUqqypraqRFm1TWelZkpmTJQ/8+X55+LFH9XySnHP+eXLwgQepAI+X1qZmSc8iGo7+VBHMp9yiD8SlEkrEt2JyXuU67oXoEXRCVH/hGqo3KBqU8M+fN0c+n/CFfD5xvMyYPktKSpdJfV2jNLc0yqgttpKm5gZJT8uUzTYfKVuO2lriVEi+8fpb8rdnnpIHHrjPSDx8BR6DYZBOCXoVo6GPVrm7Ly45zFthz30Y7jBo4j4DR4C3+PV0jimHG0DRYWyUhT262vUwm5N44MfYAtZ/rBcWeRoUBJEGRoND2RBLGIuOW6oh+Qh/zkOoGLbCj5JeKOQZ6ztpMVxMg2fzcFHcQ4MkXQgzxPmUU06xni+9a2acowCffvpp68n6hwyJpqFjFcJ6jasMhB9FyYgBFix8SrFY8QGwp6PAx0jng3yi1CDy5IG/uY5OBenzTHr5uMvg7oOPPuHjIOeUFaEBIOb4+fHh0llgEi7nUJwoceqGdOn5Q1Qh6OQDfz0sbfTauY6ePPVMb54OAREiuJd6oe752wUA6XCc+6gP/8gpE3s2gDXVj3M9G3/7dXQ+KKuT+Fiiz3E6NLwb6odjbPzt74xOC/dQdwgk0mPjN8fJL9d6G8KCwPvhN8d5lu85xubPAI3LfdRdaPlmx/S/5uV+3Cu25exNa8T2cW3Lr10u7/iaiEhD9VBnuDtc9vvf6V3xFsGI9tOzZ4Gd/3TcF9JnwCAlrlqf2gFAwGtNKPHW99HQbAogQxVSQqJ2XJvbLO4wUWXyuuVEV5d94RVJyOwpxTXNUlJdJzWtWm8Z3ZScd5fk7O4SH8lQpVcmqfoOUVzx+tDMiHbomuqlRTsDkQwlSkkRqdR0m+tqpHt2RLJTRJbNnSZNlSUyoDBXjj38IElWIh8vLbrh9tKqZV5eVnzjveD/AWoqVrRoZ52fRLlZDi2VPPrgvTLl26/0cJzsuc+eMuagMdJD66epoUUqaypNISemaLn0+oZmbVP47Gt9pOg75NHE0m+fB9qdt1netR9j41o/ZtB3xXWkYNnTvyECTiS8nay3iKnP7wN7Q6TBSMp/uafp1ymJ92/Dklr+N982//Gd2H9apw67Zvl/mpr+q+nZtfoRtHtOm7YL/y6ib4Q7eL90RPVbs+8vaklcFTxfft5/A/7UvqbtHVymoku3qLxLY5RKf9fXR5eddxJk6cXHSSmjCipD6msbpKauWhrrm/R7bpQ2iqL5L15aonlUmajttr5R5at+p3xv7AmfWK/fOek1N7ORNm2V7wyyiB5afUcft46IklgmfCIb0RnskY3IO96BGwtcNvKb8/zmeF5ejjZy/U6UCDOnJ7qPF/3EDPrJWT3bN6+P5un8Zg94Ky4PVoWGhqiMoI5902zZnnQaVPzae2xqs3pZuniZzJk3WxbOXyRlFaXy4vMv2VygrIxs6VlUKMOHjpDNR20mI0dsKj26Z8nkCZOsDJmM6NPmNOGlqvffVmL8muq/Ht27y9bKE/bYbU8ZOLif5bVO6xyDQXLqun/bzdoBjhL7qHGRibfFxUuVe5SYAYYRAzqkdIjrVMY+8shj9vv3v79SnnrqSRtZIHAHkXEw8DCSj+7FIs87bFZ9SscbfQ3Rh5OgE3GjxZXNjZzROtaKXP53wMaFTifyNH5A46PxQsIAhNV95HGDgQxzDuGEAIK0MzkUMsuQGVZwCDLEFdcVhsD4KPg4IKgQTtLHXQe3GKzxuKUAhoEhXPiuMyGE67mW3jDPwuLNtVi9GYbmI2JYGl9OOhlMJKFnzCgChByXG65DQJMnyAAClg8UPzbSwRrm/vxMTmFGORvpQtghqJBOd8VhEi7XkheAAICIM5zIBFmEMx0XBDQbZJ4OC8KAThEdFDoIlIl8MRzO0Bx1FFUkUd9t3/jNcTpENBE2fvve/2bBJT/mBN5JPMd5T+xjz5E2e44zQ9+xKgFE/mPv93xxDDBM6EKMeqZ9sPdjWAhjz7EBjgHvMFFn1KErOtoa755RH0+T31zL3/4M7uc413vd8964jvtoS9Tho48+ap02/JFJk/MjtBNaWt26wuJDufxeysox2oznhTbBNTybSdtPPfucjN55X2mIS5amuBSb5NqSmCF1kiI1zfrs5jip1Hu4v0bfdVnxQmmsqZCmmirJTEuSor6DJKVbH6lTZdSkSiYzNV5y07WDWLxAaooXSbb+/tkpx5iPfFJbkyo/VYBa71HixaaI+/6uUdpN0mcmSk1Vmbzw3PPy6F8ek9TkFDn9zDNk3733sQW0ipTUN6iSb9GOCGHmUpKi3YOa6gYpKS2WAX2LNJ3Vw78j6s9BvTJEz7vBvxXyDmhT3i70j3/fr6+A9K4DLHzo9wS1ZlGNoODaE3UZwp6N+nSLIn/TdmM3PaiEMUqCEtgz8Txm36ZVX11ZpcwPwh8l7ux5nnXA9HeaErxoPlY+w2UD+9j3vuLdKvyvGTPmmfUUOYWuQM/QZigHaTGyQXvhGLqGPYSe8hFWloXdWpaXh+fxzfNMNr5TDEz8zTfo3zHHgWUzPlniE1YaGfz7d/nC79WBmpg3Z5bWycryki/yy8bfjLisClYXymqzc3EbieY9tt78b9w0yQt5Qra5nOM3pD8xXuVc9NJVgvIjy6hPZJlvpme0zeR2y9fvuNRkI24jvAeADKbjgS5FxqK/3U2UcvH9NtRWySaD+8oCvZfykk/cVTHI8W2ziBOLP3Evc0jIM9fx/riWtPxdfF+gQ0nX3xl549mWPy0nhir2/l5oH8z/I7gFo/oYCDG0YX1ng9PgnourLGWBqHMvafMtocfhH3gRMOJOet6u2+8DNh6sF641TurYIyho8FiUcTXBfQWyvEL4KxBuuJ/gCwY5ZZgJgUNvFf93JoAwCYtJoDRqhAPX4deGHzsTYSHNpI11Fys4cVb5iPgbwRE7rAXB5zjp4b8JSAeCzHHcaCDcCH1WI2SPWxDk20cF+NCZzAJRZzIMs8m9N81kXVx98NWnA4Bl3cGIAc9h0hgCCd866gifVMqPpZ56oneOIuIcApB5A3SE8GlFMDAMznm3kFPHq1MS3iTYc62D366wYrf252KvQXHFCnK39vN8jiPA/R42jvnGccJs8rcLYN/8fie3/I3AcyLBb47TJtaUPtfSRtgoqwtGF4bUWew5BCpb7D28W5QC9c7mio5zrnxoE7Q/ftPp4z10yy+Ubj37KRGIjhaRHh0TLC7+HZBP3hPpcp60uIa0Xn/nfUnO7SXN8WnSmpAiLUShSYxIa3xEWhL03cZFRyqamxpk0ZyZMmval1Iyf5bUlRdLr4JcGbrV9pI/chdpScmRxupKSZQG6Z4VUaZbLaULZktTVbH89sJfGJFPVCIP8cbFBpcZJ5BtSuS/rwCBiAzoky1ffTldk2uTXn16y1eTJst9Dz4gC+bOk2GbjJAjDztcevYukqLCnhb9p6G2TtqU2OVkpmvZREqWlmobW+naRXuL1/NaVf+GqMUzWsfRd8PzlcJY6NGV7Xjle9WzXLDGwi0/uY5kujMBkf++7w806XujnVFnILYu2du3svw/O6b/+XwUvse0lKgPLlKGWvQ93TXbk56mTSqx5zGlM0+jslqJfttKMgNi/8bYAQFHDiNr+G4YkcRtsrq6RkaMGKnfx8q2wXfXftSPY8hk9AHfJhvfYCqrOtdH53Ow0fa8HXpbpIyA89QHv3kWG64cicnERYfcc010NIDIKMhIZBn1tybkZKmu0PokbeqUe5AbLgcpR+wzOe7nWttaZMGCOTYCyL1+DZvLR/et9ntj07ZRRK37NRF5ykHZXW7GbnzHFVWVlkcIP66HEG7qFx2MrOPdObz+yJvlr6VZvp74mXTLyzF9iLGEezDWMcqOnsBg5uB+8s0+KidW6rbvCx9t572TJmUFPIONfPIcjuN+RjAKcNppp5lMZw4g7RKfev6GI+CFgLcAI/W0Qdxs4AbMc2ESLzrE4e0L+LN9H7DxoNOJvAsNb+x8FAhd4p2yjDLWbiaA8mH7B4yQxE2Ehk1DZgY7HyyEHUs+lnJmgRO1AbLLHis8fuG4qfBx4BYD0eXjw0qOWww9YBZJ4KNBmCC4cU+BtPMbFx4EBMKNjgIEH1cdwl8i2Mk7w198iBBAJodB8iHTdCRwx8E/nY8RNxp82ui5Y4mgY0GZIP90KOjJY5lncitRKDhHTx9LPB82ApXOC3WB1QLLA5ZehCzlIdqEl5l8+IQbBB11zf0ca//xs4/9GwEVCxdQ/jdldsQe933s+VghzN+cxwIO+Jvj3h44z8Z79/Nsftx/o2T5zX1srmg8DYRk7HnOxZ7nvfA39yH4qWM2FBDHqXfPG1ts/jjOPew9be6L7ahQh1ht3C2INsp5UFPTIInpuRIXnyRNHNP7tUFKrgpq6o22wfslLZ7HRn0w+sQ7/HbGHMnrN0KqmxKkql7z3xIviZFM6VHURwYOGmYdv5zsTCleNE+mfPGZzFciX71svjRXLJO83HQZMGonGbjvySJZPaWhplJa6qulZ066pEqTLFswQyqXLZArfn2hJLYqoTASHyXyDOlH7aLx2oFQhWyl+e9BGrOmTZVtttlasjLiZdqMRVJTVS3pmRkyY9p0efPtt+SzT8fZwlrZmVmy2Raby5677yFbjd5a8nJSbNgfe2uSNrH2OhniTv1T17Rh2olfwzneG+e65eUaM/T3CfwbiG52aDXQ67syiWez8lEGp8jffc+/NqlQCRntVWvL/otFaXmpneMdsPl1gLGdZUujboZJ2u4T9Xwy1yQq0eMxCq5kLbXGhkap0U57rX4TlUqe6vTvRv1eGPGkM89aD4sWLdTvfYHt+V1bS9z6ASrzUlQ+50q3bhDx7irXc/V7zLI2MWDAICOkgLwhH5GLfK+4rJSVVVi78O/P/7a9Zs7IupYktv2wp+0AZIK3pVhEr1U5rJ2IhKSo8YVvnbpAlrgcIz+rA2+g0SbLr2yzgLQ9L8ic1SIO+Rl15SP/LuNcvrG5ayV/u+yLPZ+bkaMPXP6yVgFkGKBcbOTR/6b+eHeMtFF22gfnSdefwTsC/CYtDGy4uGKgqaool28nTZAp335txjLIMeGhuY9vm7KTZ8+rt0Pgz/Df6wqvbxD7rhlxpg6RxZSZ9opLLSPZeBrAI+jEUE54Bh0ZuAFuxYzcw2Vw7eV+NywCykf7cP25OsTmJWDDxXpB5PmoaHC+Qa4goQxBQZIhubGWBT56hqSwYkOY7777biM3CGAs2HQAcEfhegQkHz5/46PMR4OFGt96Joa6cKL3S+cBlwU+GD4QPhTuRUjgx4b1m+pCyDJ8hxsPIwC46fBsPi42rPYMm0EC+QDpOGABQgjR+cD9hpnzWBu4D5AnrPF0YrBMQOQhoUSrIXoDfnLkl4/bhRvuMxB1JrVRDzyL/DEsRxp0ZtwqTxnpgCAUnBy2F2Kr+uipn/aIbTKksaom5Mcgxf5eY4W5P4vfDu5pv6EoQWzeOO7g/tjfoP154IrB92xch8KOBcdiz1M+v4/2wOZthvPki7957z78zsbfXMtx6pt3wnW8I0YZmLA0f8ES2W2fgyQrOxppgY4bRJ8yQzR5X7RFOgKeNnlBEfDcmQuWSWJOL6lrTZZmYls2a7nTMqR7/4HaWRwlgwcNkJT4ViPxkz4ZK3Ul8yUjrl6aKoslNaFZcgdtKSOPuVgaMoqkobZS4prqpHtmRBKa66SqeKG01lXKBWedbm41WOUT9Nm41kBescKhiFtUOf577X938Eb79c5UZbdEykpKJS+/m+Rm50iLdhRwscnJjZNFC2vN6jp96jR574P3Zdwnnyo5LJPC7j2kT+9C+flPT5VEzQzvCdLDd8s7JfY/r76xceU7B7QH6jcpKdqeVrYqlHtUwfNefSPW/+pByfWmrkrmlYC1ragAvhPK8d33/AuoBa0tqzv/NrweszL+nUjql2XnoufjlMAnGVHXvqLU833VN5jfPWFLcb147eVXbEJ6XbWSOCVu5dpOistKpaq8Quobas06yeTbbt0KpFevQpV7fW3Pb47TaWPEJjkZtxA6dKwrwchalDTy3cW+75V5i/6mPfkxysbGPeybtJx2PqbssRvH/Fv1dhdte+6elyRz5y3UYyvdaXgm9/ozOLYmpEeYiLzS0BBb9wD5w/NJh2f7nvwwmVyFhrVfrnHE/h37fE8T+N9MoF8TqJ/2+fM8NuuGgYyOIOA4+UX2sSE/IcKQdnQcOh8LOPIUw1lWZrocd+QR0ruopxk4qC90I+eAj0CTLqAslJvfbrCx568jKB/lia13r0OOkSePgAdwtWRkCN2M98Bdd91lBjr4AasqE7ADHuPGRNdhlI+8k7a/w9h3sirEvsuADRfrhWsNWWCjodI4aXx8wLjMEMqJjY+a4zRkb8B8BNyDBd2VOGAGOO4r9H75IPAD5xqs3fTqOYeyh6Dz0btlGrJNmCos4PzNh87kWWaFQ4x5Fh0Dng9J54PkmRBljrvQg4yRBi4zHEOgsGehIMJN4dvGbyfTPBvfd4bVsKbTeeAjRmB5WC1GEqgPOjXUDUSfeykjVnsEAUKOD5wyMXKAlZ7ykkfqj/Peq6ceyYNbTFYHr9PVwYVke3izIj+rgp+nTgF1wOZ/Ozx9bxfA96QB2fV7/Rrfs7Un6u3hHY3Ye2Of9d+CPJFnF+wIcU/L2y6/8ZG86+4/y6k/O0dGbrqFdjDTVJA3GWnnvXMtHVraNe3E65H3RZ3RxqbOWSR/e/ldScoqkEhGtrRi2W+Lk4iS+V7atgu750l9ZZmM/+hdmfTRW5LYUCW9c5T0VxVLQlOtZAzYXEb+5DdSHJ8tLfW1kqacNTMpXmpLl0iinu9XmC+H7L+nJCqhMiLfpm0GtxoFk8b0UUbk16LL1wg6IHw7uVmp9EGMJpaU4zJTImWVFZIRSTNf5NSkZMnIzpLkhESLBDT+03Hy1ZdfyJSvP9dzhK/N1DrsLv369ZchQwbLgAEDlUTlSVFRD30n0WcB/mYiY0sLSpf3w/cXfS7lgZ1CMHC5YZJiRN8fx728sftoL0DbZxcl8oyoREv+/UCpmbBJm0aWxOPf/m9do5XE3b8Jvo+V1yfJuPGTpbpGO61Ll8n8hQtk/tx5Mk/f77IlS6Wqplr69emr7SJdCrrlS2GvntK7V5F0L+wheTm52s5TJZsJ26uof5cvLr/8u2zWb4fvyTvkEEfywvfl5Ah4Xi2feszP8xtwjq1Mv1fz4ddr2Py4lxfwvbNxLzIbmcAeAt+qHw8dV9obk2SZFOt7rTUl6hna3pRoW6fr3/fULun4M3mG162XBQLp8sfz4RuNOF47+jaZePkx7om9hs3T9zrxPfMUtDtiaa8OEHLSiK1jr0ee9Y3qPdyTkHXkFbcnDFhR16dq0524IjIKjVsKhi1GoiHuKSxmx2hQTBNGnrtOQ46uakSC/PPueUfInnUBBhbgdeX1F7sHdETQ1ZSDNmnhJ5W0Y9ShnCxgCT8hyhR1htyn7Mh5roejuAHP888+dsTG3knMHvjzAzZsrBdE3oFQ5ePCgg2wTmPRoDFCcGjMNF6u428+fj5UhIILF/8bYc1HjQWadGjwkDoEBR8OAsHhQhehSNr0jHkm1nsnwlzjHyd5gUAyCgC4ho+PZ5EHno2AQFlgRSCvEGgEC4BQc468ki/2bKRNOggxnknZAelxL/eQP9JEIFB+ngnIH2kAV1Sk53XJh0998Js96SBQ3XVldSBdQFqxewf11h6xTYpnODju78n3XifA0469n7JwnI3693fgiL12VaCO/H7gf/vv1VnkPV3qiWv92f58v5/6iT2/KqCYvAOFe5OHBHz8iaflXy+/KT86+FBzwQK8f9o0Qpt2RfnJD+8pEknW81ECwrm5S8rkz399XnJ69pf8wiKJU2JQXqWKrL5BklOU5GgbalbyPv5DJfKfjJWkxkrJjyRIQ8USJewiRZtvJ8PG/FxmV2lnqrFeCrtlS2Jzg8ydrp3frIjsu+tOMqx/H4tag1sN1njssJBYSgqBXzciH6dtsUHSlKwQbaJay0RSGfpOUNKNTS3SLU+/C30YwYXKypulTL/NZq3zHK2PbjlpsnThHKmsWKb1ulg71jN1mysLFsxTpVmmaddoveVK3769ZfTobWXbbUcryR+m9evD9VjtKiUJQpCs32GyEjbKpOe0uGYRTk1SeaLHfAQidm+I4+quSeSjb9HeaPTn90CNyhIH7dRlFHu+jQH9+kmFyjuMHhggmCvCyBPfZa225QULiyVdO6Hd8wukV+8iI+7s+Q2Bz9IOmhFlugjK2Ni3aXatQ6Udy+amRqWSqyeiPBe5jjxG9rFH5pi81ZeI/G1q+vcVq8m/EyWMKnyDyGz0AtZhCCekDD3SoA0TGcczPF2A/GAjHUC+OMc1PJMtKTFFDj74MCtPYlyipKSlWJSmnG452rHNldT0FKksq5I2iLY2uv/Y633UMc/xPWXmOU6WeQ7w/MRuVGJrS3QdC8rqcs//BlZPy9OMTdePT5+yMljBqoDBCX3JO4fMYrBiz2+OF/Xts6KtkFcMZoyWY/Ti76GDB1g6sV8YrZWN1ltXXStLlyyyd4bxy/3HyT955Hhsfq3cCv7+XwAiT1ou//nbN0C5IOTkjWfTHmgrEHTyRHuiXbq1nqAbAH4CD6AOAOWhjVJXPMc7g7Hl8LLF7nlGwIaPTifyEBI+YP/o+DBo2DRUGj2CA0FKw+cjJbsoAYgRx9lo3E5oEQ4QIRo46SFw6dGTFteSrjdung0gzdzHB8ekVT4afsem6YQXyzgfpZN2XF0QOi7sId98vPxGafA3Hx7Xkgf2/tHzt+cFBUKe3ULg19LxIE9c53VDvqkXhCE+dSgHnke++bi51j9wF5Ic9/PUiwtOnrEmkI6n5fv/Bfy5nia/2chj7L69IuI4eWfv5eG4X+P3+W86UWsC79zfR6yS4veqEPsMNp4fC47F5o+6pu3QZvkbgU17ggwMHTZMdt7zR3Lc8SetWI4eskAbJS8QBUaNaFfkh7ryNsvv0pomue3BpyS7sJ/kFhRKY1ucLC2rkaq6RkmNKAnS7yAjNUm++OxjmfTZh9JSXSLJLbUWkaZnt0zZcpe9ZNheR8nUxcUSp4RoYB/9TmrL5ZuJ46V/YYGcdMxRkp2SuMIaHyXw/1sin5KcruWMrmBMuWnLtFmUVuy7pD74NiIRvl++D8h9vaQltWgaIilJqcy5lKaGZgtjV1VRrUSxRiZ/8aXMXzhPpk+dYfvmxhbJysmUop69paBHvpxy0smSrHWUqQQqkp66IioO/7TohveBVquVuf3e2IRdTTg7aobpl11pD6KuURTl++4b9WUgnyEldFqRWebDrO2W0VHaKu+V74D2j0UVuZWV0007WDtrOtFJgt7G2fvf7YmSHwfx+hLq66q1U7WS5vk5wN/oCb5H2hdpkSfyyr6hsW65RbTS9ATGGeQBbY97AN8gMgTdg2GHDdnPMcrEJMV47eylaCc6QTuESfGJ2hHU/GjjadZvJk87kjX1tVJRWi7FZSVSrh3MCn1eo3ZgG1ua5YV/vmQdRoh5on5rOZk5kleQJz3ye0h6Vrocd8xx2nHU99Wm7+s/9iJZ2TmmO8g3Moa9dTCWy/hYeN2sqCOtv/Q0JuS2mCsTnZLmhkZzZSJcbbPWa1uz1p3mk0nmVbU1UltVLZU11Zr/KKmMo5e9BlCn6FfqDz0MMWUfdYlKj64Fk6IdLe1IJ2pHGm3I2+SVWhdZO/MMPiTycUf/t3JrFRha0bOpUWMQ8oL2ASg7spI8RuVGNFgAepVjXAvIw/8SLv/ZeAbP5V1gTESGwR3QL7wnjEjkBR3HN8P34SMIdCD5VminnKetAdL39xf7N3BZyd7/5lkBGz7WK4t8QMDGBD68b2Yskp/+7BcWmcldvRDcECJcwlDSq0NjXIr86sqbJFOJfH5hb2lLjsiyynqprGuRtOx8ycsvMIVSXVEqi4jNPHOKVJculoLMNBk5dKD0GzRI5pRVSlHffpKsjLWqZKmULlkg9RUlsv1Wm8uJR+0r5cvqo9Z4VUpMTsUSjfJwQtusinNNRN6JF1ssCYuKnTipKK9RZbMy4gxAuaH8IF9+n3ewfLPjcarkm7HiN/0bwcFi6b/TU9OVkGgnXjs3pVoPSxctlTnz58ii+YukpLxEnvvHPyU5kqyEK0/yldj3VoLfs3dPKdSOUUZ2hozecrQStXhJ1Y4C16WlpEmSEn/lXJov+BrlgMgrIdbnmcuDVo7mTt+vkgWtJI7DPnCViN1zPCEuccV9q9qv7TwuGHAcnu/72OfissFLs/NkTf/i+coxda8UWuseSsP7hCDxfiFQ7PlNfTW1Un9KRkqLZcHc+TJ1xjSZPWOWkrRl9p4gvpBk3ilkBLIGwYWsYV2F9EJ+OQex4X3aO9a8l1fU6sPdZzxKOmizEC72fj0b7YMt+v4pS5tkpcVJY0OrkVcns3SU+U37wV2R/PEbUgS54zhpY9EnnB+dQ/IHSecbZI9BBqNJ//5Ri+hqofmgBdCqv88e2sl84ZoqrV/9/hYtWGwdziVa7xVV5XLbLbfLMcceLccfe4IM32SYrSbN8VT91pkc3NjSKlXVNdZhItDDN19/Lf369zeLLvmng+Kk1b8v3hnfT2ZGuqZXoR2aWm0nLZKZnSV9iujgdpfkRE1biX1GWrqNhCQRWYdJqXo8MTnJfhMbvVfPaFhHZBak2De3GPPeAM/zbz/276TkaMd5dfWzpj2gxfjfAQEbKwKRDwjoJPDhzV1cKT//xTm2iBiuWhAKFDCjLZB6CM3q0BifJA88+Zy0pGRYHPm61gRpiI8ooed3RGpb2pTkNFl6qUzabKqV+qoyaVPFnZGUIGmpCdI9P0tmTJ8iESWrTfU1Urp4vuy35+4yZt+dpLK0SiKJcUrkNadYDZc/FyXsRA8ivyYBgnjxDbgSR8FjzcNPmMWumpXYEY8bF5uV0UviJDVFiZ3ykBa8f5rapElJWINudn1Lg+Rkpmq+lAnRq/Dehe7NSKv7nGyiApERCINSWKLZKDFlIRf2fXrnSVVtiy1AM33mNJkxbabMnqskdWmJVNdWSWV5lcRrPpITU8xyD4FKUhbPb/yLDzhwX81vvHYYIpKWmSFZ6Rm253eC1nlaSqrVE/HSCbfHXm80AmJZXL4ni6vat2HZ04u8vtvvU+KJ4x4Fll0sqVhW3aJakJsXTUfrFktrfU2tVFRX2eTROmanWugAAIfZSURBVG0bU6dOM6KLlRrSh+WQPb85Dhlnz8Y7hJRDdLEW0lY3GTZcSVyKWRfdokh7o2PGO2a9Cv72USYAiYZMQuT79hushFF/19VbdCLix6dEUrVtJms9iyyYV6LXNUqd5ptJz1UVlVJeWWHRjVgx+Ivx47Vs0cmlEHTvAPKb57BuA88mf+QXi6iPqLJibYJN+Ixtl/y9clvebFeN6K3rBFzGAO2hWR/W0tgidY11+i02KUlvtP39D90vr770qozcfKScdvJpMnq70dbbWrR0idQ0NEv/AQMkPY0F5r62lbwnT55sscaJZrbD9pvpd4OLYdQ6zTvKzNCur35PtTUNkpWRot9UNC4+HSTrOGm5GvQmOj3R7zRaN97Z4pgfZzSNziHHo50s/o7WHaivj7oegv/Ya11z7fcF3wB5DQjY2BGIfEBAJ4EPr7xW5IILf2WLlzCpGUsgZAnXBKxcrvRWhea4JFlS3SRPPf+yfDt9vgzadCvp0X+YzFlWLUsrGyQtJ1/KquokkYgdStzjlfDENTdIUlyLZEWSJSs1TmqXzJDsZJFxn3yk5K9efnHGKbLD6CFSVVanZCpRmpXA4bpgHNkIMxQTZYwFOkom1yRAsM5BqJxc+fC3E4K25StoEkeetJjMCgFOVSIfp7xv3uwFRoATYE1KEowIQxb0t3FiLQsrYJIf32uytocK01FgxUzCJLInUgrnOQ6Jw4obp/vEeCyOCVpPEPZkJexK8vT37JmzlfDWKYGskpKyEilZViLFpcX2u76hRsZP+ETT434lOUmJKyyX/IZlQFCxYKZH0iQjS8luZpbt+c1xLJzUo9XvKvZE8VnT+elTp9tkyWYlXlhQm3CNIOoLRF6J8eKFi1ZYVMlPm/aKuK6xvkGatHc0ZPAwI9q0OTqOEFwPAAABhshzHoIHQWfvpBzXlmol1o7m5WQa6zwbxJFRJa5lw0LrpJ6/adoLFpVKPHWmL5P8QtCXlRTb5FdijH/84UdWPsrj+aZ87JtbmmTnHbZXEptq3w2dC9w26GjgUhOJxGuHZOVk3FiS6Z+VNs1oR0/R/lNDM9JW1gTIpL2M7wN9gRjLee7qXLgWLyyW/O758tXkr+ShRx6STz/+VIaNGCbHHHWMbL7VllKrxL+8Ujs4VVXWWcFliVGJJ554wuKq05Fh22WXbbVNapr6WE3WOndVFQ3SjaWctX7dak89QQmso6Ub7SBWBv3b30rg+WZjQZ35tir47b43Hv9960+h3YnlfwUEbLwIRD4goJPAh9eg/1x9ze1GgogyBJFCIeMegNKEhKwOLcp0Mwqy5J5HnpOxH42XwgFDpc+QLaSkvk2WVTVJUmaeLCutVsKYrIQxUZKNEDdJghKgRCXAEamXjMZSmfHVOOmWmyP77723jN5yhBTmab60gzFLSWwBcdbjokreRIUSeZR3lChHy7AmQP4oGwQPYmekXctl5E5JQ5ySN/t7OfGFkNY11Et9bZ1ZYocNGbTcMq3lVcIBEWVvK3tqfriNPZ0FnsMz2PPbn8V5Nn+uE0pIC8+E1kDwWRofPoPLBRSB45EIy6szlwX3D9ZVgBDSEYiSkcVLyuw+8k1+IZjs+U0+2xNRiDZ7XBk4zm999H8QON9z3ZrOD+g3kNxbfbCnfvw354cNGWodi0iKduYiqdpBSbHftoKqFoDl7dlHie5/TmYk6hftEaKMNZf2iKXWfbHzc6JzhzjuhNn/5v78/Bypr2+29oyln72T/GZ9Tx999IkS9hopXrJUliqBxxebjlqEfGpHZ8vNt5BIRroUFnS3BcP69+krPXr1lPzcDH2W1oM9PQqaJ++PqET+HpOTo6MAvCugj9SNhY1oI01aU9GOpbeLaPn1u1t+vSa5RkTHo2ih0fby3+35V9un/ozmO0qoabveZjMzI5pXJm5SnyLvv/+hhT5mjk2+dpJOOO1MGTx0mGRnJcnSZdHQt3xzpEF9s2AhE+wZ7SN8Mj7puO3RmRq12WD9zhq0LdDeqaOovKEO+Ju8OMF3kKdYEDrUy8I97eH1D1ZxWu9c9/oLCNjYEYh8QEAngQ+PkfUHH/67fPLJJ7YuAkrYyS8binV1aFEyVlZdL63JaTLxq2ny4lvvSXl9nAzebLTEp+fJtNnzZZPNt1QihUsFE9SqRRprJa65UTVwgyQ2KRFLbrG48duO3kp22WELJXqiyl0JbSPuFuUWqxlfa3ueMsM2fWb0V5SomUVyDcAlw8H1ThJt06JFlFRSRF+aH8UcT5xv1c/0FZYuLjVCynFfuh+W5XsIeJv2LJx0xG6INqyK1KETTMA5iA6bMTb4fDzkhcJwzUrCkJ6eqelwLZ0F3HkgiSsJf44tcY9Pvv5LviBmy/d0eJhE6CMJcYkJNuLAnug4PLd4Sald564y7fc+UrG684TnXOGyo89J0p5NnCaepD8ZPKmuqF9x3tPD5QZ/Jeqhrrba6onN68Xrjg3rNu2QevSOmJM9CG92OvH6o22Bc1wHUYdQ8jduHhB/InAwgQ/XHazHtAvSGzlyE7OkDx0yRIYMHSoD+veXbvn5kqIkXrNqi33pzuia7/UVmIsUzwPWDrWxMOjA+VjCWFVVr8c1v9oRS0zSNsRB/Uf7j5aevop/Q4s+1OuALaKdnzUh3mYUrGwv/91en6fNg2ZnZbB61IMx+a+va5DUSIpUVlRZfRZ0j0Zl+dc/n5Nbbv+jNMcnS2GvIlsI6aCDDpLuBRmyaHGFdZgYDaPdM5Hyb3/7m4wdO9bCH7OieUG3NCX0S6VPr+7WVhyt2jbIy/Ka0jqilv4dtAsHMoHrHbF1D/j5nymsxLrWn37Ztg8I2JgRiHxAQCeBDw+L/Guvf2QT1ViiG/IAScJiBtFZE5jCuLCkREaOGqSEXuTxv78uY8dNkkh2D4nkdJdSJTG53bqZNT5TCUlGapIktNRJ2dLFMm/WVClduED23XkH+fGhYyQtkiQlyxZLYY8CaaitkoryEhk8ZKASgjJVm1Ey2QrZEyZfRp8NIKyQytUBUkR5sICzoeixPEIOW5XFJMW3SFlJsSycN19mz5srJUuX2YJAEE8ssh++977EK9knjnxKWsR8z5O1LFhs4xKTZPiITZX0RcxqjEsILhXssWRqFUpxcd2KjgOEg/xQrzZC0NKsNCIaOQprrF8DnMhCSJ1keTpsTl6Xal1SH94Rie2Q0Eno2aO7EU8s9O4Swt4t9sRH5/7VWdwz04kjvvrz1ZVVuldioy+IPcQmdu+sn0mzStNtZKOhqV6f3yLNLY1SWFCgCUWJK3XjJJY95ccS7+X3uuFcM+9Pr1uyaKFUlpcaWSS0JOEesQDj3gFZxwIMocRFh0mwWIaHKGnnb9pcNEX8taulWjsAtKqUSEQytDMbp50Sjrfpc5Ooc21H7KNTiTUfuvn9Wh2aH7aVRJz8R9sc+ddrl1+sh1dsdN5cBbL3srNny8xcU9QrvgJIJdt/DyYs22Rl7YSQx+gWPbc8SzbZnbq2yCUpSVJaUmZrmFCfAwcNkPGTpsoTStLffPNNm6h72GGH2bonjOxxn48ykA6LHULoJ02aZD70J51wrAwb3C86H0Gvo9zewQLkh3QcXk//BobE2iH2svblASvTUWliYuT71R/QruvyvwICNl4EIh8Q0EngwyuraZOvv5kq11xzja1QzCRDPsnYsHmrA0SuVRVpfFKqtCakSElVnXw1Y4FM+namLCmtlCYlCvjdz5jytXwzaaJUFitRz02XrTYZJqNGDpPehT0lOyvP/LgHDuqm5E7k8/ETpVfP7kqQe8msWYskOTVF1az+pxq5WXNMqECi1GCZB8lKFNdE5PGpjlpvcWloM0sh1lnmAFRWlMizTz2uJDM6ydF9ybNysm3BH+KIE08cwovLiBHvJlbUVBKJa0prvIz98FPlEinW8YHs8Dw2CBzPHT16tO05hr8v7iFsGRlcLzJnfrneH3UpgaxS97FElT1YSbSWM5Pl6FGo70nLj68/K3226vXsmaTKwlKV5eXKNvBR1w6AkqUUOgy60bnieFNDg9EYanNV+7qamjWez2QOApTW/o/uidJDOEN+JycokU2Mk5REXFUYCSA8ouZP3wUjCzZvQstE2X2L7agw6Zr6wMpOKEEIuy+GV1K8VGqrq6ws1K1Z1ocOlS222MLWuYBYpqZal8bgzcR/s6+qrNBrmJOQYuc5hq98bXWN1NTVSo+C7tbOLRXqX89zHZN36WC2tK3sfK3c286ubdJ20v6dxYKycT52A64WcWlZPaJEPs7exPeAfp+QeWO5unl7YyNf/IZU5/foYZfXaacSRLSuQUlJhSSkZujvBFmwqFwee+wxW4SQjuyJJ54oRxxxkF23cGGpuUJF232GTUBm5fSx77wpN1z9eynq1d2iDHGe8nub9zbgiP0bUPomhk2+I6hTr9fovtXm7nzv+lNoF2/5XwEBGy8CkQ8I6CTw4S0prpEFi5fIr3/9a3n0kcfM9QCiWljYy5QdbgnmI8H1pkdXEguMrbifVNXUqUIVycjrIRm5RLMQeevdj2Xs+x9KybIlFme5V36ebDZ8sGypBL5frx4SScIfvUUKCohzrR2K4nJJSU2Sgm7pUlZepYq/VElqgfl7E2KRZzOM3qqEm+diFSU7SVqI9kS+vWJOiIsukoaVlrjdrL2A7/WihfPknJ+dLvmah369+0lhUaHkZGZGy6lJEL86NQlLcrTURFJ0ogoRhUCnpCVp+UWWLSmWOfNmy5xZc2Xu/Dn2u6qmUubOnqfXKTHRTCckxUtWRrbkdsuRbrn5kk4Yzs02NyKZlZWjW4YSnSwl/UzGJCoNRA6i4DmI7iHA5tLT1iKl5ZVaYMicvggs4JAzKoR3pr9TU9Jsj/uP7zXnK37j4uH3rWqfrJ20NZ2nA+IEi71vDsggvyFlgDbVvJwstulWXVUhRH+pKKuUpcVLZOniZbbnd11DrbafUoveU1NVq++FEYTuMnDwABk+dIT06lUoe+2xm9aIlp6Oim2QP62l6OO04xZd8wKLb7STQD7Jl26al3hCd2pHjnpghCBeOxrJKUykTbR6ol69vnzfqu+TSEeULZKeoW9Fy0x6VqV6nOfrK1jV3mjj8t9eldHjfj9NTPOl59knaZ5j74/dMywSh5sSN63m/axxr4ha5LWUVFjMewO8K47U1tVJvXakGKlI1Q4q3yOdJzrx5GVZWbV2XFMlMyNR5sxdKn/96xPy5ptvS2lpsVx//Y0yYIB+WypPNOdSpR9LWVmJbvreayvl/847R7YevaXsu+++svXWW5srFZ1g3hWb5WF5vrxt+WYwmfDv9UKT9t/mwqV73ktsvfKberBoWmurp9XtFT5XJyBgY0Yg8gEBnQQ+vOrqevn403Fy0y03y6OP/kUqK6qV3JfI8GEjZFlJaZTQYP02hYnyiiowKBCKmVjp5kKhvznGNbY3ChAFR3DFiB7VbTn5MGUrTEaLpmXXkilLD0SVsCP6TMuKgTTLlRQMHdRXKpT8Q6wYwm9papDevXpGVyYs6iUtjQ3y1ZeT5KGHHpLXX31ZdtttN4ubP3LkcPOTt0fq9n32IFr61e9r6pukUonLwiWLZOG8BTJv4XwpXVYiVbXVMv6zCZoYhEmvpEAUbvleKaH07zdAOzjJkpGeKTm52ZIN4c/OlLRIuq0I2y0v33ywkxKTzfUhmag3uuc3xxvqlZwmQNQSV/hqs8enm9dJGMz2z43dEz6UfHh+eHW+53zzclJORwm3COqfDX9qjvMOsOpyDN90RkTY+Jt7oiNALUpkEyw+PiuKduveTborYWdBop132FnStMNTkFcgmTla7pSUlVnUDf65LtCkFO3f2HfdR6HZWG376Mj9SnzX/Lbfx+C7PrTdnl2zzRdgYmk0TUj6lCmsojtdLr/89zJmzI/k0EMPl5ycLLuOuQ0Q+0hGxAwFfJfPP/+8RfxhQiykPjUlWeobGm1EhpGVtEiqzVmALjA6w7eenZW5ohTfIav/sV+J1dXP2vYBAQEgEPmAgE5Ekyrhf/zjH/LIXx6Xx5TIl1VUyuJFS2XYJiOlpLRCtR40HMsbiitK0tlHibp+unHNSqxQbN8X318h0iFoqKuRoqLu5ruLKCFnkLvuSnAXLponuZlZ8q9//V3uufMu2XbbbeSuO/8oKUoSJk4YLz2LiqRHYWF7rf4/BaQDkDd3mYHYskFGWGUU0uuRWBg1YIPochx/b+5xIgzxZeN6iDBx00nHN57hbhE801eZdgsnVmv/DQjPuCbgxuKIFdX+N3l1C+mq0nc3I/zUyQsb7hW4IWElh7SRFvdgOee4T7jmNyMoHOMed5MC3MPmzwnoHNDOaMu0Od4nG79xXaMTx7u79dZbbTI9q0effvrp5gJl0YPq6yQlkilFvXtqO5sl99xzj3z44YfmGkUM+lGjRkl+txxpbGLkJ16IGU/bZyQmXr/ZBQsWSl/tqHfg5xsQEPAdEIh8QEAngo/vhptvk8/GjZf7779fSssrZOGCxTJk+AiprKo1F4L/JPIA6zvD8qTQOUSe58a1tdiEwLLSYiODGWkQxASJ1yxNm/6tEfh582bJxRf+n4wZc4AsW1psEyixUi9SktyzV68OJfKQGsgmG/n7b8H9iEgn6d4RYM8xCD3HOQaxh/yz8Zvjc+fOXfHc9nsA2VoTIF2OVeV/s802M/IOgYOwM1eA/UpXlqi/O3tIuP/2tChDLNo/g7L4vX7OSTwgrYDOA+/B2yPvgvfPe+K9MkJD+xs+fLhMnTrVQlF+9NFHFuEGot5vQH/JysmXJdoGmZOTm5Mp773/kc3VIXTltttua5Nn6exy3iP81NZFQ8nmZKWb9PjPVhkQEPBDIhD5gIBOAh8evu3nn3eh/b7muj+Ya82CBYuk/8BBqogbpbGpRdq71qwk8/oBx7esE41fCdIkpf9uD5FPSkq0MIYQiJysDCUXLTJ7+kz5bPwn8sC9f5YnnnhURm06XMrLqyUnJ0OKl5VIRVmJDBo6VNNQdCATiBVvEGvfIDqcw9IOAYKoQn7bk12uZR9LftcE0vS0gVuwHRyP3Xj+moAl3Z+7qudDtDnueVxbPslbbB048QOeJ477hmU+Fn6NPzNg/QDvk/fibSAWRF6iHWKdf/vtt+Xvf/+7ucwMHDxIdt9zXxk0eLB1/pjM7GsGQPgff/xxu+53v/ud7L3X7lHDgj6Ha3gEIWJ5UmgFAQGdi0DkAwI6CXx48xcukwsv+pVst912csLxJxkxW1pSKvndClQxx0lDI64zqi5XEHkQ3duHa241bOsK0lw9YV/dvqmp0Qhdomp1REl6JEVqaqrknTfeknfefVPuuv2PShAWS2F+geTlZVmmrTjNzbJk2TIp7NmzQ5kAVnInN+0JzqrgRNeJLAQHUDY/h/UzlggDT987Af4s7ovdPF3/3Z4otwftAThpdgLtvyFpgLR8H7vFWuZ9i72fsvC359mPex79t6cHYssX0Lng/fk7Bf6e2Lytcd5WMNZrIOkAd74HHnpQyitrZb/995cxY8aYj7wv9IUrFdd+/PHHNp+FcKFXXnmlWedJs1tettTW1klmWiQQ+YCATkYg8gEBnQQ+vLfe+Uj+eMddthjU0KHDLXY67hpMjkxMTDYfert2OZkHKwk9UMIVx2RWJdKdsIcoI0KyszLMupykhJ6FpP75zLMy9r235e3XX1Cy3ybFi5eYb61yCqmqVKKQlgojVFKvZelAJgDpgMA40YkF+aaunei6NT4WEGknru3P/bdwcsXeN9wf1gR82tcE0gCrKt/qwD1uwYW0Ubb2IxGev9j02bwu2AI6H7w/Opve4QS0seblnU3mUEDIvcPJnA/aPKEmC7p3l9fefEflzx1meT/33HPlhON/Ig2NLfYbCz6LeDGPA7ecd955x0g9C0/hK9+nqNC684HIBwR0LgKRDwjoJPDh3XXPI/LG2+/YhDRWb/QFWMorq2xyoYUnXA6P3a5/RPcQaiVX+MrHt0V95n/YfbQMkPn8brlSWlqqWWpR8lsnL/7reZn4xXj5891/ssWZWhoapby8zAh/Rma6tDY1SZwSx44m8g7EHAQH3173X+c3vr+x4DrO+XnegYNzno4TYSdIHPNzfl3secBv3/vfWMzXBEgX8OvbIzZ94CTcwWRfCHpsRyWWhFMOJ+lssSAd6sqPO8mPva79PQE/LOg8+3vlXfi7Z09b9I125tfwTgELl1XXNkpGRkT+9sw/zIUG8n711VfL7rvvLjNmzLA5GkzyHjigr3z08Ti59NJLzXJ//vnnS052pgwZOCAQ+YCATkYg8gEBnQQ+vEt/d4N8O32mPP7YPfLFFzMs1BvkbMGiheYf7fGSYwGPVw5ve6VWekmrxLXG//B7fX5SakTq6uulW16WLFq0RBktQ/1x8vbrb8qMmVPllhuuUrLRZKvKwvmaGlltMlGva5F67QCkQpQ7kAmsyuIcC7fIsznRAYhFNizmfm5VacQSXfaxf8fuV4e1id/29/v1vve8eH5jyRu/yXNsGhzzTgp/WxtTxHZeAPewxVp6Y+H3Ux8BnQ9/54A2wbvj/QAn7rxfXLk4zkbUmkhauhABlYmsRMl64okn5JlnnjEr/o9+9CNzuSFdotzQlvheWEwKX3uI/HP/eDYQ+YCATkYg8gEBHQj/vLBauyIFRCspKa2UU396rvzm0t/JNluPtmFviFXPnrlSVdVkk8969+kp5eUVsmzJUptkVlRUKJXVtbY0f2GvHlJVUS3NrU22sAx7Vopk4aPkxBRJTE6wpfklPrpEP2unJPCPcj+jf/pPi+p47mNxKBZO4n4uSYxX4q37upp6aWWJl9Y4u47f9Y11kh7JkOzcHKlrapYyFkVqazHrdlZGmixbtkQ+fv9D+eTTD+WeO2/WcutzGpqUBFSb5Z46aayv1fwlSyIW6cAEAgJ+cCCZoP4Qech6ssqNFj0wZcpUeemll2Ts2LFmkT/00ENl++23t2sYocLdbPLkyfLJxx/KC/96Ts7+xVmyxx57mHzCtx4guyD+AJlGZ4Lvno6hj0Ixgtd+RCwgIOC/RyDyAQEdCMg7nxiWS8g8yg2FiMXs/of+IhMmT5MTTjhNhg0bKEuXlSqBTlBlmGaWL4bNKyrLVNnlSEVZuSm9nj0L5dl/PCuvvvqqhZUjLnT0QayciKUczt0micrCMea//+570tDcKHVK/iuqK6W6okoqa6qkvqbOjudkZkt8UoJkpmVIZk6WFOTlS7fuuuXkSWp6xM6nZaZLSmKyXZ8UnyjJkSRpbmiR0soKqa5vktRIupKABLNes4orFvn33xkrDz50n7zzxguq1CukR7dsJQAtFqYSn1tccJq0bpJxDQlEPiDgBweKX/vv0qgkGzllvvZK5vGRZ/2A2bNny/jx4+W9996TwYMHq5w6QQYMGGAx6pFnSYnx8s2XX8mNN/xBNt98c7n44ovtOLKtb9++5qePvMOfnr+RX8hA/O8xaLCKbEBAwLoj4feK5X8HBAT8jwGJxxrl0UNcueG7fOttd8gBBx0uAwYPk7T0ZGlpjZO21japqauVBiXFuNgkqFIcOqS3ZGbmSrf8LGlTwv6nu+6Uvz76qCnfffbeSxWqkn8l4sSUXzBvvrz99pvyyEOPyD333C2fj58gX345SebNmWeTUBOViOflZkvvXkXSr18faaxvsIgzLU0tUl5eKrNnzpbPPx8v7499T95+6w0pLy2XxYsW6HWNyrdbpb62XsrKSqWhTu9LSpbyqmrJzs7R/KXq/ZVSV1ujRL1A7yuTN/X+wQOHSZ8+RZKUkKj10GxWeeokEkmVJuoiWOQDAjoNTLuJN/JtY3S2vkNiQrzk5+dJ/wEDVUb0k6FDh8pbb71lC0Yx+Rrre69ePYy0l5WWysknnSivv/66TZYdOHCg7LXXXkbYOY+fPW46WOqx5GPEKCgosN9Y5GPnoAQEBHw/BIt8QEAHAsWFZd19kbG08/eLL74ot/7xT/LHux+TlPRsYXl1vVQaallBtMKUKUuqNzc1KFHOlDIl2YR1/Parr+XmW260MHFYwPbfdz+ZMGGCvPLKK/LZZ59Zp2HTTTe1yWpYyYYMGWLE2TcQ+8nn5kZdfXh2TU2jKtdyKS5eqmS9QvNdI7fccpt2OqqVjPeTffbZS7bZZjsl7enaGUnWzkemlFTWSmJqRNIiKbaITFNDnSrz/rJw7nyzyC9duEgee+w+aWsiAky9pKelmltRdyUKbdpJgUQEIh8Q8MMDKVDX2KKd6QRbqbVVDzRph95HDNlSkhNsAai0SLK88uobFr2G87/85S9lxx22k949C+Xrr75SWZVjpB27ICSeSbGsJAuQfxyDvEPuud/nlqxuDkZAQMB3RyDyAQEdDI8cgoUdAk5kiPPOO09S0nLl15ddJ+XVUaWWkpIojUp26+trJZKSLBlpEXNFaW5utN8LFsyThx68X/72t6fM8nX88cfLk48/bsPd22yzjcWix92GIWzSw/qfnp6qf+uHvhqyXFFRa6MFybol4rqKNODa5fvaGhR9vLz91rtyx523y5zZ8+TAg/aXAw/4keQWdJeCor5SWlFj1npESXNjvRF9aW6V2XNmyP+dd77cfPP1sueuO1pngbmZhJ9sa2mSzOzsHyxqTUBAwL+DT3xpSblE0tIkokQdNCqxR24gPxhBTE5ONJJf39AsqSqfIPt07llUqqhXoVx0wYXSv18fs7rz/X/77bfy1FNPyZQpU2TQoEFyxRVXWLqMQjKCiPsd6SMLCYEZEBCw7giuNQEBHQy3QGF9Yjh50qRJ8tprr8mPjzpWCosGSmV1gypByHa8NOt1KLnU5BSprq2SwQPzpalZpLysRN7/YKw8+/dnpLqmSkZsMkIVcEROPeUU2WWXnWXLLbc0cl9QkK8dBZbsZ7l2IpZE80D6qkfN4tbQ0CR1dQ22paSkrvBrtWuUbDcrCW/B5163SCRBFi5cIv0H9JPTTjtRRo3aUj744AP56OMPNcMJUlDYS+ITk1XpRxU/Iwl1dbVm3uvTt7d8+/U38tlnn8p+++yvz0qQJYuXSl63XKmprpYU7dBY1JVA5AMCOgVxCYkql5KMrEc/w2iEJiJLRf3lm2VZcYmNCiJLWNdi2223NXkzceLn8sjDD2vHPcOME/jOE5qSOPO44Lz55pvyr3/9y9xnGCVE/iFnOMffGDiCRT4gYN0RiHxAQAcDIo+1Css3E70eeughWynxsMOPktomJb4NzWYRb2trNYt8Rka6KtU2mTlrhpSX1si3U76RJx7/i/z5z/dKfV2dnHraqfKrC/9PjjjsUNl8s01l0KD+UtgDv9Oom0xNTa2UlJTKsqXLVMFG7PmwdJR1YmKCKs9ESU1JlkhqiiQnQr7jRPl3zMZvJeaqdMvLKjXtbuY6U7ysTPr17SsH/+hHUl1VJddcd52kpmdJvwGDJC9PyXlNjaQoKUjQRJoaGiUtPSI9Cgpk/Phx9rtQST/nkrWTwnVY4wORDwjoPCTo97+isx/dKXCr0X91Y0Ir8mjOnHnaoV8sPVTOcKxbfoEcdeThMnTIULnnT3fLk08+aYaETTbZxOQNEWwg/HT6mTSLAQPfeEYLscgjK7gmICBg3RGIfECABWFDm/33+7Z/+71qYNmOj2dRnnhTiDfffIuccOJJsvXoUVJWVi2tSuDTUhKkpalemuprJTszTZqa6uTbrybLz392psxWQv/ZuE+USC+RU049WX578a9k8OABRtgjqamaPis54tvKc+KVvCeblQxynZCwMvY5VnNX2g7uYxJqg3YmGpsa9TdDA9F09FaJKIFfvGSplJdXSUH3bkrAE6W6plpJeU858eST5LIrrpTdd99Diop6yrJlxTbpNieXCDWExGwxt5/yikp5/IknZJMRI2X4JsNkttZBfkE3qaqu0bz++4JGAQEBPxxKysrNf93c3lQ4JPDda98aVt+mB6ura6W1pUU75N1stC86cqjEQS9aumyZbL7pSDlg//3N//2FF14w4o684btnkuwhhxxiJP4f//iHzePBIo91His9FnwPVxkQEPD9EYh8wEaNtrYW1UyqxTBH/Zf7Nt03tbZIbX2NLa6SqCQXRcVCRy1Y4ePi9bI4Wbp8aJpbf3bWuTJqy9Fy2ulnytKlJZIQpwS6tlyJfJz07pknaalx8uLzf5dbbrxOJn72sdx91+3md/7Rh2NlyOCBcuklv5VhQwdLeVmZppllChWCzp6tPVHn95o27nErPUPsScSeJx2UuSUgZpHLys6w5/Ab8p2bl22EfciwEXLeuefKoYccKpGUiCntttZ4PZer1yfL9BmzZMwhe8lnn0+RvzzxtGy1zQ4ycOgAmTl3sRT06CaN2oGAQLCRdnMT7j36Tohnr7/Xhu9yTUBAwH+CTyctkmojcylJiZJIZ18P8ukn6J5ROebmpCQl2bV+nD3XZaanS0V5ueTn58vWW29t1vaJEyfKO++8Yxb3oqIiO4crzU477WSLsz3//PN6t8gWW2xhI5QYGhg9rKmut99897ghSluCxCfoTkWtAeG5in1X//5LSsps1LS5qc2i+iRqfVAmyl1bqzolIUkqq6q0vrWuEuOkqrLOJg8nJ6WslNEBGz1CUwjYiOFaQgE5/x77hoY6VYZKdDMzpamlUcoqy6WuoV4SkqJ+43X1uJQUMPdTfnz0CTJs+CZy+hk/lRkzZ5u7TVpqgmRE4iU1SS9oqZPrr71Crr7iUjlg3z3k1VdeUEVZLO+/97YNZ485+CDp07uXCXI6DFi+OhMIj6yMTBk6dIi5zySn0BlItgltqv+lvqFR+vUfJBMnzZPfXvI7GbHpZvKzs8+WJcVVerxQPhk3yUYTGuqbpLy8WkqKK/R3i4XTxPK3cMGS6IMCAgI6BPDgddmwrEPQkUn77ruv/PnPf5arr75aysrK5Nhjj5Xrr7/eImdtttlmcuKJJ8pJJ51k54888kibC0SfPb9bnhQU5Co5ZfRQzO0OVFbU2n51JH5DQLe8XOsU0fFpa42OmDbUMym4SdLTIqpDqA/2+oeWG5mfmBCdV4CMDAgAwSIfsBGjzQhxVCmt+r+1oaWtVbfoBNLExCRJj2RKakqqWeQrKivNopKUlCA33niLvP76a/Lzn/9cBg8ZpClHJ4YW9eou8+bOtWg2v/3tb+Xjjz+WP/7xj/KTn/zECPHTTz9tw9JEo/n1r38t/fv3NyWJAjULViejoZnwcowYfCT77L2PxLXFaeejTPr0yZPFi8rM2p+meWUS7xGHHyjz5y+Uq668QoYO20R22nErSdHzrUrmKU9GRqo0NjbLggWLbLi/l9bN2tDVLXIBAV0ZEEss6G5c4Dvu2bOnhdjFEv/yyy/Lu+++a6FwWSQKC/2uu+5qlnsIfVNTqwwePFTlRLJMmzbDXHwSVGaSZmbmWmLM67ff1b//sWM/1E5MDysrZa+vb7RJwGy4NVGPiYmMuuKiGb0HuU9dM3LJ6GlAQCDyARsx0AKYNb6/aQOijlsNw6AI2CRVSBB7ItBgcRIltvff/6A88cQTFlt56NBhJqRzc/NU0WXKtKlThEWSLrjgAksP4s6wM9cQ8eG+++4zoQ2xHzNmjF0DyUXAY9E3S00nIiE5VdIzMuXuu++SI444QlJSmRRbIv36dVfSXmJ5Jx49MeRrlfCPHr2VNDY1yF/+8hdJT8uUkcOHWvVzHSvC0ulJSYmo8kq06DlJydFl3leHrq7IAwK6MrAkI/cYiYN8I5v4zUJS22+/vYWgxBf+oosukmXLltlkWI7ttttu9vuZZ56Vv/71r0b699hjF/v2WVMDV78PPvhE+vTpvfxJq8AGQOT79OmjMjxBli4tluLiYgvfyVwCX0jLjEPLQwhjLKLjlJTkEcZazFASEBC6cwEBUa/PVW9ta9j0fFNLi2SmZUtOTp4S1gZZWrzUSDg+35DTjz76SIn8/XLUUUfJ4YcfYqSWlU5r66ptpdVXX31VfvrTn8pvfvMbmyyGMsRXksWdWC1x8uTJcuCBB9qkMYDrCUoPAk/0h85GRiRBhg8dIg1K0ufOnmMruOIGhK87xiIi4jBZjqg8rCKblhqRY446Wnbcfjt5/LFH5IYbbpKvvvrKlBPFqalpkEgkySxU60P5AgICVg8IPJ1ujBbIJSLRQDaRU8gxjBKnnHKKxZaHpCLrpk+fbgtIsbjUZZddZmSW/a9+9VsbbQTV1fWy007b2d8bMlgNW6vPRi1wPbr88suFhfUg8meddZbVWW1to11LnaJTgAc2CAgAwSIfsJFjHRwNVaZW1VSrEkuTuPg4I+EoqNTkVJkzd64888wz8srLr1rM5Z/97Ge2WirCl4VQ0tIi8tijj8odf7zNQksSySEtLc3OoejeeOMNs87jSnP22WdbKDeGrz2MpQv1zvaTp/YSlYS/+frbkpaRIZsSfk4PpiRGpEXzygReJsYWL1kmm4zsJwlxSbJ4ySLZd+89beXa1155WWbPmqUEvk66d+8uubmZpriId7/WoXXFcr0WEBDQSaDDDWlH/iGXAOTeCT4ykeP4xS9evNhWf62oqJAePXrIkMHDzNUGP/svvvjCXG+KivpYmmuNaKXfflf//qkf1un45JNPrL6YQ3DyySdLYWGhdWpwuSQCELIStxtkP/wd+Yg13gIQBGz0CEQ+YCMHgvB7bqpFmppbpE33hHFkcSUmb05bTsRZEKVP777mF4/QRYmxYEppaYkUFy+T22+/TX7z64tl4ID+puyw5LOwyrRp02ySGMoNSxUkHmsX8Zkh7nQGUIz87RaazoIW25TpogWL5MvJX8ruu+5uUW4qyiskOytT6mob5J23x0pDfa28/PJrslRJ/LbbjpbipctkxPDhMnTIELvvrbfesmF6Ys2j3Oi0oKwIpbkmdHVFHhDQlVFVVWWyCJkEyeTbRS4hqzj+9ttvmysN8g2if8ABB5h7DdZ4QlXutOMuUllZKQcffLAZMq699lqbG7TvvnvKnDnzjcCuFlER3KXBHAE6MMyNgshvtdVWMngw+iDPyDxuR6NGjbLwvswfssW7lMjjZkNwgSD/AkAYmwkIWCNcUq5i3xYnGekZRqYjqsBQZhBSlBEKDCv7+eefb6QU/8fc3Fz7G6V21113qTCuk0MPG6OCe7D5vHN86dKltmAU17Fo1AknnGCxliH1KEmegUJkbws9dSKoiTbi0De0yOabbyrz581RYt8o6ZGIKvgKiSgJv/POO+XWW27SOrlGZs2cLn/6012y7957ycSJE/S+ehm91dZy8cUXm389nZ9zzjlHnnvuOStfTk6IMR0QsD4D2QQBh4QCZBKjhljUkWF77bWXyT4s8Iw24jLCsc8//9zI+2GHHSbjxo0zmYYMuPXWW43UHnXUsWbl39DBYlmPPvqofPPNNzYHatiwYXL77XeZAWfRokU2OkvdAWQixB3/eOo5kPgAR5x+dOvgWxAQsGbQvHzIFUGET6VbkRH2nOc3ioC/Ed4IKaw7HPNrOcdGGoD0mFgVmx7w6zjGRlxzJg3xN5OusCDhxwmp5l7Agk21NfUWp5e4ynwQjUpOk1MSomRVN3uC/tPUqEpKyWqcJFjceN3Z+U8++cwI+HvvvWcTU/FvpAyEqZw6dapZV1BkTPAaP368/OIXv5BpU6ZKt5xsTVPT0/xxPRaY4447zq7/8MMPbdLY+oxmrTvy/tZb78pvfn2JKqW/SK9evbWsiXLuub+VcZ9+Jj8766dy/PFH6LsTmTRpinz8yYdaT2MtZOVdSvRHjx5tZODrr7+2eQFsvBusdyefdKp2YHw4Odo+iG4DKiqr9DnR1SF551HlFreijQQEBKzfmPLtDOvIQ1qJynXYYQfL0qWl8sgjj5hr4RVXXGHEn0nwTAjl20Z+M4+muaVVdUT0W0eXoA/cyIHRw+X7uoDRAfSQd1QAsgb9w8Zz+A2QPQ6/JvY+8shv3GXGjh1rxp6333rPYuzjeslo7AMPPGAdGb+eRbVuvPFGSw9jD6MdyEBcM1tasdCvTD9g40Ug8gE/GBCyCCEEHEIPoYTwwuLAHjLnQCgzCXLkyJH2m3sQqqQB4UWoIaixVHMvAhIih/Vnzpw5MnfuXJs0RJgzLEOTJk0y9xR8zlmwhDBpd9xxl+y5xx5K9iskRwm1Zkf/rtK8iflqA363EuxYqXtSEj6fqaZUuLZNrystr5E77rrDotJAPH/84x8bYUfAk68vJn2+ovOAiwzPffjhh22S63333iM9CgqkzRRSoglwQlAy1EpHAMXWFVY+RIBMnDBZTj/zTHn4wUckOydP5s2ZK7fe/kc5/tjjZKvRW0rf3vnS2CxSrB2ZqpoqWbxogb0nQm0ycnH88cerwt7T6p4JYCg66rR4Wamd23vvvc2nlkmxxcXR1Sh7FXU333qUOfWHAo9VprQZ2lhAQMD6ialTZipZHSi33Xan3HLLLfatn3feeSa7kYPXXXedbLfddnLzzTfbnJnKytrlJD1B6lQfgLi4NvvOY4k7egFXPWTGugB9Q9ouV6BLTtJdvvjm54Ffjx5CNhGSk2PIfToplA/r+8knnS5bbbW5vPLKG9ZpIeY+OmD48MGqK1usg9O/fzRyj6o368wUFubb76h1KSAgEPmADgbkGwELyaKpQcDYI4wRbDNnzjSrM4IQX0lIN2TXh2uxYHM/1ztZ87TY+HvhwoUW5YUhWoYi8TWPxiXPsHvxO8RNhWtxX+FZXP/22++a5R3BOXr0Fvr8OiX70QmW5eV1KjgZMYjTdNL0+VHLT11dqwrTxZqvEqmoKpd/PveCjP/8MyPd++yzj0yZMsWE9uTJk7SjcIc0NEbLs2DBPLnwwgstHjzuJntoB+LHRxwpTVhXUiNWFgQ5249+9CNbWIV01ndgNWJ1xgXzFshBPxojjzz0iGRkZcsTf3lSJk2eLM8885hdR1+ouLTMYufn5Wcb+6+qrlJlPVnuvfdemT9/vuy8884Wso7JXawSiSJ+8423beiZuvjVr36l72lLbTc8V6SsvMTeJVYp2oeNgCwHnToUbeyxgICA9QwqB77+eqpFrkEXEIYX+U2oXibBErWFqF+spUHHfu+9d1fZXG26IzsnfXkiUTmEbmGPnsCIgrxfV0Dk3QDFnrSR52wAGcNxf67rNb/H9dODDz64QqZfcskltngWnY0e3YusA3PNNdfYZH90xkEH7adlaVW5Fi9ffTXF3G8g+AMHDpR58+ZJ3759VDbWSn1Drd6znNQHbNQIRD6gQ4FwRbAh0Ng7nIjPmjXLhBTXYaVA0EHCOA5Jw4Lu1/v9XIdPIYIfwYfQxkLPnnvYEKpsEHnShtTjf066WMaxnOfnd5eHHnzUoslgTYdAo0R4fo8eTM5i8Q0mdDUaqcSin5aWIHPmLLaINM+/8IKM3m5bOfHkk0ywYxnCZQc/z+eff86GS3fdbWeLPnD99deZkiLv99xztwnvwh49JDEuUTLS0s0/3P0iWSjl1FNPtXzHWpnWR1RXMoKB4mqRHXfcUR5//EnJ71agyuoye6+/+c3F+j6YnNUsdfW1Wp8JkpEZVcD12mmrrW9Q0p4j77//ob1L3J8YTibONKS+f78BMnbse2a5p5NHZ4hz5mKTGdGOYoOmHx3d8fbBnvbCe6QNBAQErJ+YM3uB9OtXpIQYGS9mzLntttts1JRRuF/+8pfmisLco//7v/+z1WLvuut2uz5OeToygY58bIcdUs3G9x87yvt94OTdZQtpoiPIE0QcfUUeAEYidBBlwKjEKDABD5D/22yzjRxzzDEml3Cp4Tp0Tloky/KObmLNENwK6cDgbohRinpA1nE/xiKe59G8IG7LsxWwkSMQ+YAOB8IQUgqZh3AhDCHGbOeee66t+rf77rubiwVkGfLqghMhiKsK9zPUiqDDXcat7risIFC5DoHH/RBI0qQTQMSEqEV8gQlLrsP3HMvGyJGbyS/PvkD+/sw/TIhy/VVXXaX5GCzFxdVSUJChQrlJOwFJUlFRb/7vPB/3HSaobrLpSNlh550kKSXq90hn4rrrrrFQYvfd92cbBSjIz5XPNd9XXPE7ixX/6qsvm/X53nvuVaHeKklxSbJo4UIj/ayCSBAp/OdRHqTn9bC+oq62Wlqb8NVMlS1HbS0PPfSIlruPRephiJxj6RkRSUheXo4WFTdx0Qlxjaps44g7nxSNvsACULwXLFcTJkwwK902o7ezGPoMJ99yyx/tHCHafvObi6TRnvvvPqhYyGhnvq3v9RcQsDGDkTqisaSmRr9j2Aif7Msvv26yECKOYWPrrbc2V0tG5fjOsdIX9e6p54kUFnVzQab49+7H/leuiaSF3nId1h7oIIj7+++/b3N9IPeQ9f33319GjBhhRifyjKsNJB2dhB7LzupmaSMvmR/w5Zff2ggkk4IpC5OBGdWmQ8Bcgi22GKkycpHlpam5QfXQwOU5CNiYEYh8QIcCIeUEC8HklnIXuER4wdUEAs6iSbieYJGABEOIIfX4S7PaHUKQ63C7gMg7oUZQ7rLLLiYgCwoKTMhh+YZcM2kUsg8g8VhNeDarpl5xxVVy/32PSEZ6NMQZxxCidBzIB4SbfHAfk2YR4gxv7rDDDlFr8cABMuGLiTJ6m1FSUVltLjoMg5533jkqwPc2KzQTYxlWnTLlGznuuJ/IPffcY/eecOJxUlleIT27F8lTT/7VFk3Bmu/RbhD8PGu9hkkOVSiqaJJS02Q7rf+bbrxF67yXnH32L23yL8PFiUnx0bW1lKg3NuHXGp3MHG9WtHipqq6xIWk6fOnpUWvTpElf2iSv2bPmGnHHbYlr6IQxIZj3eullv7V3C5lHudLOSAOQfrDGBwSs51AZgi84NITvGDaC2whEGDnOCtB/+tOfzBKPuw3zqTB0EDDgrrvvMPncq1ehxZ8HGIe4lw7AulrjAfIE2YLsd3CMZ0CwGeFlMSdGVMkbo4ksgoXcA8irl156yeQRnRCikFFWrPbI+w/e/8T0DkYcDFCMxKLDMEoRdrKgIE/10CKbM4Wx50c/2l91W4V065at7M0eERAQiHxAxwKhB6FCMOEriMWVvxG8TESi+SGg8VlHCGKFhpBxD0KZeyDuCGWsHghPhDfuFbjIcE/7zkEsmGgKKWZiERYSyDlRbOgEsKroMUefIEW9+tk5NtLB8s+GAGckAKFMhwFffoY16+ubjdyzGNSQ4QNk0uRv5O9//7s88/enzWXmoAP3lrfeHit77rGrcd1jjztOjjnmKC1znkUluOLK30mfXn2U1DbIxx98KjfdcKOt4IqCwv2GzgvpI+jXaywn8s31tZKYkiYH7LOfXHzxbyQzI1v3v5bnn39eIkSYadUOHWEqmxv03TIys3xFyJRkTSJeZs+dZ8Q8EknRttFkSq6goJs94o3X3zFXJZQboyXsWSWS8HXEUWY1ROqV9sS7o33QflCcEP+AgID1F0QBwzWuoqLKvl1kfUpKghF6xDkRbBgJvf3226Vv377mXoOctg79U08Y+d1ss5EW+QUZj1yBZGPoQQ6s62RXZBE6CV2ArsKYhCWdjgR6BQPT4YcfbpHGGEHEpx+rPBZ1ysO8H6zq6A+MWRiYKCOyinxKGz73SXrfdAu7S8eADRdL1hxBnzBPjA7N6aefbsEfSBeDFkYRN3wEbNwIRD7gBwG+z8zYf/bZZ21CKGQatxcELSQW4rzffvuZ5eXFF180yziTHiHwCFLIO5YOfAWxwGM1jwVCkg0rDvAhUDbAqnh1dTUryPEzzzwr995zn1x/w616X5ulh3UXIUk6DMky/JmVlSDl5U1m3adTQmeBT4Zr2tpalKhG5IUXXrBRA4ZHWVb866+/VeUyXGrrohN9Bw7sL3/7299k4hcTbNLW3//+NyWa0cm7F11wkdx+620WQ5nJXFxPJwNi6tFu1mfU19ZZZwfFcvjhR8o5vzhbCXqqXHH57+TlV1+zhSra9B/V1RaqMwocYnWHol5WYh0l3gHKq3fvXvY3nT3qByvdt99Olfv+/IBFACIc5fEnHCNvvvGunHPu2Tb3INaFinfEvbx3FP6qOncBAQHrD+rq9FtPSJYk3O9ULrDIXlVljZSWFUtuTjfplp8t06bOkhtvul6mfDtNfnvJr2XPPfa28xDdGUqoy0pLZagS+UPGjJFddt1V0tNSlei2SHKSEnB9BlKg/f67AvJOxwG/dwxLyGj0FoT8zDPPNGL/2muv2Qgy+gM9hf870XYwUGCpR18wGoxeQl7yG3kFKiurJS2SITW1VVJTXSeFPbvLV19+I3+65y756MNPbGXszTbdQi7/3aWSkhyRlNQkra8EracQfjIgikDkAzoU7lcIsJJgEceH8MsvvzS/dUg85AvBhhUV4Yglgkk9kGuWq44SOhX0a3CXQBlA3mIFG6EJsVgQzjAnO0sWLFwkRb16quCfJb/9zaWy7fbby0mnnKGEu8FIM6TPn8UeAUxHgnxgJaEz8tFHH1lcePy2t99uG5k5/Rvzf4/Gjv+pMHEWAc2KpJVVlVbW3/3ud8ICUH/4wx/MXQbXm9TUNPPLP+unP7PhViZ14RpEHqgzNj5Nyrw+A+FRVlErGVpP11x3nS0GdcRRR8q+e+0t30z91txp4hLjJCk+DvquDUI7XFquBC0nZU1gxtoa4HXB+yAEHZNpzzzzdDnmmGNlzpxZFq6OTtBBBx1knTyupdNFxwJrGu0pICCgayK6mmlUpkOo//GPf8k777wlffv2t29+r733lsVLS2TihAnyCmRa5XNVTY0MVjk7aMgQ2X7bbSW3WzdJ0059Xn6+DNEOf1yCSGlxmeqcZsnvlqvPiI7ioYOQ+bhHYllHP2F1Z24VcgWDAeQc6z+EHXcY3GI4t+WWW5pVngn/6Dt0GgYozrkxyakWcs8NDhhtSHf69JlSXV1p87YICAC5r6+v1c7BOPu911772J6RC9bO0GQVK3VrwMaNQOQDOhQIRogxbg4IHQQbLjKQLIg9rhI0QY5zHuLqpJ3fXIcghMj5MQf3VVfXSubyKChYchm6ZMgSiz9hI5ubotZ6lMCQIQNk0aJl5quIIP3luedKdl53aWhusY4D1hbSZwgXMoj1nj1+61hkcP8hbSwul19+uYwY1kd+8dOzJFOfQ4djs802MwFP/hHSEHpGFhhqZcVSog7gA8lQLFYcJr+iME477TRzESkqKrJ6oJyUjc4FhHR9BYJDebpU10aj65x99tmq5HYwa9R+++1rE7Rsoqu+P+o1KmqiizaxSat2VOKji26tDosXLzarFh1AOlS+ci6uVcxJ4H3TiYpOFjtMyf0cew+kT9tZn+svICBg7UCmIj+QMXzTyGPcbRjNS0hIlv0P/JHsueee+q2nS01NvRlcsJ5jdEF2YC1ntI8RXizp7kLZ1NQgiXEEXqgy9xXuQycxQoiMZ+SXEVHmRCFPkDXTpk2zOPDIIzoS6AHyhNzG4s5ILteSX5d56B/0AZZ4ZCF6wQ006BOuces817hLIPKftLk36noYWZEGoAwBASDh90wNDwjoQCB4nLwh3BBUECzINsLJN45zLUIRgYUAQ3gjsNi4lzQQfFzDFomkSmlpuQrhpfYs/KVZ3CkxMUlJeIWyzTi9Bkt+sqYdXTmVUQCsJ0W9e8uQoYNk1szZ0thQL8OHDZbmxiYpLS62eOefTxgvr77ystx6882y7957y0UXXigvvfCCHKGEceeddpSHHnxYxn36sZxy8kk2gRWh65FmUAwoASa64sdJhwULDoSTshM7nXOQelyKIJ+UB8HuLiHMEXABv76ioVE7YPrOeFeEjzz00EPMV/Rf//qnRZroUdjdykLZUGj65wpF1NzULEkJiWsk8rxzOn4oYNoHdcn7ZwIZ7kdMDEbJMSGOuiJKBAoZRclvnh0QENA1gaUcucqGLECmIl8IRrDlVlvbnKsPP/pQXn31FQtIkJeXq3KhmwwdOsSMCX369Ja9995LfvWri1TWHiasiFpY2EO23HKUyaZRm28uo0ZtYQEWkMP4tDMijAGHKDkYJTDy0AnAkIOM49mMsBKuGJAnjAyM3rqewtJO+EjkPsfQY7E6DkOSy3rXFcgqysue8pImugKDEh0M5B738zfXBCIf4AhEPqBDgbBZQdxUSGFdYUOIufUaAQUQgFzrgg+hhcDi2KpIPH/HxyeoAE018s6qqw0NjZpug12LRT4+DsEq8vHHn8pPf/pTiz9PGK8DDthHEpNS5OFHHlPBPMLSr6ysWiGMCSVGPGMEMpMtjznmEPnLX56y85dc8iuZNm2GXH31VXLsT46SAw88wPKLQHYLMJNVufbuu++20JoIbtxzcAXBpx5FQBmYvEWoTIQ1RJcOjNcDcMvN+oqm5lZJTomXBQsWWcfkjDNOt3L76rlbbb2llYV3Rfni41UBKXmn7PV19ZLKO16e1qrAdVi5UGzcT5ug08OoCUoVyxsjG8y7gNyjjFG8kHkUYUBAQNcFVmmMI27pRo4iTzAC9erVU0l5L9lfyTbXPPbYY2YgwRUG4o0cQJa62wwyCIMA7i/Dhw+StPQMmalk+4svJppMxtCCHEH+YzDAEIF8RgfgoodlnjSZ4IprKC42yBjkHPfwHPLHM8kvBgb0HMdc5/G3k3B0BteyR85zDvmGOw/5gbD7qHXUCMLq4kl2zHUjW0BAcK0J6FAgvBBaTsYBTc43BBzHuYa9X+NoL6icxLNxf21tvQlSfNIB7jWeNmm9/96HNhTLRFLcMe67708qmMsttGGbpv30M8/KBf93ofmpEwkFQc3wKX7tkG5cXnJz0uSll9+0EGAIWMpCFIElixbKbbfcKDnZ0Vj2WKVRKAChDCk/+uijzaUG4czwLmmSDkSXOOu4+XAP5Jc8U18oBIQ71pr1GQiO+sY2m6RG/bCcOhN5UTp33nmHKeE/XH+tRJaXo9GUWJskJyZLc2uzLSbVLSd3rRPPsLShuKgnXLVQntQvYUupR4//TwcNv1aiP/A+qNP27SkgIKDrAXmPPEUuohPo2JeVV0q/fn2ksRkjEG6c1ebOR7QsZAYBEpAJ6BY25DOueljaP/74Y5n4xefSVzsDRL0hfDERYXCPQQ4jg9lD2BnFJU1W477yyitNrrBAHYYLLPnIH+bnEC4S8u66jmeuCk742XMd6QFkP6PFREAjj3QGcPHxkJRcS9kZqUUWksb6bugJ+GEQiHxAhwKijmCLJfLAiTjH24Pj3iz9Hv/t57gfxMcnGnH0RYXAkiXLzKcdqzqz/plEitX7qKMOl3HjPjfhjjAsLS+TPv36y8233mbp4aPOgkPEevd477m56UrAS2xREoQopJznMZDVt3eRXHPV5VKraXE/w6NY4hHg/E3HAIIJWSdaD9YgztFJIJQlnQuUBwoKoKQoGySUcnunYH0Fb6ShSSRBdcnVV99gyvOyyy6x/YQJ4y1Szw03/sHKzWQzJrm2tDQZkdeumNRUVUtOZtZaiTwdKyxktCWsUVjHGP3AtQYij7sSaxAQnu3888+3jh3WuYCAgK4NvnnkLnvkJKTX5WKLqgAihBX16Wujr6gEeC2q4skn/2ajnhB05tAQmhKZwKJMuM7gFoNrzT577K4yOTo3CyB/eR4b4Jl0AJh7g2745z//ae6QzGuiU4BrDxHXmOuEzCZtCDikHDlONC3kOvoAecV5OhgQfkZvvYMCIOZ0DgimgP89aRBqF7lGhwHDDvlD/6BHvGMTEBCIfMAPAqwPCCDfnMgj9NjzO/a4Wx8gZWtqorGdgylTpsmnn35q7jMIWe4/9ifHG0Hn2JNPPml7lsrGz/G3l14iT/z1Kbt31KiRct55F9nEKIZniUKQlpai+W4zKw+x7rl/6NABcuONt9mEpy+//Fzqa+slPi7auUDJ4FvpioaoNFh0sLzTASBiDROwsCrj5sPkUPJI3QA6NaTj1iDKtj5bXHgrVTWNTF+1OmXC7y677GRD28xdYFj6Z2edaZPG+vbpY9cTIYIyxcfFS5Mqokjyml1rSIvJZ5B59ljj/Rj1hEJjdOSyyy6Txx9/3Cx1xOPHZ56hcYbgAwICuiaYVAoB9tFJyCvfPXIzKTlVZWacVNWyPkWzyV34NwtKoUfQHYx+4lPPRHiCGbgV/Zxf/lyqquuktTG6tgXpcb9bxzHIIGfoAICo/32eBU1AnrPy9CmnnGIjtjyL0UeugXyz+ZopEHeO85vJsuQTAo/8wvqPgYLnIOvRCxifsMJD3sk/egNXwjFjxlg50JHk1fers/oHbFwIPvIBHQoIqZN3/oas4iaBYEZQAYQRGwQPCwPn+ZuNe2KB8HKSz4Zv9uuvvyF//vN9ZnGB8GHx2Hfffc2tZdHCxUbwIOgIT6zEkEH8qq+68ioV6jtJvD57l112l7nz5sgLz78gm28+QoVvhTSo0mABqHPOPVe22WZb2W33XWXSF1/JzbfcJNdcc6307lWkJBQCHzFLMUqGPFM2/CrJD8/ERx4FghBnBUD8uFEGWGnc35EyYXVCKfCbekIhrO8Wl+qaOqlvaLTQkChNRkZQaihAhoi7dcszBYgy5n01quJkT/kStMzxvMflaa0K1CUKDpcnby8cQzmieLFiMaSNzzyLaREejg4FnQiGuzkeEBDQNQHpRTe4DuFvZKIZA+Jxsak2a3xqCuF+q02eQsYz0rFex9lILLIJ2XvggQdaaEmMLdtuu73kZKZJSnKSyWFkCboGKzpyHAMTshtZxvNIE/nMHvdI/OxZEwSXG8g4codOB6OsrPRK/pCB6CKMRrjlMHGWybQQcp5F2owsoiuw+jM5Fln24x//2MqKEYKOA9dxDyOb6Ad0BbrBOzcBAcEiH9CpQGBB6iBkCCgELn9zHGGKUHWBhcCDwOEWg9sKpHjOnHkm8LBibLXVViZAsWqwOAcWkaJefWxSEsKRhZkmTJho4QsZ2mQy64JFC+XCC8+XWbPmyHvvvWukvKysXJ+dpcK2RW688Wb59NOP5YorrlKBPUgOO+wIJf87yznnnKcdgnQjoW6tcd9FgK/2GWecYeSSMlxzzTXm7oOgfvTRR81K3RWsKSgRFB1lo4PheUappeh7qa1vkfseeNDKRn1mZWXoNQlmsULZ/Ori/7MJv5Sb2PGLliySnj16SmNzozTWN0h2RuYaifx3gbehm266ySarsdovbYB3zFwIJhmjCCkL8InFWMhQ1gEBAV0TrWthLypy5OWXXzUyDwFHRxCx7KGHHpLRo7eSRQsXmtUcncNoHnIcSkSHAP2zNuCig+sOBB2/eXzcMdwg+5AxLBSIbHIDFXtkKMcwaPA3eg/5isECYwWuoJB+RhSZB0TeMEoxsozMQt9B6NE7GEgCAoJFPqBTgRBDaLJHYCHMIFqQdwQhwo9Jori3QNyJGAARhigzXHr00ceYcITYs3IsIcIg8/gYYvU+ZMyhZs3FraW2ts7IHhOHEIw854933GZC98Ybb7BnRiJpSuZTzeexZ88eRk5Z/GmLLTY3v/jevYvMH5sQZo2NTZKcFJ1Exb0QdsrBHusM+YHMMwqASw2C+9xzzzULDtYVysf16zPceo5yQ+mwp3woEuo5ITFerrzqWtlrr72MLD/88EOy/fY7yJIli01pvvLKy1bOnXfc0Xzkm5oaTVmZ5UzrGqv8uhB50iaP+JUy/MyIDPV+yimn2GItdOhQtrQjnsuGRY53TjsICAjoulibFRI3G8g5MgwdgkxCdqEndtxxJz2XayQaGYK13Qk2e7d+rwm4TmI8QMYQ255RQCz/6KZNNtnEdBAdCHQIMpLzHEcH4D+PQQfdgaGDDgYylIm46B9kFZF0yAMjC5SDPKHv0JXkk78DAtZvFhGwUQCBBEGEGGJF5W+I74svvmjCjcU+mDSK3zsEnQlHTFjl/EUXXWRkDYsIk5uIWMIen20s6JC1rbfewoQ1/oZY9fFPRzBCzL+YOFGOPupI2WLzTSUvN1uaGuulVcnhiOFD5R/PPit1tdVyyskn6nUT5I3XX5X999vHrk1MiLNzwIU9+UbAQhI9ljkWeqwyDJHus88+Zr2BxDPywPXrOygDQLFRTvLNxm/w7rsfmo8nrkzMIaDjg3UelxZI9rbbbmtuTSVlZXY9yqm1rdU6P4ShXFfQ8SNfKEbI/IUXXmir5LJYFFGKPIoNnUFvZ27VokMSEBDQhRGnMnQNW5uw2F8POeLIw6SltUlefOl5OfyIQ+WTTz+Sjz7+wOQYlnjkNoYKd2/kODpjbWDiK/oHmcL9GAkg6hBs3Go8Ldw5kYmMHCOX0GOQfZ84i56jk8HkXMg+eXrggQdsVABy76MDpIvcQscgSwMCQCDyAZ0KBCDCCWHHBsGDEN5yyy22IipRXYj4grUDv2fIGFbuk046yayskHbcVvCL3nLLLVTgpRmBRCDX1TVY+iUlFebeAaGGzEPuiUrz6biPldSfIQcffJC54TDpCetIaWmx5eXiiy+yBYYImcjk1sMPP9Qi2bS2RsksBBJBTZ6AD5lyjOcymQkrEH6QCHLCiEHiIZFMpuLa9R2Uza3eACJMvql7Lab5hDJ5jA4LhB1FRXQH6p9yMx8A6zsdM1xruA/QQYDQryvc7Yd34a5YWMRoD3SemLR8/fXXW30TeYL8YwnDch+sWQEBGzaQCS2tLVKQX2AygSgwEGBiwuPjDmHmGuQ+QHZD6sF3kQ+4weCaw2gxi9NhQScNItngb4/sg3Sj15BNpO3GEOQqsgs9ge7gOtcTGCPQNYz+4maDC43LXr+3K+iPgB8GgcgHdCoQbpAwBBl+zcTpJWoMbi9YsI844ggTvAxf/uEPf5BzzjnHBCauNEwgxR96wID+KgAzLT3IJaST9Nj37l1oJB4izuRL/Ay5j4gy+MofcsjBSiib9RkpUl1TSQqSm5ctV199peQX5Mmhh46RW269SQVxnfzi7LOso1BaVqxpE3EnzYRq9LlRVxOEP+Vh9AByS/QU9vjoM2rAdQhh4OR4fQb55R15Xtk7GcfKjcUb4jxx4kRzYWLxLI6jMLkOKxMWJhRdrZL7hLio8kF5ouTWFdQ19UtUCPzdUcx0Iuj0MRT9+uuvW2QJ2hHvh+u5JljkAwI2fDCVnu+8sUk7+AccaIYUjCsQZEbwMBBB4pENyA3kG2QbGe3kfk0gbYg3uoXRRwwLuO3gyomMQ3fhssOe9HxDT/BMnsUoMfN3kJecg6AzYkxUM3QGi1txHXIL+cV9bF1hRDfgh0Eg8gGdCsgfAgkiRoxfyDUWc1xpmDSEq82jjz5qPohcAyGE7CPUELYQcDgmMo3FobB8IAgRyPz91ltjbYiSSUOQeAjn7bffbhb/3Xff1YQo6eR1yzFhC5Gn0/DsP54xUlpbV22dgFNOPUmKehXZUC1Wk+QUoidEXUN4FoSXzgPAskIa5JFRBWLG47PNeQSxrzraFQSxl409IM/8DQlHYfEbpUXHiugMw4cNMuKMBZ6NusXthmgRLHLiaSTGJ66wfK0LeNcoQRQ0e5QnG8+DzOObSmQJOhOHHnqofP311/YO3N80ICBgw0VDY4NEUiMrjCe4Yn7wwQdGmHGBYbFADA/IJOQRsgHw93eRz0ykx0jAiC76iRFIjDcQeuQ/I4G422CdRx+RD9JFbqEPMChA9N0AhGxFjuEyiJGIa9lIxw0qkHhIfzBEBDgCkQ/oVCAwEVi4OowfP95IL9ZrBC0r6uFaQ1gu/JyxenAeYQhxQ5BVVdUYga+urrHjEHtkMX/j2sFqo5dccokNTTKBCN96OgwHHLC/CtYmqVJhm5QYjWuekpQsi1Wo3//n+2TXnXeRkSM2kQfuu1922G57OeiAA6VZ81pfW2fX44KJL70LZEghApc9nQPKQpkQ6ExkIhSZW++9o/FdFEVng3z65kO6gM4IizFB3lFYdFz4e8HCpTYPYO+997aRFeoBhUnHhbBsLW3L1xHQ/9yyvy6IrVNGcehgYFljtUU6hMcee6zlB4XLEDaKFsWN6xNlCggI6MqgM776DTdI9ikpSVJeUSqHjDlYO/E58tprr8hhhx1i7ncYd5AbEGrINCN8kGWXLWsCegogVwhqgMEAuc/aFrjyIffQAaSJvENOOWFnT+QZ/+1kH10FwUeu4nrDMc77s/iNzukK+iPgh0Eg8gGdCqy0CCmEEkOIEG1m8mM1xyqPdQMfeEJxQdwRdlgsEHBY0BGQRJnJzEy3v0F5eaVZWh5++GEZOmywnHTyCXbPkT8+3IYrd99jV31mlPwxAYkQZPV1KhxVeL/33gcyc+ZMOeSQw8zK/Mgjj9nEycSkFDtPbOI2JetNTS3WgXDBTP7ZyCPCmWFbrMJMwoTIen5RGG495r6uAN4PgICzUU7KSMSGQ1UZzp45Q6ZPnaKdn50kMyNdUpPj5edn/VQmfj5eJk74XLIyMqVPUW/5fPwEaW1WEq8boSddMa0LqFcUJUqXv7G0ky5knrwyCnPKKaes8JlHsTK/gtGC/0VHIiAgYP0FsqCsvMwMNa4f8GtnZHeHHXYyOYFLJzoDWY5xB3kXF5dgsnptwLCEUeDMM39mk1779u1vk1mffPIpk/OJiUmWrsvQWCBHIeRsWOTZkGEYgsiXR9uhDMg4OhocRweSHvcFBIBA5AM6FAie2CFAyBVWeDbOYTlFKOFTDbnFNxACj/UWoohLDbP2uQZBxwIhWFZdKLNSKAIRK8WyZUvs2Jw5s+SJJ/4i48Z9InfeSWzfL+T2P95qk1pPOPE4TSdR6urr9MpWSUhMlkYl5amRdIsx/+JLr8g2224v2263g/zh+hvl1dfesKXAq6sR6vGSlp6pzDbBiH1GZtQ9BuuNE3o6JricYJ3mHMoAizwTosgjwphhUsrQFUAZqHfeFYrDlRJWp0hqsmy/zWh5f+zbss3Wo6Rv7x6SlpIsbS1t+qJb5ZuvJsvll/5WaqsrZd+995R5+l6mTZkiyZpOempESlVhratNHGIOyJu3CYDyI6+4OfF+IPN07JiMi+Kmc4aLFiMoKE/aHu+HcjKszRaGrgMC1m/Ei8rdNWxNDc2Sl9NNGpWgJyemSLPK+t133UMKunWXm264UR566BH59NPP5P33PpT58xdKRnp0ZdelS4pVVmcI8/FVBK52T/xLdMOggUPk6KN/Itdde72ccMJJMubgQ2XTTTeXZUtLVS+VSEN9iwVfqKuNuhM26w456lZ3DBEuw9jcB95lGnsn9VjrA5EPiEUg8gEdDoQOQDC5vzWCCoIIoX366afNgs3S+kxMxeeaePHE0wV+/6qAZdgJM1YL/saKjzWdNHDtIN1ttx0tN9xwg3YgGuza9PSIEW/8F7G+gJkzZ5vbxQEHHGR+1TNmzDJ3DRaHIq/+ubQoUXXrtFtHIIE8m2OffvqphWRkQpUT/K4Kf1+UC6A8qD8mufKeapSkV1WWS++inkbKE7So8XFt+nerRFJS5YzTTpc/XHud9OvTVwq791AyP9dcmFpUcaUmd7xFnFEQ6p/2hiWOydK0B/zoWfGXCdQQexQlFnrKRzuiw0jZAwICujbolCOHAXIaowrudvjKV5RXyX77HmDri6RFoiEeF8xfIoWF+SrHlhNlCPtq9gsXLpV+ffuo7EiQI484ygwc117zB/npT0+T4449wRYjrKmus/P1dayhkSRlpVWmNxAvPXr0XLF6rcP13Zr0XkBALAKRD+hwuECCDEKOnNiyR8gyKZGYuljlWeoaSymEmr9XJcwgzN4pQACSLsORWLux5hPHHB9FfOtZbQ/XFiY6Qta4BsKGpZb7+BufRIZH6VBwLdZ0/PHxe8TPGqtvlMhHiS2bl4V8YE0hn1h1GV5lgisuHUyC4j7y2L4cXob1HZST90RZKQNloZNC3UKM6UhR98xl4Fqu8bJhPTr99NOtUzVu3DiLnUyIStICrlw7Gj4cTd5pUz/72c/MvYbwbpdffrlZ5wlHykRYt8bTWSH/AQEBXRfIX+QX3z4jbMglOvFE2sKyTXAF5tHgYnnmmWfaPSz2B5ADawOGHsTZ4sXFMmBAH5MjLAZ4xBFHy6233mgx4kn/3nsfWCFPcnMzTf+gBpOSoiOcLhPJJxtg1Dog4LsgEPmADgVCCkGKAHVh5cQQF5Pf/OY3tuId4SB33HFHW6wJ6ymEOxpFZiU8jdgNYcxERnzREcpMiiUOPQIW6yvXEG6SkJVc589mg0jyDJ4F+Z8xY4YtKIR7DNeSN4S+k3hAHiiTW9rpHHiEA0g87huEnmSVUfJA+ghm7nHE/r2+w/Pq5abMTOJisivzFiDxKDzmNVCngD2knvc4ePBg80+nQ8X7xQrG3AHqxK/vSPBuyDNKnDxD0JmLAZGn08fS7bwjFgcj2g7tkPKRt6BIAwK6PpDhAGs8hhuXTQcffLC89dZbZsRhxW1cIseO/VBlu8jUqTNVt0Td9taE1NQkmTZthlnwq6vrTbYgVxjp/cMfbpILLrjADAcEXWBTMaqyqFV69CiQpUuLNU/RBQSRT66TnMgH176A74pA5AM6HBBAJ+GQKoBVF5cGJh3iAgOBZylrSDDCDIEL6YoFaXg6CGM2yBax5CHQRLn51a9+ZZOEIGb41rMAFOAeJiYhHIlmAwEnLYQ7gpR4wnvssYdNUGJpfyzMhMb0vPvz+O1WE/LpnQEs1I8++qj59WPFx1qNguAcSqOrwpUK5XQwfEznhvqkM0b9MALhdeWEH1BnWOWxiuPmxDAy8x9AbJodBd47ljDaBAqd3+SRY+SZvNHRYxErrPVMdCYCD+2iK7+3gICAKHlnxJRvHpmEPMMnnU49o4nMX0JG7brrjnLeeedZsIWvvppiFnoVFWuF3mojug0NLapTUi0E5U47bSePPfaYPPPMMzbSjC5gVBK9stlmo8wtEfFYUJCvei5phY4gj8gnQF5dhgYErA2hpQR0KBBGsUQeQcoe6/err75qxAnrNcOaCDTixmMRx0+ZiUAO7vc02JxYIwBZ4AP/dyzoTGZk2WvcYSD1WOJZZY9ryQvEH6INsSQ9OgyQb0jmZpttZh0AfNyx2Lr/PfeiDHguZWHzPHGczgGdEdxGWBSE0QHO8SwIo5NhjnU1UFafiMXf1AWdFvzjIfO4E8X6l/s75pzXF+8IJUk8fhaIYvQDRco9HQ06g+QfMPLC+/D3hpL3Nke8+auvvlpuvPFGOfLIIy3PhCsNCAjoukD+YKhhj5xCJvHdMyeLcJE///nPTS6MH/+F7LnnnjbKiGsnRpjvwqOxReTlZZsBSh8h/foVSXFxuS1OR5hjjEnolNtuu03++c9/2rwpdMTNN9+ucojwuVHijlED/UTefBTRXXECAtaGQOQDOhQIUIAAhUDxGxKFVRfyi7sFCzbhogEggQxP4t4AwXJwr2+k5RsWfYZFmcAIGcO6ClHff//9za0D60vv3r2NmDHciTDnb4/CAiZMmGCEFB9prOqky4p6XOf5B/ztvxG2KAjyQ4eE5b4hpvhD8nzO8RtC68/pqqCuqAsAkSeMIx0k6pZzuBChgICTZkAdoJCo22OOOcYUJucZjZk8ebLVXUeDZ9DRYiOP3qHjnZAf8saogpeDDiTkn/IyVyIgIKDrgu+cDZkOkN/oAUYFGZEjShr6B6KNTmLODEYGyPyyZWV2z5pQX9+kpL/cCHxlZa3Mm7dI8vNz9Dkio0ZtagsRskI58o5RP9wMH3roISP1dCIwQuHGSf4g8+Tvh5CLARsWApEP6FA48UU4uYCCzDGZFUs5PskQO0g7vtbuqoLbBuSqPTwd34gLz6RSFpF68cUXrQNwxhlnGJHHSoJVA4KG8CZCDgQcge1uFljd+Y2vPRMycadh4xykDkD82LwsnHMiz3EsO/hX4ifOgiBc550AF86rgtfH+g5IMOUElJ26ZOiZCaQQYzpH1AWgXrxcHOM8nRk2LN24U1E3jMQ4+e9I4FIDYfcOFeWg/VEm8k9ni/bBOVyuaA+0PzY6KgEBAV0XfOt8/+gWvme+f6ztuFIyHwr9g0EJ+QChx5Dz9ttvmH465ZRTlqeyehCFBnfB2tpG1Slp0qdPT32mqGypkenTmQskcuaZpxqB57m422C8Yh4X+oWgCowAI3cA+SCPyE1kVEDAd0Eg8gEdCkgsxA/h5OQbCzaClPB/WEUYhoTUIXQRaJBBgFBDoEHosZpCtiBeEDBWFcUdByIPWcYVhggBrKBK7HngRJpne9x2SCSuL07qIHpYZ5iAucsuu1gkE2Lbs+Q2zyZPXEc6nn/A/RBAJku+9NJLZr297LLLzB+S/CKksfbSSSENAAnmfkgi6XUVUE7qA8VCxwg3JNxk6PBQNnxE/T1Tz7xLyspx6gklyu8TTjjBItewGAv+oli+vQNAOtGQbNE66gglRl54/+xpW3TmfPia44ykeJ4pDx2UgICArgtkCXIJGYaswbgDSQfIdyzirECNSx1BFzDmPPzwY+Zmhww/+uhjZcKEL1QeYNBAFzXpfegW5DkW+ah+iERwJcSVr9HkP3Jl0KD++nxRAl+hcu9Ak5d0GkiXyGaEwERv8Cys9QC5g7xEBrGhlxyMWscaTHwUOyAgEPmADoUTeIgr5AlBBVHGKsGEUizoCD4IOlbx2FCPkDnu9XMIZMgf/vVYNLAKcz+CGQsvZAzByHUIQyaurg2ECuM5EPp9993XRgZ4BkIXIEwh5JSDv0mXv8kjvvWMAmCRQQngNw6JRVlQJsrixDQW1AFof3x9BSSbDhdlZ94C7+/pp582H1DqjTqkPtiweqEgqSPqlbpEiVIPHMcHlc4OE76YnEynhnPcx97bC4qK3wEBAQHfFxBqdA/yBDkEkM/4riNf0EHojby8LPnlL38pu+++u7nZQOyxyHN/NDTtVJNNUYOSJaO6Z67qJgxCyPKov3xaGgaCVD0eNdTU1TVa9JuxY9+z0MboJJ6LdR73TXQGq5hj3DruuOPsHsg787wOOOAAc/dkpBAwsuC6g71H4wkICEQ+oMMBgUPwuBUaH3j8BnFFwX8dog7xRcDif80GOUfYQZ45DpmG4LFIFEOgXI87DUIPP0cEJBZdBDQEGiH3XVw3EJKQUwgpk5AgrRBT7veRgdh03LoOqYXEY1lhFIC8sNCIW+HJH2lQ9tUR0q5A5Mk/+USJ8Q7xH6XjQp0xokIdQcp5VygaCHlsR8X9zak3riUyDCMmWJbuuusuu460ec+xoxSkwfGAgICAdQVyGfniMgyrODIJt0oIflNTm8m0s846w1wlMeTgL08kM84Tdx5y36tXd9VNy2whqIED+2p60fSZtNrU1CqElqypabAJrwsWLDb5CfbYYxdLk0m26AbcSrfccksbVUZGsogh+YHYY6FHd6BPyJ8TeToV5B/ZybU+mhgQEDRlQIcCMgeRddKKEIJoY52AvLEh2BBMWMMh+ZBx3G2wAuOCwz3EH8eCi08jAo4VObEKcz2TXCHhWIQRhBBAhDZprg1cBylHyHIfw5Xc5wScfGM19mNuXca1h+djnaZTwvMB1yBgIa+kHWtZRgg7yQVeJ+szyD/vCKJOZ4fyYWlnxUKOE8GGsuLnCeiU8R4oM8fZHNQvdcnoBdFrUGoTJ0609+uRb7iPOuLvgICAgHUFMgc5hLxF9yDHkPkYHpDrHE9KijND0NKlpTbSi087OgZjAyO8rFGCLtptt73MsNSjR3e9T6SsrEr1V6PezyhtdEtPZ5HBHOndu9BcRSH2bIS4pAPBquGM/iI/ieBFtDWs/oRfxkWUNTfw1UcfQui5DiA/2civ65SAABCIfECHAyHqJBbByR6BBimExGPFdWssLjIMbeLvjlAjCs35558v119/vYUDRLixMcSJZWXXXXc1Eo5FHvcbSD7WfI8VvzbwXIgn8YTJG50I0iSPEHKsND6ZE8sJ13/zzTfyxBNPGAk99dRTbWItaSC0uZaJuigJSDAb5Ywl7aQNuoIwJv8oD99Tz4yiUFeslsv74jcdLd4j7xXFQ11xvVvvqR827mMkBv9QLFK8a+oR+HOoH/4mjYCAgIDvC2Qs8gh5DAGH1ON+yagrcoY5Pc8++6z+Xiz9+/eW7t3zVE4lmgwnHDHGGmQek1KvuOIKC6OLC8xhhx0uv//9VaZnsPbjQoN/PJZ4LPYQfKzzRLMhnDKYNWueGT7ww8eYga7BOMU+Nvwx+pLfdCJwRUTfAfQI5zByIB8DAhyhNQR0KBCWTqghwQgiJ7BYdiHLWB0ABBzXGawU+AbissGkSKzeCDiIHaSP84R5hNgjoCHJWFEg0j65lOd8F9carkVY4vKBgNxvv/0sugqCko3zwMk3Vhsmt2KBJrwlZBZiipCFsFIWOhTcRzkhpqsj7LHkfn0FeSefjERQ/+zpuKCcGG52axcLobDoCfXg9wHqjc6aKx6ftEzMZsg8k814jz5B1uuE+kNBBgQEBHxfuBxC/mCFB4zaIpcg8ywmiNx2QxIhJxsbm82qjhECCz6hjfGdx28dl5ivv55kq0DTMUBXoIvwr7/lllvk5ZdfNndP5CDWeQBRJz1cZvbee28LxcvzcN1h4j/BFpg3hBxkRBiXRX6zR7eQD+QhugR4XlenVwI2PgQiH9ChQNhgiXUhBHF3kotwReBxDELIkCfEmGFFCB7WCtxWiMXL4k4QbSa5YsVFmEGq6SSQDq4akEDIPEQaSwvuIGsDxPSUU04xCwx5Ij46FmbyBQGlowDJJI9sY8eOtRBi5BfrDM9CKVA+CC2AgJIPrvGyAu8M+L4rEHnqmXyyUSdsKDWiz2ApYvQChUi0l9dff92UG+X19+x15yA9ztPhYYl0LFO4UHGMzYeRo4owOuk5ICAg4PsAeYLsQuZ65DL0DPoCoxDzm4jIhQGJCDQFBbkqrwhwUGejsExULSzMN7cXLORcd8opZ1h0MyKW4Sbzu9/9zsIO0yGAmEPYMXYMGjRM7r//YXsme4wfvuI4z3zhhRfMmEW6rCZNemeddZatCssIAAsluosh8tD1iMvhrqA/An4YBCIf0KGAzAEInZN5jrEhZBGWCCTOY/GFOEOAsVIQDx5fdATfOeecYxYPyCORaljBlevYIwxxqeFvLPNOlCHZawPXY1WBNGItplNAPrDeQMh5hluRIeosQIU1nvtw/8GdhPxzHrcS/ma4lXuwpDhBbS90+d3+2PoIykydMNJBp4k9rky33nqr1TukHiKPlQuLPKMqvEvuo26oS+oB8M6xcNEOOM4QN7Gc8bennnmOE33+ppMVEBAQsC5AHiGrMDY4ISZAAos09elbJK1tzUawexUVygEHHCwTv5hkBDorOy3qKrN4iXYCMuWQQw8yg1JlVblccsklJuORiegb5D8jtEcffbRZ2m+66SZzB8UghfUePYdeQI9dd9115qaDwYrADYwCY6zCWo/VH198/nZDiOsJt8RznHIgIwMCQJw2ktCtC+hUYPlGYEHyIM9YI5jwAzF8+OGHV4SFRGByLST7sMMOM99FVlRFMCPc2AMEHIL1uwo67kXQ8ylA6N2yznGeyR7BjtBFEGO1x3rCsKz7gDM5F2HNM1kVkGFSJjAxosAQKWHOsNJjDSI9youl2oVzVwX+ntQLrkm419DRYUIyZB/XKKztAQEBAZ0BNw5BopG3GFuY14NsJnwwZJvRQYImQKBvvfV22WST4XLuuecrec8yXcDIb3w8fvap+netyrgP5NVXX7f777rzT+b+iZ7Cas/cKWQfBg1GG4nQRbpEN8Pggd5iFBOLfnpGxPQEz3PdxvPQCegKN2oFBKwNoUsX0KmA1CJkEWAQ4ksvvdRcXbDGInCxnPiCQwBLBIQRoRjresH52O27wkcJ3OLu5J/nQO45D4ln5VZ84+k8MGyK9YV8eacB8FzSwKefToH7htPBYPN8sUdYd3USDxhSxhrPKAVzDRgVoXNF3QUSHxAQ0JlANiN7IeuQeIgzpBtj0LnnnmsjuVzjIXR79So0eRaJRF1aGFWEUEPikWkirSb7t912tOqmTW2+Fh0ELOjM+WGhPKzxRLxhJPmiiy4yFx5GLlk7BfJPSEnycdVVV9k9BFpAZqJneAb6gdHkQOIDvisCkQ/oVCBEEXgQQYTh3XffbcOWRBJg2BL3C8ixDzFyPcQfoYvlw4Hwi92+K0gX0CmAWPMMBD9Eno1nY5FhlAD/R4QuVhVGCCDp3OMdCp7LMSz2dACwyiDkfdDLOwn83hBIPKD+UFAoQjpibM8995zVWUBAQEBnAtkMOcZg5L+R6a5TPvnkE1uMiVFFVl1FLmOsYY+uQVazoQvYQ67RV4xAYtBhUTzkPWS9d++estlmI22O1f77723nmVNFUAAs8kT2Ii+41OBSyMRZYtaj48gHYS7RPXQeyC9+8wEB3wWByAd0KhBehJg86qijzP8a1wxcU9xdBcEJKYYYIuQQxAhVhCwWXyfJoD2Jjz23OnCNk2qEJ4KW55A+FhLOMYmTxZ+w6uAqQwx8gCsNz0MpAO4DWHT4G+sL90Dg2cg7z+Pcf9PZWJ/B5FY6Nyi/1157zRQSLlGEbePdBgQEBHQWcNVEhmNVR+4ytwl5hZGFaDS4SELg+Q2hJpwwE/nRO+gZ5DfEmnSQ86SFLC8oKJAddtjBrkPmcfyuu+7Rc2JhkZcsKZGhQwerDkm2MMpMYOV5dAKY48WeYAnDhw+1TgF6B7dLnsd59AOumwEB3wWByAd0Km644QYTaPjBY9Ug7BYWdwQdwg24NcWB8IQ4IvQcCD4nzP8NSYaw+/V0GHiWp4PgRqhidZkxY4YcccQRNjEJQg6JJ38Qc651go7wxy2ICAmTJk2yNDz/dAwA18TuuzJ4T7wHlCARHZgAxkgJEYdQgAEBAQGdBQg8Mh55DVlHThMtixFWFqTDGo/RAeMR8p0oNugByDgunAD5DjjO/chz5Dp6iNVekXX4w0PWP/10ghLwgct1A3pJ7DnIyLPP/plNdCUyDfoOor5sWYm5kOL2wwgBOoRr0Un/jR4L2LgRiHxApwLy989//tOGNhG2+JVD0hFqTgQhzgg3rB4c5zy+2ewRrGBVRN7PrQkIeYAAZXOLCySbmL4MfTIsSnhKRg2wtpMH4Bb22OdxH2ni248ioAz4Y3oHgWv9Hp7X1eEuNCxmQnkpF8PGvrR5QEBAQGcB+esTXtEXALmOwQE5zDlkFj7pGCA8AAFGF4IvIOvRPRBtrkWWI98h8qRNnPdddtnF/N5ZKIrJsywIVVTUUzsDS1WnNdicqZQUJrBWWqQcrPuAOVakR9x5rPLIUia5MmrAcyH4AQHfBYHIB3QqiKULKYfAuyBFYOJag/AELlghyQhBfBAPOOAAI48OhHHs9l3h1yLUEdBYWQAuI/gwEnEGFx4W8YCcA7+Wjb8dpOWdCSITAMgtmwtvB2X6b/K5vgLLFWACGJF5eI/4jLJACsozICAgoLPAPCsMJhBj5C0EHAMDG/KJqGOcg9zPnTvXVl5F9juR99FUZDrynj0gTfQR5Pviiy829xpGayH3hEmeMmWaucqQDs+dO3eh5WX33Xc2yz6TWxkhYDEp8kAIXjoTGIdIGz0YggUEfFcEIh/QqUDIQZ4RmggwLBIIP3wQEbAISzbAbwgxBJ8IKUOGDPk3It0eazrn8GucnLughqB+88035u6z8847W3xfnosQhoRzrVvUuddJPOcAnQzKhd8/E3PpnDj8GRsCkYfAA5QRnR3qhPkE/GaEJSAgIKCzgDyGQCOLkdMYiNwtEpnssht9w2gr1nMs9+ggSDnEH53Dtch/5BrGCtIgXc6zRw6iu6699lqzpOOqk5ycaDoLmdi3by+T+6gbFqNCfzAJFks8ixzyG11BeqTDPa73AgLWhhBHPmCjx9dff20TWBHuPmRKWDGs/kxuZWEqVpxFKSDAY632RK+JBRYcyD5p8TdWakIyEoUH5YD/P/cwpErnpauTecpBGVBwDBETNxlFR+xkj/0fEBAQsCGiVbn2/PkLzVceC/wVV1xmfvIXXHCB6Qki1HAcQp+enqaysUHS0lJk1qy5MmfuLNl99900lZUUzDsWIMjOgO+KYJEP2KgBaYfEM8zJsCZDpSyfTRhMiDcuMlhp3NIei9jQkg6sLmxYWOgUMGQKeWfCE2kgnLmHYV0Ib1cHBJ4OCx0XJr7iJ0o9Eqs5ICAgYEOGi3+CGxAr/je/ucxWif31r39tiz4Rqx55/9VXXxmJT09PUXnZJgMH9jVrPFwdneAb8FFod+sJCFgbApEP2KgB2QYMj/rwKavKPv/88zYEOmbMGHPhAQx3OhEHkHEXun6M807iIbREQuA31mrAMd9Dfrs6KC8dHpQOHRVWNyS8G9Eg2s8LCAgICNiQgH2HRaUYmSRMMa47+LpjCHrqqafM7575QljnscRXVEQDOCxbVqa/U+3v9kCXBNeagP8GCdp7/P3yvwMCNjpAPpnoxOQnBCchI88//3yzNF922WW2SBVEFeHKhrXdLSfcGytsOe6bW+aJTMBiSYQaw7IPwec+SDzXeUeiq4IhY3c18tCTlIlRCOYW+ITlgICAgA0N8+YtMkMNk10Z1cUgdOedd1osesBCh0Rme+utt2TzzUfZCDCrv9577702/2qnnXZWvRKdaxWrP3xDhwQErA3BRz5gowb+7Li4QDgh1xB3ls/GRYRltiHxXIPFGYKK0MZawmeDoOWcC1zfYsF1CHMIPZOoCGUGmACL5aargzpjdIF6YIIwEYVwTxo/frxNSPbyBgQEBGxowEcekf+Tn5xgoSjHjRtnsv6qq64yPdGnTy8ZNmwTs8zvtttuJieJbsP8qqrqCgtXmZgYb3oGORqIe8D3QSDyARs13CUEMk4s+9NPP90ELUOjHjMe4QvwiYfI88nEutMABLBbUYDvgRN/d93hbyITbAhEHrCCK3XoGx0eykxdBQQEBGyoaGpss8WlCGbAqrBErGGBKQwcuNzg8ABJZ9FD3A5Z8BBdwbokvYoKLa480W3QLVwXS+SRoYHYB3wXhFYSsFEDsglZZ9EnluvGL55hUUg8lmVIN8QUa4kTeICA5beTVyfuHGNz8s6ee7gGYU2a/MZSHRuSsquD8vsEXspIvULwAwICAjZUMGqLCyZzoZjsSnSzd955w9wzWSSKULzIfUYqcbEcMmSA6ZPTTjvNwvWiV3yk10k7xiUPcRkQ8F0QiHzARg2INoKT8GEMfzJREwGLjzdk2y0lqyLyvvct1goPuJ7jDKMilBHYTADFwk+a+JR3dVAuIjZQV9QlnSIfraA+AwICAjZUvPPuW3L6GaeaPB8/YZzpjV+ec67ceuutss22W8tFF10ohx1+iMn8447/iTz22JNy/gXnmh448cQT9b6okchHL10fQeQ3JENPQMciuNYEbNBAgEKwnWg7uYaAEmmAWOfE+iVcGHHdWcmVFVydbHNtQEBAQEBAezAXiEmrb7zxlkye/IUkJaXIttuOlgMP/JFsvfWWUlJSJh9//KG8/PKrMnXqt9K9e6Hsuefust9+B8jIkSPCHKKA/wkCkQ/YoIGFg5BgWNbZsHLQ5HEDAcT3vfrqq821BgvJOeecY5NSsYh4NJaAgICAgID2QE8QiQajELoFF0oinjH/CX2DdZ35UFjq8ZtnjhSryLIPRqKA/xUCkQ/Y4MHS14QFY8OdhWFMBCkuIEQXuO2228ylhgmuLA6FQEbIIogDAgICAgJWBXSIj/a2B9SK4z5Piusg+sB94Al7HBCwrghdwoANGghTCDn+6fhvA0g8QpTYvk888YQNbx5yyCFG4gH+i1wfEBAQEBCwOkDMIekYf7DKM8Gfyf5Y391G6nOHOI8hCf3CPUHHBPyvEIh8wAYNBCxEnQlF+L27u8wXX3xhi3JMnz5dfvKTnxiRR/BiKeFaBDQCOCAgICAgYFVwSzuumsyxYuI/f2OJR9+48QgdlJeXZxZ4DEk+QhwQ8L9AIPIBGzRc0AIIOtZ5XG1ee+01ee+992TLLbc0Ik+4SSwlWFQQxgD/xoCAgICAgFUBQxHGH0i7u9A4gWfUl/lZXIOFnvO+cR1bQMD/AoHIB2zQgLgjMCHpEHnw+uuvyyuvvGKWk1/+8pcyePBgO44VnuFO93cMFvmAgICAgNUBSzvRzQAEHuMPegRrOwYhJr6iZzAmQeYh9+z57SEnAwLWFYHIB2zQgLxD4ktKSuw3lpJ3333XQoZhhWe1PYAQRvj65CPcbNySHxAQEBAQ0B6QcgxFGH8wAkHqIeixk1+dtHPeXTYh9FjyAwL+FwhMpYPBxBcHQ2yQSkgjG24cPiHGh9p8KM6PcZ0DAeD3IkB8yM4FwqeffiqHH364PPnkk/bbjx977LFy8sknW3rALc3cy9/kkRBagN9YqQnDyN8QX56H4OF5fi/5diHG/VzDMX7jusLEHsBxT8fL5uXib455vnwhDNLleUwMYjU8r4+bbrrJQkUCnjV//vwVZeC314unxzHKxf0Qeq577rnn5MEHH5T+/fvLtddeawIWq4lPPHLyjiB2C35AQEBAQEB7QNzRE+iRVRl+YtcigcQzQoyFni1ERQv4XyEQ+Q4GHyxklY2Jlkx08SE1ht4gn74BzkMqIcfFxcUrevYQ24ULF9oqoVyL8EBIIBwgrsSq/fLLL83SPG/ePDtGOrNmzbIJnTNnzjSC7aQbIGAgzhBcSDTHSWfy5MnyySefyOzZs+041yF02Pib60mfZ3Oe55BPNo55nFx/BoSavMYOMwLS4Lh3AADlYqOusI736tXL7pkwYYLccMMNctddd1kZyTfP5V7ywP2kyzHywHF/LmkQG57zffv2lVNPPdUs8e5SExAQEBAQEBDQFRGIfAcD8ugE1i3fEGaI+Zw5c8zlAyIK4XQy7GQU8sm5JUuW2L09e/aUoqIiuxeSD6HmOkgvpBULNgtPYIHmuZzjPp7BxrPdeu15Y8OlBJLOczkPgZ82bZr9zTnSI6+LFi0yizf3kE/+ZiPv3jnhGZBqt6iTfzoQWNYZjSBN7iWN2HKTDlZ77mekgg4Fe+4BlIVn0ElgNVYn+tzPOb+GtHgGabNRT4Ayk3bv3r1txIHFn1i0IyAgICAgICCgqyIQ+Q4GLiYQS0iok04szpB7CCnEFFIK+YW8Qj653i3UEGzCWrFxLwSY69n42y3RPlTnnQCOQ4yxRvMst3JzHdcAyC3E19MF/M195IGOBASbCT24otCJoBweK5fnkS6gcwJp5jhpuL85ZaacbFjpncDzbM5D+LGuc5x7uIayEqqLEQvSIw/kk9/kxd19OAZ4nnckKLfXIc8gLeDHSGOzzTaz/JBuQEBAQEBAQEBXRSDyHQwIKpZgAOmF2OO28u23364g9pBPJ/rsuYc91+JOA/HmXqztWMU5ByHHWg2phaRCbPnbiTF/s0FkuR5Sy97TBxBh7uX53MPGbwg/pJrreC7WdOKu45PuhJrz3EeeeY77umPl5hrygTvP559/vmKiqYPryC/gHM8hHYg21nus/7gQQeK9E8LzKC/1AQGnTsgvv3k+oIyk6+lxH2WhHnkmnQTqDXCMDklAQEBAQEBAQFdFnJKfqJ9FQIcCaztxy1988UX5+uuvjWi6pXrkyJFyxBFHGOl2Qo7lGWKLm8urr74qb7/9tpFcznPPj3/8YznmmGPsGogrpPeOO+6Q3/72t7YxKRRCDfkdNWqUkd+xY8fKgAEDjNRyjvt4FqSY8/ym0zFmzBjL71NPPSXjxo2zZ3/44Yd2HXHXt9tuO9lxxx0tXe6BFGOdd5L8zjvvyEsvvSSfffaZpZOfn2/kn5VTSXv06NF2HXnjfkg6xJ+QkM8//7z59fMsjhNZZuedd7aRi1/84hdmxSd98ou/PNdwnrSpC8i954Ny3n///dY52WWXXcwSD2jyPJs88x4CAgICAgICAroiEn6vWP53QAcA0shk06effloee+wx8z3HMgzpnDJlilmtOY8rCRMxASQbIsvk1UsuuUT+/ve/m588JJz03n//fYtQw6TWrbfe2ogrlvbx48cb6d5zzz1lt912MyILUf/jH/9oRJlJnljMOQ4g0e5Ww/38DUF++eWXzQqPNfuJJ56w63GrIc90BlhMiesg2XQ4uJ89eYPA8zzINuAeSPPUqVNtkiruN+7nzn3kHV/6F154QR544AHrMLhVnU4AdfDBBx/YSMRXX31lPu50YPibya/s+/XrJyNGjLD8U14s8TyXe0477TTraND54Lnkm/Ns1HFAQEBAQEBAQFdFcK3pYEAoH3nkEbnqqqvMNebCCy80yzNEF1J8yCGHGCG/77777LhblGfMmCGXXXaZkfaDDz5Y/vWvfxmhh1hjeYe4PvTQQ2bdhwhD/mN91rHQY83Hyk96sdZnrnVAmiG3gD0uMljlufevf/2rHHrooXL++eebdR6SzWJKhLgk/xBqOgCkD9mHdJOnN954Q7baaiv55z//KZMmTbLjhH2k0/H4449bXeBeRJ54FiMVHCdazn777Sf/+Mc/5KOPPrIOA3VCWb/55htztyF/dAzo1PB87p07d67VMyAflAO3GeqV6+kkDR061Dom7nNPp8PDWgYEBAQEBAQEdEUEIt/BwB2GuO59+vQxQn/UUUet8NnGQnzdddeZtRgLOFZzCCikFMLMdumll8oVV1xhriNYm3FTIS78SSedZNdhlYaYQs6xQENU3aI/aNAg6xjwN6TZya5b4vkNmeVviC3H6Qi4ywukmggvuK6QX6zpO+ywg9x2222253mUiWeQxltvvWWLLeE+A6GnzLi18AzcaW699VZLE5cbOjEA1xjIOlZ3zlFeSDfAP54Jt3fffbeReUYysOqTVzol1GX37t3NHYd6g+jTqaC8kPfLL7/cyk3Hg3qjnrie+oHgc21AQEBAQEBAQFdFIPIdDNxdIO6QatxJIJYQVAiuE2us9Pi1b7rppuYmghsNLjLEOd9+++3Nvxy4JR3SjF89ZB73Ewg1gKTi4gKxjrW0rwmk5XD3Gp4D8cWCjhWbPLMn3wAr/zbbbGNkGeLO9TwP6ziEH390rqVjQpp0QMgTVvT999/fOgtOyNmwtnNsjz32sPJzPXmHkEPYIfA77bSTpUm+SJM8UVbciHBPonNAx4hnUq88j+P4xXMcUOc8jzLGljsgICAgICAgoCsiEPkOBkQeizSTRCHaAHIK0cTqDemEMB9wwAE2kZNjWMQh8rjiYNm+8847baVVXFLYIP7PPPOMuaxAgnG/8Ygy3A8J5hnuZrMmcA3k1jsV7CHDdB4gz07sAdeSb9KGrGNNp3yQdyziuMNA7iHkgHQBxJs6IJ19993XCDj38Rws45SBzgFp8jzvgNA54B7u32effWzvHRVAfo4++mhL+29/+9uKe6kDJuniWsPzfO6Bd564jk4C+Q4ICAgICAgI6KoIRL6DgTsKZBRLM0QU1xcA4XSrMISXSaiQWYgmJBNAUB9++GH5wx/+YIT+z3/+s/zpT3+yY0wMhThjmYe4QopJh2ex9zTWBr8OkgvIF3kkTVxjyA/HIM/8zegCe49+w7Xc64tRMRmVDas6VnzK4JN7uQ5XGToAjDqQZ+4jTcpOHXgZIOmkDZkH1B954LzngY3oOYwO4INPXbu/Pi4/dEZ23313GwkB3Ms9gHfhfwcEBAQEBAQEdEUEIt/BgDBCICGkEMxY8uik1ck91/IbAgyJxlf80UcftQmukHii3kBQ7733XouCw+TXiy66SA477DBz3eE+0qCDAGnG2r02QNhjwfPZyCvEmb8dfg6Qd8+/b3QKSI+yco58uNWb4+TJiTnnOMZ15Jv7vTPieeIYf9ORiCXgHPf0IevMGSAePb7yEHnmGzBiwcjA8OHDV3RWuNfBvYHIBwQEBAQEBHRlBCLfwejZs6eRWdxHYidYunsNpJQILrjP4CLDb9xHOI+1GteQXXfd1SK04A8OOT3yyCNt8iguObiy8AwIL+4tkGGs2fyGrK4NTpydPJM/yDF5w3WH8xBgJ9vur0/oTIgw/ufcg+86nQkm97LYFT7s3Es5IOKQafJFNB4i1dBRIU0s8Vj3qRtCVHpe6Nxgyec+rPsTJkywtNgoM2XjHHVLHZEG5J1nEV0Hqz0Rd8gb+aATwfWUAfAMjgcEBAQEBAQEdFUEIt/BYLIqpPbjjz82n23II+QTQgq5hAyzaNGNN95oK5pCWnE9IUoL8eWJ6c4xroNQs0HWCQ9JvHas0LipQHxxLcGVhWsgqqSzNpAXyK0TXMg2BJpOxJtvvmmEmOcD8s55zhEakom2uK7wPAg5fuxcz2iBr+YK4eY+SDSrsBJGkzx6vXAfUXu4D/cYOiNci+XereaU69lnn7V8sNEBAJwj37jOMImW1WeZ9Mr8AharItoOz2bOgXcmYjs33B8QEBAQEBAQ0FURiHwHA/9tyCoWbCakQmIh3ZBKAJGGeEJgib3OecgpseOxdv/lL3+xeyGkbJBPrOVYna+99lpbEAlgxYcYOyF3N5W1gec7/G+3iLPoFIQcaznP5BidD6zujB5AsCHv7i7DIlQA0o1Vnrx4p4XyEvMeIk8alBVArJkIDEFnUSgWzOJaOgfcSznwvadTQR3ReeA4+eEcaVNORiiw9DPJldEPfmP1J29cx578UDbHd6mfgICAgICAgID1FWFl1w4G5BF3FAg3E1TZcwzrMb7vxx9/vE3kPPvss80y7RMzsXwzkRUfeRZj4j46BHQGWBAKgs/k0HvuuUf69+9vaUJ2Ifi4nhBxhush23fddZcRWFxyiJyDdRqiDHmGNHMOcswxFmXCMo6fOa47hMVkZADCjNWcmO6sNgs5PuKII+T0009fQbwJDwkxxw2G2PnEhmdyK3s6HUTcocPB/T/5yU+s4wEhZ4VY6gBrOmXjfsrD83g+Iw+UkTrYYostLE49ITdZbZbyUVc8BxclFtbiOPVJmuTNOzntwX0BAQEBAQEBAV0Vgch3MCDJ+G8PGTLESC5EmZVPiTgDQca/G6s25JTrINdY5SHhkFfcY3ANefXVV42kQuxnzZplJPuEE04wn3nIKvdB8rEyYxknlCNElecTT50FpQ466CDzGY8l8Fj42WOxhowDLNuQa4g6wHf9wQcftE4DZBmiDIEnDCadFEg96RA+k84HHQzSID8sHkWnhY4CcfLxWycfvXr1smPk0V2AIO5sLOyExZ/OAL9Z+OnEE080SztuP2eddZZ1VnBFovNAmagzXG4Y3SB/dBYoY0BAQEBAQEDAhoo4JX7Bv6ADARGFlAMsylidcRWBvEKC8YXnb4gtewgphB8LOIAgz5071yaJ4laCpRqrOh0DJrlyPYDM8iyuheRiocYFhmtYqAmSi5sPbi0QeSfPEHgIL5ZxJ/K48vAblxeAhRwyT55Ij4mt5IH803xwv+F6fpMPrOT4w0Pwse7j4kLHgLCU/E19QOK5jvIxCkG5IPCQc8rJOTby4PVEx4DrKTsdBcqAvz7PJG/47eMrD9FnFGLSpEmy+eabWxkCAgICAgICAjY0BCLfwcCaDsmMdeOgyiGuDnzP2SDS7gYCwYakAoivE3sHRBjfdazgkGjIOB2A2LRxoQGQX7fOcy3nPT2IPc9lzzN5Nn+TvrujUAbuI290COgI8Gz2njfS4Nk8i428eMdgVfDn0amBqPuqsasC6ZEft7BD4gG/SYO0yMfJJ59sITmZWMzIAMSfzkNAQEBAQEBAwIaIQOQ7GBBQAImGQEN+IcXAyTWElNfg17KHnALvBEBYIdQA0gpRhuBynfu8O/HmN88iXToIEHAAAea4R31xUs99pIUFnXR4JunyPAg258ifb8DzznW+92cCnsXkVPLK/YBzbO0JvpfXy8Ke9MknIwyDBw+2vJFfH7HAiu9Wee7HDx9r/OGHH27zB0hjTR2JgICAgICAgICujkDkOxhULwSUPQTZSS9klL9xH8FVxcF1kFaugaRCbCG1XB8LruMcbigQXif8pMn9dBi4x58JyIdfByD5wNOns0C6pMeeEQHcdBxOyDlH/tjoBPAs0oJQk2c2nsl1kHs2B8d8T3pervbX+G//Gzch6ol0yRedE0YFCNuJuw6LZDFB96WXXjI3HspEWb1zExAQEBAQEBCwoSEQ+R8A+K5DdiGf+HMDfjuZhWxi/YYIO3GGGGO9hpBCsIETcAg8cOs3RBdSy3M4xjNI06/nOL8hzTyTjXM+MkAe+E06bsnmWp7jZB9wHJLvz+V+8sYxt37TicBSDuGG0Hu6PNM7KNzvHQxIOdd4mp4/riNt3G68fPymDrmXfDFxmMmzEHnCVp577rly5ZVXrrDUBwQEBAQEBARsyAhEvoMBAaWK3ToMQYVoQpQhpZyDqGKZh9wzSRVSjAuJk36u5zq3lHPOiTJ/s+e4W9w5R1r8xrWFSaT40nMOMs1GhwFiDIHmOp7J5h0MriVfDvLtxJ9zscQbwu+dAX+259fzRFr8zTmu4RjP4zq3yvt9bkXnmbjWMMGWtHiGdxK4hjRffPFFmyBLpBxWvyUNzlEvlJPjAQEBAQEBAQEbHkT+H+rN0lu5Q4uZAAAAAElFTkSuQmCC">
            <a:extLst>
              <a:ext uri="{FF2B5EF4-FFF2-40B4-BE49-F238E27FC236}">
                <a16:creationId xmlns:a16="http://schemas.microsoft.com/office/drawing/2014/main" id="{FB54B4E8-B252-4A61-B1BE-0F9B99EE0FFC}"/>
              </a:ext>
            </a:extLst>
          </p:cNvPr>
          <p:cNvSpPr>
            <a:spLocks noGrp="1" noChangeAspect="1" noChangeArrowheads="1"/>
          </p:cNvSpPr>
          <p:nvPr>
            <p:ph sz="half" idx="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1" name="picture">
            <a:extLst>
              <a:ext uri="{FF2B5EF4-FFF2-40B4-BE49-F238E27FC236}">
                <a16:creationId xmlns:a16="http://schemas.microsoft.com/office/drawing/2014/main" id="{139B23E0-BEA9-438D-9E64-0CDD91A049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893" y="2462100"/>
            <a:ext cx="3736047" cy="2673148"/>
          </a:xfrm>
          <a:prstGeom prst="rect">
            <a:avLst/>
          </a:prstGeom>
        </p:spPr>
      </p:pic>
      <p:pic>
        <p:nvPicPr>
          <p:cNvPr id="12" name="picture">
            <a:extLst>
              <a:ext uri="{FF2B5EF4-FFF2-40B4-BE49-F238E27FC236}">
                <a16:creationId xmlns:a16="http://schemas.microsoft.com/office/drawing/2014/main" id="{AB5AB227-47A1-4A91-ABD1-CC303A2AF19F}"/>
              </a:ext>
            </a:extLst>
          </p:cNvPr>
          <p:cNvPicPr/>
          <p:nvPr/>
        </p:nvPicPr>
        <p:blipFill>
          <a:blip r:embed="rId3">
            <a:extLst>
              <a:ext uri="{53640926-AAD7-44D8-BBD7-CCE9431645EC}">
                <a14:shadowObscure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wp14="http://schemas.microsoft.com/office/word/2010/wordprocessingDrawing" xmlns:a14="http://schemas.microsoft.com/office/drawing/2010/main" xmlns:lc="http://schemas.openxmlformats.org/drawingml/2006/lockedCanvas"/>
              </a:ext>
            </a:extLst>
          </a:blip>
          <a:srcRect t="6417" b="14742"/>
          <a:stretch>
            <a:fillRect/>
          </a:stretch>
        </p:blipFill>
        <p:spPr bwMode="auto">
          <a:xfrm>
            <a:off x="7603959" y="2652499"/>
            <a:ext cx="3731853" cy="24827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0926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D370DD-716B-4528-B475-331F84CEA5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">
            <a:extLst>
              <a:ext uri="{FF2B5EF4-FFF2-40B4-BE49-F238E27FC236}">
                <a16:creationId xmlns:a16="http://schemas.microsoft.com/office/drawing/2014/main" id="{E2818D30-9322-40FF-ADA4-1D27B59D6B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4" y="970845"/>
            <a:ext cx="3778286" cy="490686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5E3CE61-F70F-455D-BC7F-244CFA8B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US" sz="4400" dirty="0"/>
              <a:t>Inventor</a:t>
            </a:r>
            <a:endParaRPr lang="en-GB" sz="4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1F2790-7129-4046-BD80-061723E38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Frank Rosenblatt</a:t>
            </a:r>
          </a:p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- American Psychologist</a:t>
            </a:r>
          </a:p>
          <a:p>
            <a:r>
              <a:rPr lang="en-US" sz="2800" dirty="0">
                <a:solidFill>
                  <a:srgbClr val="FFFFFF"/>
                </a:solidFill>
              </a:rPr>
              <a:t>- Researcher at Cornell Aeronautical      Laboratory</a:t>
            </a:r>
          </a:p>
          <a:p>
            <a:r>
              <a:rPr lang="en-US" sz="2800" dirty="0">
                <a:solidFill>
                  <a:srgbClr val="FFFFFF"/>
                </a:solidFill>
              </a:rPr>
              <a:t>- create Mark 1 Perceptron</a:t>
            </a:r>
            <a:endParaRPr lang="en-GB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60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A841C-C5F5-4D2F-8BA7-0F100312A118}"/>
              </a:ext>
            </a:extLst>
          </p:cNvPr>
          <p:cNvSpPr/>
          <p:nvPr/>
        </p:nvSpPr>
        <p:spPr>
          <a:xfrm>
            <a:off x="-344040" y="400671"/>
            <a:ext cx="459441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Timel</a:t>
            </a:r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ine</a:t>
            </a:r>
            <a:endParaRPr lang="en-US" sz="6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781B9A0-7621-462E-A340-E6D16BB4645F}"/>
              </a:ext>
            </a:extLst>
          </p:cNvPr>
          <p:cNvSpPr/>
          <p:nvPr/>
        </p:nvSpPr>
        <p:spPr>
          <a:xfrm>
            <a:off x="673768" y="3473116"/>
            <a:ext cx="11181348" cy="529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10BBC1F-492F-46A5-B91F-472A34CA108F}"/>
              </a:ext>
            </a:extLst>
          </p:cNvPr>
          <p:cNvSpPr/>
          <p:nvPr/>
        </p:nvSpPr>
        <p:spPr>
          <a:xfrm>
            <a:off x="673768" y="4531896"/>
            <a:ext cx="3112168" cy="2157662"/>
          </a:xfrm>
          <a:prstGeom prst="wedgeRectCallout">
            <a:avLst>
              <a:gd name="adj1" fmla="val -28050"/>
              <a:gd name="adj2" fmla="val -795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39CACC-969D-4CB7-B9BF-F8F679A42A87}"/>
              </a:ext>
            </a:extLst>
          </p:cNvPr>
          <p:cNvSpPr txBox="1"/>
          <p:nvPr/>
        </p:nvSpPr>
        <p:spPr>
          <a:xfrm>
            <a:off x="834189" y="4780547"/>
            <a:ext cx="27592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Mc </a:t>
            </a:r>
            <a:r>
              <a:rPr lang="en-US" sz="2400" dirty="0" err="1">
                <a:solidFill>
                  <a:schemeClr val="bg1"/>
                </a:solidFill>
              </a:rPr>
              <a:t>Culloch</a:t>
            </a:r>
            <a:r>
              <a:rPr lang="en-US" sz="2400" dirty="0">
                <a:solidFill>
                  <a:schemeClr val="bg1"/>
                </a:solidFill>
              </a:rPr>
              <a:t> &amp; Pitts published a paper about idea of Neural Network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61C3B1F-B96F-44C0-B15C-51FB3353B574}"/>
              </a:ext>
            </a:extLst>
          </p:cNvPr>
          <p:cNvSpPr/>
          <p:nvPr/>
        </p:nvSpPr>
        <p:spPr>
          <a:xfrm>
            <a:off x="4435642" y="1030708"/>
            <a:ext cx="2398295" cy="2157662"/>
          </a:xfrm>
          <a:prstGeom prst="wedgeRectCallout">
            <a:avLst>
              <a:gd name="adj1" fmla="val -25988"/>
              <a:gd name="adj2" fmla="val 669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251043-33BE-4BAF-93A5-F1E71504543E}"/>
              </a:ext>
            </a:extLst>
          </p:cNvPr>
          <p:cNvSpPr txBox="1"/>
          <p:nvPr/>
        </p:nvSpPr>
        <p:spPr>
          <a:xfrm>
            <a:off x="4459701" y="1298546"/>
            <a:ext cx="2374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Donald Hebb proposed Hebb’s Rule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2AC22457-8032-41F7-86D0-B06CD338FC54}"/>
              </a:ext>
            </a:extLst>
          </p:cNvPr>
          <p:cNvSpPr/>
          <p:nvPr/>
        </p:nvSpPr>
        <p:spPr>
          <a:xfrm>
            <a:off x="6529137" y="4480623"/>
            <a:ext cx="3112168" cy="2157662"/>
          </a:xfrm>
          <a:prstGeom prst="wedgeRectCallout">
            <a:avLst>
              <a:gd name="adj1" fmla="val -19944"/>
              <a:gd name="adj2" fmla="val -77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19937-1F3A-4679-A914-5DCAE3914E2E}"/>
              </a:ext>
            </a:extLst>
          </p:cNvPr>
          <p:cNvSpPr txBox="1"/>
          <p:nvPr/>
        </p:nvSpPr>
        <p:spPr>
          <a:xfrm>
            <a:off x="6665491" y="4769688"/>
            <a:ext cx="3112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Frank Rosenblatt devised perceptron algorithm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E2C00375-F986-49E6-A696-C2887F4C9BC4}"/>
              </a:ext>
            </a:extLst>
          </p:cNvPr>
          <p:cNvSpPr/>
          <p:nvPr/>
        </p:nvSpPr>
        <p:spPr>
          <a:xfrm>
            <a:off x="9023638" y="974649"/>
            <a:ext cx="2831478" cy="2157662"/>
          </a:xfrm>
          <a:prstGeom prst="wedgeRectCallout">
            <a:avLst>
              <a:gd name="adj1" fmla="val -493"/>
              <a:gd name="adj2" fmla="val 699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DA5BEF-2CFF-4A7C-BA2F-DC1265F8105E}"/>
              </a:ext>
            </a:extLst>
          </p:cNvPr>
          <p:cNvSpPr txBox="1"/>
          <p:nvPr/>
        </p:nvSpPr>
        <p:spPr>
          <a:xfrm>
            <a:off x="9079832" y="1637981"/>
            <a:ext cx="31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Creation of </a:t>
            </a:r>
          </a:p>
          <a:p>
            <a:r>
              <a:rPr lang="en-US" sz="2400" dirty="0">
                <a:solidFill>
                  <a:schemeClr val="bg1"/>
                </a:solidFill>
              </a:rPr>
              <a:t>Mark 1 Perceptron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1465DD-3A11-4194-B090-810C4CAB554E}"/>
              </a:ext>
            </a:extLst>
          </p:cNvPr>
          <p:cNvSpPr/>
          <p:nvPr/>
        </p:nvSpPr>
        <p:spPr>
          <a:xfrm>
            <a:off x="673768" y="2549786"/>
            <a:ext cx="15311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1943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B92A50-A0C9-4712-BC82-6496C03AE4C5}"/>
              </a:ext>
            </a:extLst>
          </p:cNvPr>
          <p:cNvSpPr/>
          <p:nvPr/>
        </p:nvSpPr>
        <p:spPr>
          <a:xfrm>
            <a:off x="4250374" y="3825587"/>
            <a:ext cx="15808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1949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50D14A-32AD-4F41-8CAB-4E1845DB3EB4}"/>
              </a:ext>
            </a:extLst>
          </p:cNvPr>
          <p:cNvSpPr/>
          <p:nvPr/>
        </p:nvSpPr>
        <p:spPr>
          <a:xfrm>
            <a:off x="7007977" y="2618745"/>
            <a:ext cx="14879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1957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260162-A44E-4053-85D3-7024E585249A}"/>
              </a:ext>
            </a:extLst>
          </p:cNvPr>
          <p:cNvSpPr/>
          <p:nvPr/>
        </p:nvSpPr>
        <p:spPr>
          <a:xfrm>
            <a:off x="9649737" y="3670412"/>
            <a:ext cx="15792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1960</a:t>
            </a:r>
          </a:p>
        </p:txBody>
      </p:sp>
    </p:spTree>
    <p:extLst>
      <p:ext uri="{BB962C8B-B14F-4D97-AF65-F5344CB8AC3E}">
        <p14:creationId xmlns:p14="http://schemas.microsoft.com/office/powerpoint/2010/main" val="1186101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8363566-855A-4271-A879-03DB21A9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F6FB29-3D02-4303-BA2B-2B4987275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Binary Classification</a:t>
            </a:r>
          </a:p>
          <a:p>
            <a:r>
              <a:rPr lang="en-US" sz="3600" dirty="0"/>
              <a:t>-classify elements into 2 groups using basic classification rules.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GB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BAB7D8-4297-4CA9-87A2-BED24EE4E1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794"/>
          <a:stretch/>
        </p:blipFill>
        <p:spPr>
          <a:xfrm>
            <a:off x="4191999" y="3079377"/>
            <a:ext cx="465616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3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6F09-88D9-4EBE-ABC2-D18E5EE3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F056A-DD5B-4CF7-9FDE-08A2ABEF8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Train the machine to do Binary Classification and decreasing the error by adjusting the weight and bias.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05052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5D0FE-40E9-4B39-ABFC-D0F1DBA4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2F9C08-F119-4939-BEAE-AA493C55E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MY" sz="2400" u="sng" dirty="0">
                <a:hlinkClick r:id="rId2"/>
              </a:rPr>
              <a:t>https://www.pearsonhighered.com/assets/samplechapter/0/1/3/1/0131471392.pdf</a:t>
            </a:r>
            <a:r>
              <a:rPr lang="en-MY" sz="2400" dirty="0"/>
              <a:t> </a:t>
            </a:r>
          </a:p>
          <a:p>
            <a:pPr fontAlgn="base"/>
            <a:r>
              <a:rPr lang="en-MY" sz="2400" u="sng" dirty="0">
                <a:hlinkClick r:id="rId3"/>
              </a:rPr>
              <a:t>https://en.wikipedia.org/wiki/Perceptron</a:t>
            </a:r>
            <a:r>
              <a:rPr lang="en-MY" sz="2400" dirty="0"/>
              <a:t> </a:t>
            </a:r>
          </a:p>
          <a:p>
            <a:pPr fontAlgn="base"/>
            <a:r>
              <a:rPr lang="en-MY" sz="2400" u="sng" dirty="0">
                <a:hlinkClick r:id="rId4"/>
              </a:rPr>
              <a:t>http://web.mit.edu/mcraegroup/wwwfiles/ChuangChuang/thesis_files/Appendix%20D_Artificial%20Neural%20Network.pdf</a:t>
            </a:r>
            <a:r>
              <a:rPr lang="en-MY" sz="2400" dirty="0"/>
              <a:t> 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76913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0F59C4-ED15-4F3A-9939-4A05453C8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542" y="961564"/>
            <a:ext cx="7315200" cy="2130552"/>
          </a:xfrm>
        </p:spPr>
        <p:txBody>
          <a:bodyPr>
            <a:normAutofit/>
          </a:bodyPr>
          <a:lstStyle/>
          <a:p>
            <a:r>
              <a:rPr lang="en-US" sz="8000" dirty="0"/>
              <a:t>Methodology</a:t>
            </a:r>
            <a:endParaRPr lang="en-GB" sz="8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F9C576-A6E2-4CF6-A4B7-7DCC43CCC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4815" y="3884182"/>
            <a:ext cx="7315200" cy="914400"/>
          </a:xfrm>
        </p:spPr>
        <p:txBody>
          <a:bodyPr>
            <a:normAutofit/>
          </a:bodyPr>
          <a:lstStyle/>
          <a:p>
            <a:r>
              <a:rPr lang="en-US" sz="4400" dirty="0"/>
              <a:t>PBL Learning Experience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564426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llout: Down Arrow 5">
            <a:extLst>
              <a:ext uri="{FF2B5EF4-FFF2-40B4-BE49-F238E27FC236}">
                <a16:creationId xmlns:a16="http://schemas.microsoft.com/office/drawing/2014/main" id="{44C35BD3-F2B0-49C5-96A4-67C79013C4A6}"/>
              </a:ext>
            </a:extLst>
          </p:cNvPr>
          <p:cNvSpPr/>
          <p:nvPr/>
        </p:nvSpPr>
        <p:spPr>
          <a:xfrm>
            <a:off x="4395692" y="367242"/>
            <a:ext cx="4267201" cy="181275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86F30-C98B-4545-8692-3D19F776189E}"/>
              </a:ext>
            </a:extLst>
          </p:cNvPr>
          <p:cNvSpPr txBox="1"/>
          <p:nvPr/>
        </p:nvSpPr>
        <p:spPr>
          <a:xfrm>
            <a:off x="4892842" y="721894"/>
            <a:ext cx="377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 Explore the Issues</a:t>
            </a:r>
            <a:endParaRPr lang="en-GB" sz="2400" dirty="0"/>
          </a:p>
        </p:txBody>
      </p:sp>
      <p:sp>
        <p:nvSpPr>
          <p:cNvPr id="8" name="Callout: Down Arrow 7">
            <a:extLst>
              <a:ext uri="{FF2B5EF4-FFF2-40B4-BE49-F238E27FC236}">
                <a16:creationId xmlns:a16="http://schemas.microsoft.com/office/drawing/2014/main" id="{FF975F96-C746-4FF2-9885-D02EF4DB87FF}"/>
              </a:ext>
            </a:extLst>
          </p:cNvPr>
          <p:cNvSpPr/>
          <p:nvPr/>
        </p:nvSpPr>
        <p:spPr>
          <a:xfrm>
            <a:off x="4395692" y="2368093"/>
            <a:ext cx="4267201" cy="181275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DA939A-919F-4327-8DCB-221085E3CDBD}"/>
              </a:ext>
            </a:extLst>
          </p:cNvPr>
          <p:cNvSpPr txBox="1"/>
          <p:nvPr/>
        </p:nvSpPr>
        <p:spPr>
          <a:xfrm>
            <a:off x="4623552" y="2693270"/>
            <a:ext cx="4039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2: Gather Knowledge</a:t>
            </a:r>
            <a:endParaRPr lang="en-GB" sz="2400" dirty="0"/>
          </a:p>
        </p:txBody>
      </p:sp>
      <p:sp>
        <p:nvSpPr>
          <p:cNvPr id="10" name="Callout: Down Arrow 9">
            <a:extLst>
              <a:ext uri="{FF2B5EF4-FFF2-40B4-BE49-F238E27FC236}">
                <a16:creationId xmlns:a16="http://schemas.microsoft.com/office/drawing/2014/main" id="{5F806581-585A-4100-A471-E3C6521B5743}"/>
              </a:ext>
            </a:extLst>
          </p:cNvPr>
          <p:cNvSpPr/>
          <p:nvPr/>
        </p:nvSpPr>
        <p:spPr>
          <a:xfrm>
            <a:off x="4395692" y="4238529"/>
            <a:ext cx="4267201" cy="2528431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22410C-3949-4035-BFB5-00AC7CD874CE}"/>
              </a:ext>
            </a:extLst>
          </p:cNvPr>
          <p:cNvSpPr txBox="1"/>
          <p:nvPr/>
        </p:nvSpPr>
        <p:spPr>
          <a:xfrm>
            <a:off x="4764503" y="4678000"/>
            <a:ext cx="4039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3: Develop &amp; Write Problem Statement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5465672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71</TotalTime>
  <Words>179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Wingdings 2</vt:lpstr>
      <vt:lpstr>Frame</vt:lpstr>
      <vt:lpstr>Perceptron for Dummies</vt:lpstr>
      <vt:lpstr>Perceptron</vt:lpstr>
      <vt:lpstr>Inventor</vt:lpstr>
      <vt:lpstr>PowerPoint Presentation</vt:lpstr>
      <vt:lpstr>Application</vt:lpstr>
      <vt:lpstr>Advantages</vt:lpstr>
      <vt:lpstr>References</vt:lpstr>
      <vt:lpstr>Methodology</vt:lpstr>
      <vt:lpstr>PowerPoint Presentation</vt:lpstr>
      <vt:lpstr>PowerPoint Presentation</vt:lpstr>
      <vt:lpstr>The 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Perceptron for Dummies</dc:title>
  <dc:creator>Wong Yu Kang</dc:creator>
  <cp:lastModifiedBy>Wong Yu Kang</cp:lastModifiedBy>
  <cp:revision>7</cp:revision>
  <dcterms:created xsi:type="dcterms:W3CDTF">2018-02-21T17:02:04Z</dcterms:created>
  <dcterms:modified xsi:type="dcterms:W3CDTF">2018-02-21T18:13:30Z</dcterms:modified>
</cp:coreProperties>
</file>