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3692-B2C8-4796-91CE-11EAF22B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E8683-0F6F-4174-8C1F-03FA661FA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C176-0CAB-4D72-AFC3-82199D01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BE29-E789-4001-B3B9-1853B30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9AB3-DC67-421B-8304-ACCA3989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56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64D0-4F2E-4202-A5DE-D0198A07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DDF47-0226-4C99-B0A8-A94AE83E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C435D-860B-4004-9F67-982C1CEB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FD71-0135-4E5E-9366-25567967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2437-2B22-47DB-B6DB-86A01624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968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BF34-5D71-4F4C-ABDB-DE6BA729D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7EEE2-51E6-435B-9E43-CC1F89B1A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8A57-6EDA-485B-990A-9D345D85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9700-C4CE-4DD8-8BFF-35901C5E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3BB9C-2C77-446E-9802-B917A947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308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DC2B-87CB-4576-9510-8A75E268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824F-C010-402A-B89A-2E902F6E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9221-12EE-4609-A45B-6C044AB8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D109-3E79-4147-A95A-9CF97A7F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473B-BFD7-4B2D-B51E-87451591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3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F4E9-FE08-4363-8F49-331C56E6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CAC41-41AB-4711-86ED-65BA2C35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41E-CB9D-4E26-97DF-388AFCA1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AA58-45AD-4096-BEBE-A0198860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643B-83BC-48B9-9E68-E085DEFB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0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8D2F-3EF9-4E9B-AB93-0ED4B22F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EB8B-86E6-486B-83BC-B5EB56588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39970-ED13-47B9-87B4-94D10253F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9AC7-A709-43C5-88BC-31C03A5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B036E-C4FE-4B9B-A92E-328C0A56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D54E-871C-499E-872B-0DAC62C6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65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69AC-30F0-4E63-BB66-E025827E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6D5E0-6117-4374-B970-B1C004D1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B536-7D5A-4650-8EFA-22D2ECEB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6A3C3-C42C-4ACA-9DB0-B14086AB8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D6DE7-76F8-4BC8-AA26-B4DC85E1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C4882-933F-4886-A9C4-F5AC728D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795E2-F27F-4162-B4F1-7929DDEB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69D28-95A8-4BF6-9E2A-56C33DB4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696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4994-DA2A-4136-93F8-89630F0A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F0E1-EE98-4E1C-92DC-B5C4558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26B1-4E37-432F-8A3D-274E8EBF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61498-99D3-4D6E-ABFC-861CBBEF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640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1271F-7206-4B5D-85AA-2197F81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8E62E-CE71-4168-B68E-502771CE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16E0-DB9F-4C1D-8F1A-432AB592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27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D8C6-7A4B-4C64-8520-1E187795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47C6-5A57-4BF2-A51C-F6B489FB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5392-BA9D-477F-8189-A3266333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3CC1-A9C9-4619-8FCD-0F2212D3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1551-30CD-4CF0-992F-CA27CF1B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320A-AD17-4546-9874-5B2E2DD9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039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7FE2-B4F6-4728-9263-1111962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D9EDF-7BEB-46CF-A190-582EC174E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F8589-6EE8-44FA-AB7A-96260A43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426B-51D6-4AC2-AA02-59EB5E72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38D0B-7CA2-4373-A875-3BF3049B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3C042-A89D-4B86-8B80-1BE065B4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55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7F8CA-31B7-42FC-86CE-48B660E3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9E168-25FD-4D70-AEF4-DD14DADC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F660-178A-438E-B25E-BCCF2C88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EB70-CF41-4A74-A996-2761E9CDB277}" type="datetimeFigureOut">
              <a:rPr lang="en-MY" smtClean="0"/>
              <a:t>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73A9-6120-4F61-BA40-4C9DC1EDB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AF7D-E04D-4D5E-96B0-CF7EB30D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7A88-A392-4CA3-A746-876E9A3FEF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3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6028E2-5C99-4A9C-8E07-56D25DCD5741}"/>
              </a:ext>
            </a:extLst>
          </p:cNvPr>
          <p:cNvSpPr/>
          <p:nvPr/>
        </p:nvSpPr>
        <p:spPr>
          <a:xfrm>
            <a:off x="5122877" y="1224793"/>
            <a:ext cx="194624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3F6FC-E7A1-4A2C-AA38-9FC60D10C230}"/>
              </a:ext>
            </a:extLst>
          </p:cNvPr>
          <p:cNvSpPr/>
          <p:nvPr/>
        </p:nvSpPr>
        <p:spPr>
          <a:xfrm>
            <a:off x="1255552" y="2425817"/>
            <a:ext cx="194624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Suggestion (Main)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3FC25-0A1E-4890-AB4B-DE2109FD5D98}"/>
              </a:ext>
            </a:extLst>
          </p:cNvPr>
          <p:cNvSpPr/>
          <p:nvPr/>
        </p:nvSpPr>
        <p:spPr>
          <a:xfrm>
            <a:off x="3832372" y="2425817"/>
            <a:ext cx="194624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2A537-BBBF-485B-A98A-0E73630E7E10}"/>
              </a:ext>
            </a:extLst>
          </p:cNvPr>
          <p:cNvSpPr/>
          <p:nvPr/>
        </p:nvSpPr>
        <p:spPr>
          <a:xfrm>
            <a:off x="6409192" y="2425817"/>
            <a:ext cx="194624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Wish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91689-EF0D-4A43-B981-3AB0B8DA9C4E}"/>
              </a:ext>
            </a:extLst>
          </p:cNvPr>
          <p:cNvSpPr/>
          <p:nvPr/>
        </p:nvSpPr>
        <p:spPr>
          <a:xfrm>
            <a:off x="8986012" y="2425817"/>
            <a:ext cx="194624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Settings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B5375-7748-42B7-8928-B9D632CEF2BC}"/>
              </a:ext>
            </a:extLst>
          </p:cNvPr>
          <p:cNvSpPr/>
          <p:nvPr/>
        </p:nvSpPr>
        <p:spPr>
          <a:xfrm>
            <a:off x="1255552" y="3962400"/>
            <a:ext cx="194624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Filter / 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E236D-BCB3-4723-A5B1-D9D78718EC83}"/>
              </a:ext>
            </a:extLst>
          </p:cNvPr>
          <p:cNvSpPr/>
          <p:nvPr/>
        </p:nvSpPr>
        <p:spPr>
          <a:xfrm>
            <a:off x="3832372" y="3962400"/>
            <a:ext cx="1946246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E14480-4350-480B-ACC2-E0C687C716A5}"/>
              </a:ext>
            </a:extLst>
          </p:cNvPr>
          <p:cNvSpPr/>
          <p:nvPr/>
        </p:nvSpPr>
        <p:spPr>
          <a:xfrm>
            <a:off x="3672981" y="5057163"/>
            <a:ext cx="2265028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Link to Google Maps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345A47-4349-4B95-8022-938C6D7C223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5085128" y="1414945"/>
            <a:ext cx="731240" cy="1290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3DD70F8-72C7-4625-AE4A-F88DB8338DE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796718" y="126535"/>
            <a:ext cx="731240" cy="3867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37F74D6-3A52-4E9E-B8BB-81ABBE93B04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373537" y="1417039"/>
            <a:ext cx="731240" cy="1286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F3EDCC7-EEC3-4F09-A03D-F9F60FAD5B0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7661947" y="128629"/>
            <a:ext cx="731240" cy="3863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663EA1-6101-455C-9D45-99BD2592210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228675" y="2895601"/>
            <a:ext cx="0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22B3F-6B4B-4CE9-96F6-5B0CC650572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805495" y="2895601"/>
            <a:ext cx="0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79962CE-754F-4B52-B914-8B0E1CBA4AA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5560506" y="2140590"/>
            <a:ext cx="1066799" cy="257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10A25F-32B9-4BB9-A318-DBE7E8F944D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805495" y="4432184"/>
            <a:ext cx="0" cy="62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A6A5AD-58F4-4AB1-8037-DF7F84A4E0B7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>
            <a:off x="1255552" y="2660710"/>
            <a:ext cx="12700" cy="15365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3EDA67-C095-4260-AA51-28BD1C58393E}"/>
              </a:ext>
            </a:extLst>
          </p:cNvPr>
          <p:cNvCxnSpPr/>
          <p:nvPr/>
        </p:nvCxnSpPr>
        <p:spPr>
          <a:xfrm>
            <a:off x="4162338" y="3429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4D9DF4-DD3B-4663-B987-77788C83221A}"/>
              </a:ext>
            </a:extLst>
          </p:cNvPr>
          <p:cNvCxnSpPr/>
          <p:nvPr/>
        </p:nvCxnSpPr>
        <p:spPr>
          <a:xfrm flipH="1">
            <a:off x="2718033" y="3429000"/>
            <a:ext cx="1444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1FAC90-7081-4C46-9C26-F2617F6FD2F6}"/>
              </a:ext>
            </a:extLst>
          </p:cNvPr>
          <p:cNvCxnSpPr>
            <a:cxnSpLocks/>
          </p:cNvCxnSpPr>
          <p:nvPr/>
        </p:nvCxnSpPr>
        <p:spPr>
          <a:xfrm>
            <a:off x="2718033" y="2895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5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Dovahkiin JA</dc:creator>
  <cp:lastModifiedBy>Dovahkiin JA</cp:lastModifiedBy>
  <cp:revision>3</cp:revision>
  <dcterms:created xsi:type="dcterms:W3CDTF">2018-10-31T11:46:38Z</dcterms:created>
  <dcterms:modified xsi:type="dcterms:W3CDTF">2018-10-31T16:45:26Z</dcterms:modified>
</cp:coreProperties>
</file>