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6424-E831-45CF-B3E9-87760A13F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2BB4B-E5F6-4B4F-897A-076FF7B06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B26C1-1F9C-4F6D-8B2F-AE13337C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2C6C-E1C1-435D-9E88-3FF102F061A2}" type="datetimeFigureOut">
              <a:rPr lang="en-MY" smtClean="0"/>
              <a:t>11/12/2018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AC284-9DE4-46CC-8E78-83BAECE3D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C59D5-3E09-4A0B-88E3-84CA93681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1494-AFB5-411D-A678-B6F131B53B2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5209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5A592-0661-4426-AE91-F58F3B922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38F99-488F-4C4D-951F-DAA7E743A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F05F-E1D2-47D2-9E5A-FEFADAF79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2C6C-E1C1-435D-9E88-3FF102F061A2}" type="datetimeFigureOut">
              <a:rPr lang="en-MY" smtClean="0"/>
              <a:t>11/12/2018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4A654-E843-4520-B7AC-C42D9CF33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3AEE2-0ED1-4B2A-88C6-951E85794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1494-AFB5-411D-A678-B6F131B53B2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9938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B04E12-6D04-4FB7-8A69-59CB134061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9E8A6-1792-4A68-B2DD-B28614B75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AD5C-0092-43B8-815A-EAA106CF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2C6C-E1C1-435D-9E88-3FF102F061A2}" type="datetimeFigureOut">
              <a:rPr lang="en-MY" smtClean="0"/>
              <a:t>11/12/2018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406D-2D86-4964-8414-4117D0B2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4618D-B63C-4E35-9659-504E38C6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1494-AFB5-411D-A678-B6F131B53B2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9505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E24D6-D8A9-4F9C-85C3-F1E4D23F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60F22-DC5E-4D07-B8BF-C96D8A857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0C47B-A234-4C6D-A292-8C877C8B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2C6C-E1C1-435D-9E88-3FF102F061A2}" type="datetimeFigureOut">
              <a:rPr lang="en-MY" smtClean="0"/>
              <a:t>11/12/2018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92DDB-DB8C-4EBA-83CC-9B6A8512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80BC0-53BE-4450-B0D2-71234DB3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1494-AFB5-411D-A678-B6F131B53B2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2466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CBFD-FCCD-4157-A5F0-4EDB094E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143A9-8F98-42DA-9A51-86074AEC4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9D943-CCE6-4E55-8FEC-2A12D263E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2C6C-E1C1-435D-9E88-3FF102F061A2}" type="datetimeFigureOut">
              <a:rPr lang="en-MY" smtClean="0"/>
              <a:t>11/12/2018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BEF24-3E41-4E55-82D3-B3C938DEA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7F9A0-8776-4A86-87D4-502A2CE6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1494-AFB5-411D-A678-B6F131B53B2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0136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10A44-4B9C-4946-B888-BC80F2B7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BF415-86F6-4F3F-8724-5DB51742B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D6B13-F2E4-430E-8B0A-E74970297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FE12A-4362-4875-A552-4B879AA2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2C6C-E1C1-435D-9E88-3FF102F061A2}" type="datetimeFigureOut">
              <a:rPr lang="en-MY" smtClean="0"/>
              <a:t>11/12/2018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93673-643C-471B-863D-36D9996D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7C758-4856-40B3-9899-6C60CCE47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1494-AFB5-411D-A678-B6F131B53B2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13777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2BC4-704E-4135-A38B-E44B7D4AF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A8C5F-5B48-4283-85A8-2D702CD3B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695EE-117F-44E5-8617-9334E4EE4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8531C1-082C-412F-B006-38E4A7183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E4D916-D6EE-4E52-8980-CD4B17AC9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C3DB3A-9CED-47C1-A815-BFB80A7B1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2C6C-E1C1-435D-9E88-3FF102F061A2}" type="datetimeFigureOut">
              <a:rPr lang="en-MY" smtClean="0"/>
              <a:t>11/12/2018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4EC0B1-AD66-4C40-A054-148E36AD5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DC92BB-B291-4255-8E75-BFB31CE3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1494-AFB5-411D-A678-B6F131B53B2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80425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98BF-CA28-42BE-B992-8B1F2482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8BF66F-2628-4B56-8F3D-13A956829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2C6C-E1C1-435D-9E88-3FF102F061A2}" type="datetimeFigureOut">
              <a:rPr lang="en-MY" smtClean="0"/>
              <a:t>11/12/2018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E9F0E-029E-4CBE-908E-66897AA1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51C56-30E3-4090-A325-38AB76D4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1494-AFB5-411D-A678-B6F131B53B2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0164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52AC8B-7122-4FCF-A7B5-1E827465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2C6C-E1C1-435D-9E88-3FF102F061A2}" type="datetimeFigureOut">
              <a:rPr lang="en-MY" smtClean="0"/>
              <a:t>11/12/2018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9E94D-BF7F-4D41-975A-A091AE802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08316-6D42-4C5B-BC34-9B7B591AA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1494-AFB5-411D-A678-B6F131B53B2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3713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C6727-EE9E-42A9-8783-98B54E751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3DAE0-042D-43A0-B7E5-35D0F7913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373E0-3E85-47FD-9E6D-714EE1837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C6646-65E0-4A14-B005-2549AE90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2C6C-E1C1-435D-9E88-3FF102F061A2}" type="datetimeFigureOut">
              <a:rPr lang="en-MY" smtClean="0"/>
              <a:t>11/12/2018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17CCC-42BE-4530-9EC3-7F26AA91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CFB18-ADB5-45ED-B66E-8ADFAC4FD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1494-AFB5-411D-A678-B6F131B53B2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0282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C0D2-C57F-4D45-9F7E-50AF51C2A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02698B-FC25-4E9D-9308-A78387B94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32421-4188-45DD-BC25-A9990656B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6E69E-35CB-4B85-A224-35A9E100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2C6C-E1C1-435D-9E88-3FF102F061A2}" type="datetimeFigureOut">
              <a:rPr lang="en-MY" smtClean="0"/>
              <a:t>11/12/2018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CF24E-FD3D-42E6-AE4C-235429F0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4BC6C-4229-46EB-AE64-EAE9EBFD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1494-AFB5-411D-A678-B6F131B53B2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1245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DD77AE-1BC7-40C8-94F8-7C46094FA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D8030-1ED0-4582-9570-227E9E0B7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F0B63-6923-4F0B-B272-031022076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22C6C-E1C1-435D-9E88-3FF102F061A2}" type="datetimeFigureOut">
              <a:rPr lang="en-MY" smtClean="0"/>
              <a:t>11/12/2018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B23E0-B9E5-48A2-9C81-CFE3A8398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7D027-3D07-4EB5-B03E-E41AAEB29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B1494-AFB5-411D-A678-B6F131B53B2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7796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F13D202-BE8D-4F1D-982B-30DF747F13EE}"/>
              </a:ext>
            </a:extLst>
          </p:cNvPr>
          <p:cNvSpPr/>
          <p:nvPr/>
        </p:nvSpPr>
        <p:spPr>
          <a:xfrm>
            <a:off x="973123" y="813732"/>
            <a:ext cx="1627464" cy="4837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>
                <a:solidFill>
                  <a:schemeClr val="tx1"/>
                </a:solidFill>
              </a:rPr>
              <a:t>Device sends data packet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5D0865-C248-4919-BA31-F9B5C65E7074}"/>
              </a:ext>
            </a:extLst>
          </p:cNvPr>
          <p:cNvSpPr/>
          <p:nvPr/>
        </p:nvSpPr>
        <p:spPr>
          <a:xfrm>
            <a:off x="973123" y="1672205"/>
            <a:ext cx="1627464" cy="4837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>
                <a:solidFill>
                  <a:schemeClr val="tx1"/>
                </a:solidFill>
              </a:rPr>
              <a:t>Takes out location data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E8507D7E-48AD-4222-9942-166BB8DBB02B}"/>
              </a:ext>
            </a:extLst>
          </p:cNvPr>
          <p:cNvSpPr/>
          <p:nvPr/>
        </p:nvSpPr>
        <p:spPr>
          <a:xfrm>
            <a:off x="869914" y="2446788"/>
            <a:ext cx="1833881" cy="4837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>
                <a:solidFill>
                  <a:schemeClr val="tx1"/>
                </a:solidFill>
              </a:rPr>
              <a:t>Check if GPS is valid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27DEB8-7107-4F23-81C5-34B1DE3DFFB0}"/>
              </a:ext>
            </a:extLst>
          </p:cNvPr>
          <p:cNvSpPr/>
          <p:nvPr/>
        </p:nvSpPr>
        <p:spPr>
          <a:xfrm>
            <a:off x="973123" y="3837960"/>
            <a:ext cx="1627464" cy="4837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>
                <a:solidFill>
                  <a:schemeClr val="tx1"/>
                </a:solidFill>
              </a:rPr>
              <a:t>Get latitude and longitude from packet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828F4AC3-8A58-40DF-9BB1-72A55B12736A}"/>
              </a:ext>
            </a:extLst>
          </p:cNvPr>
          <p:cNvSpPr/>
          <p:nvPr/>
        </p:nvSpPr>
        <p:spPr>
          <a:xfrm>
            <a:off x="5984146" y="2688670"/>
            <a:ext cx="1833881" cy="4837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900" dirty="0">
                <a:solidFill>
                  <a:schemeClr val="tx1"/>
                </a:solidFill>
              </a:rPr>
              <a:t>Check if Cell Tower detected</a:t>
            </a: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A337076B-77A6-43C6-B26E-AF316BFE7EE8}"/>
              </a:ext>
            </a:extLst>
          </p:cNvPr>
          <p:cNvSpPr/>
          <p:nvPr/>
        </p:nvSpPr>
        <p:spPr>
          <a:xfrm>
            <a:off x="3555790" y="1066797"/>
            <a:ext cx="1833881" cy="4837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>
                <a:solidFill>
                  <a:schemeClr val="tx1"/>
                </a:solidFill>
              </a:rPr>
              <a:t>Check if </a:t>
            </a:r>
            <a:r>
              <a:rPr lang="en-MY" sz="1100" dirty="0" err="1">
                <a:solidFill>
                  <a:schemeClr val="tx1"/>
                </a:solidFill>
              </a:rPr>
              <a:t>WiFi</a:t>
            </a:r>
            <a:r>
              <a:rPr lang="en-MY" sz="1100" dirty="0">
                <a:solidFill>
                  <a:schemeClr val="tx1"/>
                </a:solidFill>
              </a:rPr>
              <a:t> detected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DA4FDF-0890-44AD-AB08-2BEB4CE0B23E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1786855" y="608202"/>
            <a:ext cx="4194" cy="205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5AC24F-7A16-4E28-8A25-AB927F79C63D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1786855" y="1297497"/>
            <a:ext cx="0" cy="374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2420A0-AD51-4274-868C-C2293C0FFD89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1786855" y="2155970"/>
            <a:ext cx="0" cy="2908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E4CE96-A2ED-4BBB-9EDE-A2C0B2E3C072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1786855" y="2930552"/>
            <a:ext cx="0" cy="9074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7E695D6-1105-48D1-8554-363E12D072B7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2703795" y="1308679"/>
            <a:ext cx="851995" cy="137999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125F5CC-64A1-4BF4-AC6A-472686B6AC34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rot="5400000">
            <a:off x="4011208" y="948081"/>
            <a:ext cx="665526" cy="511423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B76A107-A3C0-4819-B89D-8B2CF7B5372D}"/>
              </a:ext>
            </a:extLst>
          </p:cNvPr>
          <p:cNvSpPr/>
          <p:nvPr/>
        </p:nvSpPr>
        <p:spPr>
          <a:xfrm>
            <a:off x="7457302" y="3837960"/>
            <a:ext cx="2018950" cy="4837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>
                <a:solidFill>
                  <a:schemeClr val="tx1"/>
                </a:solidFill>
              </a:rPr>
              <a:t>Calculate weighted average of detected data</a:t>
            </a:r>
          </a:p>
        </p:txBody>
      </p:sp>
      <p:sp>
        <p:nvSpPr>
          <p:cNvPr id="42" name="Flowchart: Decision 41">
            <a:extLst>
              <a:ext uri="{FF2B5EF4-FFF2-40B4-BE49-F238E27FC236}">
                <a16:creationId xmlns:a16="http://schemas.microsoft.com/office/drawing/2014/main" id="{4C2911DD-9AD5-4DBE-BAC1-B0084F63947C}"/>
              </a:ext>
            </a:extLst>
          </p:cNvPr>
          <p:cNvSpPr/>
          <p:nvPr/>
        </p:nvSpPr>
        <p:spPr>
          <a:xfrm>
            <a:off x="5984147" y="1066797"/>
            <a:ext cx="1833881" cy="4837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00" dirty="0">
                <a:solidFill>
                  <a:schemeClr val="tx1"/>
                </a:solidFill>
              </a:rPr>
              <a:t>Check if </a:t>
            </a:r>
            <a:r>
              <a:rPr lang="en-MY" sz="1000" dirty="0" err="1">
                <a:solidFill>
                  <a:schemeClr val="tx1"/>
                </a:solidFill>
              </a:rPr>
              <a:t>WiFi</a:t>
            </a:r>
            <a:r>
              <a:rPr lang="en-MY" sz="1000" dirty="0">
                <a:solidFill>
                  <a:schemeClr val="tx1"/>
                </a:solidFill>
              </a:rPr>
              <a:t> detected is in database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6E6025A-C859-421D-A3A0-6C6EDB82FB74}"/>
              </a:ext>
            </a:extLst>
          </p:cNvPr>
          <p:cNvCxnSpPr>
            <a:stCxn id="13" idx="3"/>
            <a:endCxn id="42" idx="1"/>
          </p:cNvCxnSpPr>
          <p:nvPr/>
        </p:nvCxnSpPr>
        <p:spPr>
          <a:xfrm>
            <a:off x="5389671" y="1308679"/>
            <a:ext cx="59447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07C9095-A6FC-4A16-B889-FE18EC931664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 rot="16200000" flipH="1">
            <a:off x="5117855" y="905437"/>
            <a:ext cx="1138109" cy="242835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571E7EA-DB1D-4486-9791-E2D0C743F3D7}"/>
              </a:ext>
            </a:extLst>
          </p:cNvPr>
          <p:cNvCxnSpPr>
            <a:stCxn id="42" idx="2"/>
            <a:endCxn id="12" idx="0"/>
          </p:cNvCxnSpPr>
          <p:nvPr/>
        </p:nvCxnSpPr>
        <p:spPr>
          <a:xfrm flipH="1">
            <a:off x="6901087" y="1550561"/>
            <a:ext cx="1" cy="11381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FDD25C6-C9C2-4A6A-8029-364DA4DAF448}"/>
              </a:ext>
            </a:extLst>
          </p:cNvPr>
          <p:cNvCxnSpPr>
            <a:stCxn id="42" idx="3"/>
            <a:endCxn id="37" idx="0"/>
          </p:cNvCxnSpPr>
          <p:nvPr/>
        </p:nvCxnSpPr>
        <p:spPr>
          <a:xfrm>
            <a:off x="7818028" y="1308679"/>
            <a:ext cx="648749" cy="252928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0ECB619F-4718-4A16-A810-01CC5B662760}"/>
              </a:ext>
            </a:extLst>
          </p:cNvPr>
          <p:cNvCxnSpPr>
            <a:stCxn id="12" idx="3"/>
            <a:endCxn id="37" idx="0"/>
          </p:cNvCxnSpPr>
          <p:nvPr/>
        </p:nvCxnSpPr>
        <p:spPr>
          <a:xfrm>
            <a:off x="7818027" y="2930552"/>
            <a:ext cx="648750" cy="90740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Alternate Process 62">
            <a:extLst>
              <a:ext uri="{FF2B5EF4-FFF2-40B4-BE49-F238E27FC236}">
                <a16:creationId xmlns:a16="http://schemas.microsoft.com/office/drawing/2014/main" id="{F867A9B4-C08F-4AA9-B00D-B019916F5F93}"/>
              </a:ext>
            </a:extLst>
          </p:cNvPr>
          <p:cNvSpPr/>
          <p:nvPr/>
        </p:nvSpPr>
        <p:spPr>
          <a:xfrm flipH="1">
            <a:off x="973122" y="4685251"/>
            <a:ext cx="8503129" cy="48376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>
                <a:solidFill>
                  <a:schemeClr val="tx1"/>
                </a:solidFill>
              </a:rPr>
              <a:t>Return latitude and longitude to </a:t>
            </a:r>
            <a:r>
              <a:rPr lang="en-MY" sz="1100" dirty="0" err="1">
                <a:solidFill>
                  <a:schemeClr val="tx1"/>
                </a:solidFill>
              </a:rPr>
              <a:t>injector.php</a:t>
            </a:r>
            <a:endParaRPr lang="en-MY" sz="1100" dirty="0">
              <a:solidFill>
                <a:schemeClr val="tx1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80EAE11-DC22-445E-BB25-FA299686D67A}"/>
              </a:ext>
            </a:extLst>
          </p:cNvPr>
          <p:cNvSpPr/>
          <p:nvPr/>
        </p:nvSpPr>
        <p:spPr>
          <a:xfrm>
            <a:off x="5075339" y="5603846"/>
            <a:ext cx="289165" cy="2891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DF5FAE2-5504-4BEC-9B99-8BB9DE813003}"/>
              </a:ext>
            </a:extLst>
          </p:cNvPr>
          <p:cNvSpPr/>
          <p:nvPr/>
        </p:nvSpPr>
        <p:spPr>
          <a:xfrm>
            <a:off x="1642271" y="319037"/>
            <a:ext cx="289165" cy="289165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4536F8E-27B1-4BF8-9445-21EF46A8076B}"/>
              </a:ext>
            </a:extLst>
          </p:cNvPr>
          <p:cNvSpPr/>
          <p:nvPr/>
        </p:nvSpPr>
        <p:spPr>
          <a:xfrm>
            <a:off x="5117284" y="5645791"/>
            <a:ext cx="207499" cy="2074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1A7D5CA-47C6-4194-9E07-34897ED00C90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 flipH="1">
            <a:off x="5219922" y="5169015"/>
            <a:ext cx="4764" cy="4348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634A82E-B109-434A-9B35-991FD3752961}"/>
              </a:ext>
            </a:extLst>
          </p:cNvPr>
          <p:cNvSpPr txBox="1"/>
          <p:nvPr/>
        </p:nvSpPr>
        <p:spPr>
          <a:xfrm>
            <a:off x="1452956" y="3222765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00" dirty="0"/>
              <a:t>Yes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AD0FCE-9CDF-4358-94B4-55047450C1CD}"/>
              </a:ext>
            </a:extLst>
          </p:cNvPr>
          <p:cNvSpPr txBox="1"/>
          <p:nvPr/>
        </p:nvSpPr>
        <p:spPr>
          <a:xfrm>
            <a:off x="5449057" y="1066795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00" dirty="0"/>
              <a:t>Yes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6439F34-AE29-4DAC-A894-090A743C1EB0}"/>
              </a:ext>
            </a:extLst>
          </p:cNvPr>
          <p:cNvSpPr txBox="1"/>
          <p:nvPr/>
        </p:nvSpPr>
        <p:spPr>
          <a:xfrm>
            <a:off x="7944135" y="1055614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00" dirty="0"/>
              <a:t>Yes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6BFB54F-2E53-4B80-B36A-75B31A56641A}"/>
              </a:ext>
            </a:extLst>
          </p:cNvPr>
          <p:cNvSpPr txBox="1"/>
          <p:nvPr/>
        </p:nvSpPr>
        <p:spPr>
          <a:xfrm>
            <a:off x="7944134" y="2703578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00" dirty="0"/>
              <a:t>Yes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85F3DE4-1423-4CE3-97FF-1D6C21F9D359}"/>
              </a:ext>
            </a:extLst>
          </p:cNvPr>
          <p:cNvSpPr txBox="1"/>
          <p:nvPr/>
        </p:nvSpPr>
        <p:spPr>
          <a:xfrm>
            <a:off x="2733889" y="2442514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00" dirty="0"/>
              <a:t>No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4BEA5A0-E80A-4FEF-8748-BD2E8E4780E7}"/>
              </a:ext>
            </a:extLst>
          </p:cNvPr>
          <p:cNvSpPr txBox="1"/>
          <p:nvPr/>
        </p:nvSpPr>
        <p:spPr>
          <a:xfrm>
            <a:off x="4472729" y="1867013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00" dirty="0"/>
              <a:t>No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7C8FE1D-0032-4CE1-A339-9B8CB9CD602A}"/>
              </a:ext>
            </a:extLst>
          </p:cNvPr>
          <p:cNvSpPr txBox="1"/>
          <p:nvPr/>
        </p:nvSpPr>
        <p:spPr>
          <a:xfrm>
            <a:off x="6541888" y="3259044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00" dirty="0"/>
              <a:t>No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A4208EC-24B8-40D6-B3A0-7509A435935B}"/>
              </a:ext>
            </a:extLst>
          </p:cNvPr>
          <p:cNvSpPr txBox="1"/>
          <p:nvPr/>
        </p:nvSpPr>
        <p:spPr>
          <a:xfrm>
            <a:off x="6908442" y="1651038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00" dirty="0"/>
              <a:t>No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4D181E6-5D8D-4802-8D83-59BDFE36E6BE}"/>
              </a:ext>
            </a:extLst>
          </p:cNvPr>
          <p:cNvCxnSpPr>
            <a:stCxn id="10" idx="2"/>
          </p:cNvCxnSpPr>
          <p:nvPr/>
        </p:nvCxnSpPr>
        <p:spPr>
          <a:xfrm flipH="1">
            <a:off x="1786853" y="4321725"/>
            <a:ext cx="2" cy="3635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A5D2EF4-595B-4E98-B7A7-633D583FA791}"/>
              </a:ext>
            </a:extLst>
          </p:cNvPr>
          <p:cNvCxnSpPr/>
          <p:nvPr/>
        </p:nvCxnSpPr>
        <p:spPr>
          <a:xfrm flipH="1">
            <a:off x="8466775" y="4321723"/>
            <a:ext cx="2" cy="3635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818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Dovahkiin JA</dc:creator>
  <cp:lastModifiedBy>Dovahkiin JA</cp:lastModifiedBy>
  <cp:revision>2</cp:revision>
  <dcterms:created xsi:type="dcterms:W3CDTF">2018-12-11T13:48:51Z</dcterms:created>
  <dcterms:modified xsi:type="dcterms:W3CDTF">2018-12-11T14:06:08Z</dcterms:modified>
</cp:coreProperties>
</file>