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6251-8F39-447F-BE15-A36BB78D3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E16F3-7F85-455C-869C-4C782460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F244-43A1-45C4-82FB-06C933CC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2727-3EC1-45E1-AD58-C6FC7A3C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46A6-5E38-4C91-BD16-370F8CD8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93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631B-79B8-4B58-A107-55086EE9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76301-F291-4874-9C67-457093C9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5066-B349-481D-A31E-327758D2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01A4-E1C1-470E-8BEA-72A02FC7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D3AE-9EF2-4FC4-A3D8-DE56602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042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94F46-DD30-4331-B7DB-B2ED1E199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5E2AD-6A7E-4955-87F3-9E6F674A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7DD6-00B6-4231-AA9B-D18E2AB8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5B7-8B00-4EA2-9EA7-5FFE6F6E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F929-2C72-491F-9504-56E95C87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286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3BE-F2FD-4B62-8D88-699F4868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F7C3-85A0-4E9E-A142-D0954542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5279-ED0F-45A2-A51F-46CB8801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7633-C946-44BF-AB2D-80EC68D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3DF9-C16A-4C03-87F8-F5669DC5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25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408-1BB1-4CBD-B12C-EB5CE6CC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ACB9-EE14-41FE-94B8-9B6321108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CC1B-7F13-4302-839A-65132707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C67B-8F37-43E0-B7DC-CA1A3CF3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77F8-9836-49A5-9D0C-D171801E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1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18AF-2388-4BA7-A470-6DB028F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CB99-7146-40E7-A714-8A463F7D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E843-3461-4791-80D6-DB523D79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E2B7A-6469-4B5C-9ACB-5FB40ED6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E570-2845-42CC-97AC-EC85E2F8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789B-64FF-402A-82E2-B0A343A6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69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F2A2-9A26-4D64-93C5-F2988346A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69897-3468-454D-981B-C979893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45183-558A-4126-8E34-6E56CF886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F0226-9393-4110-AF6A-CE152BB0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8CA65-7239-499F-B680-FE2CD8A03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7A9A7-BA55-427B-AB2A-F50ED2CE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62787-3857-48E5-8ED1-EEC7F7AA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F5DF-B39D-450D-BA56-1503297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876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CF85-F8B4-48C4-96FB-67979459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19C5F-320D-4969-9015-E6ED5568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3188B-A013-4C91-B479-822F4850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21FD4-FE86-48BF-BFA8-6B41BEF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59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AB46A-52CA-4609-A390-C37909C8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4BD13-77B9-4409-B35F-69AC3BC4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69D09-28BF-41C1-A186-6103567F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85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9C0E-2444-490E-8474-34241916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A6F3-4696-4F57-8A96-3A68E3F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FDE65-5BAF-491F-B847-0DE6FE66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BDDF4-AEFF-4048-9A91-3D081B66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965BE-118D-40F0-8105-2C202516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D1D0-CC27-4CA2-ABF3-638FA5E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88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BBBA-EB98-498A-860A-D462BB9D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9C8F4-94D8-4053-B33D-50FB46D6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2DA2-1ABE-412E-B27D-6375776B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D5D9-4021-40E6-92E5-7650EA5D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9FDF-648F-41C0-82FC-038A1AD4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3F56A-D7BC-442A-B737-B96E3D4D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753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271D5-1165-4FB8-BB75-52ADFF9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96DB-E65F-41B9-A7CC-4A54BC77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6769-48A9-479B-8218-33B5CDEC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CD77-1C6F-41FC-BCBE-6CEE3FE6D35F}" type="datetimeFigureOut">
              <a:rPr lang="en-MY" smtClean="0"/>
              <a:t>20/12/2018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B67-218E-49D7-8F70-6E7871930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1748-797D-4A55-960B-4AE486C3A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8DF4-E346-481B-B9F8-4466246E63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45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C440076-B716-42B6-9B5D-BC3CFBAE5A42}"/>
              </a:ext>
            </a:extLst>
          </p:cNvPr>
          <p:cNvGrpSpPr/>
          <p:nvPr/>
        </p:nvGrpSpPr>
        <p:grpSpPr>
          <a:xfrm>
            <a:off x="1005649" y="1029699"/>
            <a:ext cx="10034779" cy="4300290"/>
            <a:chOff x="1005649" y="1029699"/>
            <a:chExt cx="10034779" cy="43002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29B163-D7B1-4A8E-AF5C-2BEBE9FEC793}"/>
                </a:ext>
              </a:extLst>
            </p:cNvPr>
            <p:cNvSpPr/>
            <p:nvPr/>
          </p:nvSpPr>
          <p:spPr>
            <a:xfrm>
              <a:off x="1005649" y="2456613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Wearable Device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8F2A64-BAC8-4B3D-A435-928A32BA5D7F}"/>
                </a:ext>
              </a:extLst>
            </p:cNvPr>
            <p:cNvSpPr/>
            <p:nvPr/>
          </p:nvSpPr>
          <p:spPr>
            <a:xfrm>
              <a:off x="3676660" y="2456612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Server Backend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55ED1E-4BDD-4CD9-9C69-44557439AA85}"/>
                </a:ext>
              </a:extLst>
            </p:cNvPr>
            <p:cNvSpPr/>
            <p:nvPr/>
          </p:nvSpPr>
          <p:spPr>
            <a:xfrm>
              <a:off x="3676659" y="4373644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Positioning Algorithm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584409F-3487-4D87-BC66-6FBB42DFAD4D}"/>
                </a:ext>
              </a:extLst>
            </p:cNvPr>
            <p:cNvSpPr/>
            <p:nvPr/>
          </p:nvSpPr>
          <p:spPr>
            <a:xfrm>
              <a:off x="6347671" y="2456611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Server Database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355C8C-0E36-4762-AA27-563C8A356FAB}"/>
                </a:ext>
              </a:extLst>
            </p:cNvPr>
            <p:cNvSpPr/>
            <p:nvPr/>
          </p:nvSpPr>
          <p:spPr>
            <a:xfrm>
              <a:off x="9018681" y="1500266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Web Application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C6F315-5F6C-4719-A764-DB0C127CD0E6}"/>
                </a:ext>
              </a:extLst>
            </p:cNvPr>
            <p:cNvSpPr/>
            <p:nvPr/>
          </p:nvSpPr>
          <p:spPr>
            <a:xfrm>
              <a:off x="9018680" y="3412956"/>
              <a:ext cx="2021747" cy="9563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/>
                <a:t>Mobile Application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9E487E43-FE13-4FA8-B290-FE0D7179ED5C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3352028" y="1121108"/>
              <a:ext cx="1" cy="2671011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884C8C-C7FE-45CB-8A89-73223EDDDD13}"/>
                </a:ext>
              </a:extLst>
            </p:cNvPr>
            <p:cNvCxnSpPr>
              <a:cxnSpLocks/>
            </p:cNvCxnSpPr>
            <p:nvPr/>
          </p:nvCxnSpPr>
          <p:spPr>
            <a:xfrm>
              <a:off x="3892492" y="3412956"/>
              <a:ext cx="0" cy="956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020A49-E211-4E85-87EE-3D348C5B4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9409" y="3412955"/>
              <a:ext cx="0" cy="956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DE40B81-B54F-49F2-BA63-8237958D66C0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V="1">
              <a:off x="5698407" y="2456611"/>
              <a:ext cx="1660138" cy="478174"/>
            </a:xfrm>
            <a:prstGeom prst="bentConnector4">
              <a:avLst>
                <a:gd name="adj1" fmla="val 19555"/>
                <a:gd name="adj2" fmla="val 1478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125BB994-2B76-46EE-B6D8-DAED614A669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8369418" y="1978439"/>
              <a:ext cx="649263" cy="9563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3A38B17-5577-4509-93F5-99DC22FBCE0C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369418" y="2934784"/>
              <a:ext cx="649262" cy="9563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D9C1E9-5036-4FF9-A8F4-622932F51204}"/>
                </a:ext>
              </a:extLst>
            </p:cNvPr>
            <p:cNvSpPr txBox="1"/>
            <p:nvPr/>
          </p:nvSpPr>
          <p:spPr>
            <a:xfrm>
              <a:off x="2738238" y="1029699"/>
              <a:ext cx="122758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Data packet</a:t>
              </a:r>
            </a:p>
            <a:p>
              <a:pPr marL="285750" indent="-285750">
                <a:buFontTx/>
                <a:buChar char="-"/>
              </a:pPr>
              <a:r>
                <a:rPr lang="en-MY" sz="1400" dirty="0"/>
                <a:t>GPS</a:t>
              </a:r>
            </a:p>
            <a:p>
              <a:pPr marL="285750" indent="-285750">
                <a:buFontTx/>
                <a:buChar char="-"/>
              </a:pPr>
              <a:r>
                <a:rPr lang="en-MY" sz="1400" dirty="0"/>
                <a:t>Cell Tower</a:t>
              </a:r>
            </a:p>
            <a:p>
              <a:pPr marL="285750" indent="-285750">
                <a:buFontTx/>
                <a:buChar char="-"/>
              </a:pPr>
              <a:r>
                <a:rPr lang="en-MY" sz="1400" dirty="0" err="1"/>
                <a:t>WiFi</a:t>
              </a:r>
              <a:endParaRPr lang="en-MY" sz="1400" dirty="0"/>
            </a:p>
            <a:p>
              <a:pPr marL="285750" indent="-285750">
                <a:buFontTx/>
                <a:buChar char="-"/>
              </a:pPr>
              <a:r>
                <a:rPr lang="en-MY" sz="1400" dirty="0"/>
                <a:t>Heartrate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92ACCC-8656-408F-8B8E-BE428095E753}"/>
                </a:ext>
              </a:extLst>
            </p:cNvPr>
            <p:cNvSpPr txBox="1"/>
            <p:nvPr/>
          </p:nvSpPr>
          <p:spPr>
            <a:xfrm>
              <a:off x="6055302" y="1891473"/>
              <a:ext cx="13032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Processed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8613E9-C738-4C6C-86D6-26FEFD1C22E9}"/>
                </a:ext>
              </a:extLst>
            </p:cNvPr>
            <p:cNvSpPr txBox="1"/>
            <p:nvPr/>
          </p:nvSpPr>
          <p:spPr>
            <a:xfrm>
              <a:off x="3029457" y="3724792"/>
              <a:ext cx="8608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Raw data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E7DB0E-0F20-4C7C-BD65-C999FBBDFC7B}"/>
                </a:ext>
              </a:extLst>
            </p:cNvPr>
            <p:cNvSpPr txBox="1"/>
            <p:nvPr/>
          </p:nvSpPr>
          <p:spPr>
            <a:xfrm>
              <a:off x="5486794" y="3724792"/>
              <a:ext cx="128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Processed data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EA5BD4-A0CD-43C8-8FD9-AB19BF3C9BF7}"/>
                </a:ext>
              </a:extLst>
            </p:cNvPr>
            <p:cNvSpPr txBox="1"/>
            <p:nvPr/>
          </p:nvSpPr>
          <p:spPr>
            <a:xfrm>
              <a:off x="8726902" y="2780894"/>
              <a:ext cx="525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4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7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Dovahkiin JA</dc:creator>
  <cp:lastModifiedBy>Dovahkiin JA</cp:lastModifiedBy>
  <cp:revision>1</cp:revision>
  <dcterms:created xsi:type="dcterms:W3CDTF">2018-12-19T16:01:28Z</dcterms:created>
  <dcterms:modified xsi:type="dcterms:W3CDTF">2018-12-19T16:09:16Z</dcterms:modified>
</cp:coreProperties>
</file>