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3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4.xml" ContentType="application/inkml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5.xml" ContentType="application/inkml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7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7.xml" ContentType="application/vnd.openxmlformats-officedocument.drawingml.chart+xml"/>
  <Override PartName="/ppt/ink/ink8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8.xml" ContentType="application/vnd.openxmlformats-officedocument.drawingml.chart+xml"/>
  <Override PartName="/ppt/ink/ink9.xml" ContentType="application/inkml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10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1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12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13.xml" ContentType="application/inkml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14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15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5"/>
  </p:notesMasterIdLst>
  <p:sldIdLst>
    <p:sldId id="367" r:id="rId5"/>
    <p:sldId id="368" r:id="rId6"/>
    <p:sldId id="400" r:id="rId7"/>
    <p:sldId id="401" r:id="rId8"/>
    <p:sldId id="402" r:id="rId9"/>
    <p:sldId id="403" r:id="rId10"/>
    <p:sldId id="404" r:id="rId11"/>
    <p:sldId id="405" r:id="rId12"/>
    <p:sldId id="407" r:id="rId13"/>
    <p:sldId id="409" r:id="rId14"/>
    <p:sldId id="408" r:id="rId15"/>
    <p:sldId id="410" r:id="rId16"/>
    <p:sldId id="419" r:id="rId17"/>
    <p:sldId id="413" r:id="rId18"/>
    <p:sldId id="374" r:id="rId19"/>
    <p:sldId id="414" r:id="rId20"/>
    <p:sldId id="415" r:id="rId21"/>
    <p:sldId id="416" r:id="rId22"/>
    <p:sldId id="420" r:id="rId23"/>
    <p:sldId id="418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129" d="100"/>
          <a:sy n="129" d="100"/>
        </p:scale>
        <p:origin x="-300" y="-45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24768"/>
        <c:axId val="209426304"/>
      </c:scatterChart>
      <c:valAx>
        <c:axId val="20942476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9426304"/>
        <c:crosses val="autoZero"/>
        <c:crossBetween val="midCat"/>
      </c:valAx>
      <c:valAx>
        <c:axId val="209426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942476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854848"/>
        <c:axId val="209856768"/>
      </c:scatterChart>
      <c:valAx>
        <c:axId val="20985484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9856768"/>
        <c:crosses val="autoZero"/>
        <c:crossBetween val="midCat"/>
      </c:valAx>
      <c:valAx>
        <c:axId val="209856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985484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872000"/>
        <c:axId val="209873920"/>
      </c:scatterChart>
      <c:valAx>
        <c:axId val="20987200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9873920"/>
        <c:crosses val="autoZero"/>
        <c:crossBetween val="midCat"/>
      </c:valAx>
      <c:valAx>
        <c:axId val="209873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0987200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001280"/>
        <c:axId val="208827136"/>
      </c:scatterChart>
      <c:valAx>
        <c:axId val="21000128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8827136"/>
        <c:crosses val="autoZero"/>
        <c:crossBetween val="midCat"/>
      </c:valAx>
      <c:valAx>
        <c:axId val="20882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000128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396288"/>
        <c:axId val="210398208"/>
      </c:scatterChart>
      <c:valAx>
        <c:axId val="21039628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0398208"/>
        <c:crosses val="autoZero"/>
        <c:crossBetween val="midCat"/>
      </c:valAx>
      <c:valAx>
        <c:axId val="210398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039628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13440"/>
        <c:axId val="210415616"/>
      </c:scatterChart>
      <c:valAx>
        <c:axId val="2104134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0415616"/>
        <c:crosses val="autoZero"/>
        <c:crossBetween val="midCat"/>
      </c:valAx>
      <c:valAx>
        <c:axId val="210415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04134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36096"/>
        <c:axId val="210437632"/>
      </c:scatterChart>
      <c:valAx>
        <c:axId val="2104360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0437632"/>
        <c:crosses val="autoZero"/>
        <c:crossBetween val="midCat"/>
      </c:valAx>
      <c:valAx>
        <c:axId val="21043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0436096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112320"/>
        <c:axId val="215143168"/>
      </c:scatterChart>
      <c:valAx>
        <c:axId val="2151123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5143168"/>
        <c:crosses val="autoZero"/>
        <c:crossBetween val="midCat"/>
      </c:valAx>
      <c:valAx>
        <c:axId val="21514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21511232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37:08.8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2916 7591 2274,'0'0'9609,"-18"0"-8841,18 0-31,0 0 769,0 0 287,0 0-383,0 0-898,0 0-160,0 0 1,0 0-33,0 0-64,18 0 1,2 0-129,21 0 0,-3 0-64,3 0-32,-1 0 32,19 0-96,-19 0 32,-1 0 32,21 0-32,-41 0-32,21 0 0,1 0-288,-23 0-161,2 0-63,-20 0-225,0 0-384,0 0-1538,0-21-5380</inkml:trace>
  <inkml:trace contextRef="#ctx0" brushRef="#br0" timeOffset="361.0206">3313 7471 9064,'20'0'128,"0"0"160,21 0 737,-23 0 97,2 0-65,21 0-545,-2 0-352,-19 20-32,0-20 129,20 19 223,-21-19-256,1 0 0,0 0-95,0 20-65,-20-20-64,0 0 224,0 21 352,0-21-127,0 19-225,-20-19-32,20 21 257,-20-2-97,0 0-192,1 2-96,-21-1 0,20 0-64,-19 0-96,-1 19-480,-19 1-706,18 0-800,1-1-3107</inkml:trace>
  <inkml:trace contextRef="#ctx0" brushRef="#br0" timeOffset="4379.2505">2619 5941 2754,'0'0'1794,"0"0"-513,0 0 769,0 0 32,0 0 0,0 0-513,0 0-672,0 0-96,0 0-192,0 0-65,0 0-128,0 0-63,0 0-33,0 0-32,0 0-63,0 0-33,0 0-96,20-20 0,-20 20 32,0 0-32,20-19-32,-20 19 32,20-20-32,-1-1-64,-19 21 161,20-19-129,-20 19-32,20-20 0,0 20 64,0-19-64,-20 19 64,19-20-32,1 20-128,-20-21 128,20 21-32,-20-20 0,20 20 32,0-19 0,1 19-32,-3-20 32,-18 1-64,40-2 192,-19 21-160,-1-20 32,-2 0-32,23 0-32,-21 1 64,0-1-64,-1 20 96,1-20-96,20 0-32,-20 0 160,-1 0-128,1 0 64,0 1-64,0 19-32,19-20 128,-19 0-32,0-1-160,21 2 256,-3-1-128,3-19 32,-2 18-64,1 2 96,-20-21-160,19 21 192,1-2-96,-20 1-64,0 1 96,19-2 0,-19 2-128,0-1 192,1 0-128,-1 0 160,18 0-128,-17 0-96,-1 0 96,0 20 32,-1-19-224,21-21 544,-20 20-352,0 0 0,19 0 0,-19 1 64,0-1-320,19-1 512,-19-19-256,20 21 32,-19-1-32,-3-1 64,2 2-96,21-1 32,-21 0 64,-2 1-96,3-2 128,19 2-32,-20-1 1,-1 0 63,1 0-160,20 0-64,-20-19 192,-1 19-128,1 0 96,0 0-64,0 0 0,1 0 32,-1 1-32,-2-2 0,2 2 32,1 19-32,-1-21 0,0 2 32,19-1 0,-19 0-32,0 0 0,0 0 0,-1 0 0,21 1 0,-20-21 0,0 20 32,-1 0 32,21 1-96,-20-2 96,1-18-32,-3 19 0,2 0-32,0 0-32,1 0 64,-1 0 64,-2 1-224,3-2 256,-1 2-128,0-1 160,0-20-96,19 20 0,-19 0 0,0-19-32,19 19 32,1-1-31,-20-18-1,21 19 32,-23 1-128,23-22 224,-21 22-256,18-1 192,-17-20-96,19 20 64,-1-19-64,1 19 0,0-20 32,-21 20 32,21-20-64,0 21 0,-1-1 0,2-20 32,-3 0-32,3 1 0,18-2 224,-19 2-192,19-1 160,1 0 65,-1 1-257,2-1 64,-2 0 32,1 0 0,-1 1 64,0-2 64,21-18-128,-21 19 128,20-19-95,-18 19-33,-2 0-32,-19 1 0,-1-1-192,1 21-32,-20-2-193,0 2 129,-1-2-224,1 21-289,-20-19-672,0 0-834,0 19-7430</inkml:trace>
  <inkml:trace contextRef="#ctx0" brushRef="#br0" timeOffset="22456.2845">1865 8167 11627,'0'0'1569,"0"0"-960,-20 0-481,20 0 737,0 0 256,0 19-673,20 2-352,-20-2-64,19 1 0,1 0 32,0 0-96,0 0-544,-20 0-770,20-20-1408,-1 19-1763</inkml:trace>
  <inkml:trace contextRef="#ctx0" brushRef="#br0" timeOffset="22622.294">2023 8226 10409,'20'0'1442,"-20"0"-1090,0 0 801,0 0 256,0 0-736,0 0-577,0 20-64,0 0-512,0 0-994,0 0-992,0 0-2659</inkml:trace>
  <inkml:trace contextRef="#ctx0" brushRef="#br0" timeOffset="23228.3286">2301 8207 11530,'0'0'897,"0"-21"-769,-19 21 385,19 0-65,0 21-31,0-2 31,0 21-448,0 0 160,0-1 0,19 21 1,-19-20-65,20 0-64,0-1-32,0-19-96,0 0-33,19-20 33,-19 20 160,21-40 97,-3 20-1,-18-20-64,21 0-96,-41-19-192,18 18-129,3-18 97,-21 19 0,0-20-257,-21 1-640,3 19 0,-2-20 609,-1 20 384,1 20 352,20-20 353,0 40-577,0 0 480,0 0 417,0 20-64,20-1 63,1 1-447,-1 0-257,-2 0-128,3-1-160,-1-19-513,-20 0-1312,20 0-1186,-20 0-4036</inkml:trace>
  <inkml:trace contextRef="#ctx0" brushRef="#br0" timeOffset="23538.3463">2738 8485 10826,'20'39'128,"-20"-19"-64,0 0 0,0 0 0,0 0-32,20-1 32,-20 2-32,0-21 64,0 0 257,0 0 864,0-21-833,0 2-384,0-1 32,0 0-64,19 0-224,-19-19 0,20 19-1,-20 20 225,0 0 577,20 0 224,-20 0-161,20 20-223,-20-1 159,0 21-480,20-20-256,-20 19-481,21-18-896,-3-2-1570,2 2-5253</inkml:trace>
  <inkml:trace contextRef="#ctx0" brushRef="#br0" timeOffset="24036.3748">3135 8524 14189,'-20'0'-224,"20"-19"192,-19 19 192,-1 0-160,0 19-128,20 1-32,-20 0-1,20 20 1,-21-21 128,21 21-64,21-19-256,-1-2 32,0 1 255,0-20 162,-1 0 319,21-20 160,-20 1 193,0-2 64,-1-19-32,1 1-161,0-1-31,-20 1-225,0-21-159,0 20-65,-20 0-256,0 1-65,-19-1 33,39 20 96,-20 0 160,0 20-128,20 20-128,0 0 256,-20 20 321,20-1-161,20 1 64,-20 19-191,20-18-161,0-2 64,0 1-545,-1-20-352,1 20-384,0-21-929,0 2-2530</inkml:trace>
  <inkml:trace contextRef="#ctx0" brushRef="#br0" timeOffset="24454.3987">3313 8644 11947,'0'19'833,"0"-19"-833,0 0 1537,0-19-640,20 19-385,0 0-159,1-21-129,-1 2 224,-2-1 353,-18 0-417,0 20-191,0-20-129,-18 0 0,18 20-160,-20 0-225,-1 0-159,1 0-353,0 20 353,20 0 320,0 20 63,0-21 33,0 21 32,20-19 0,0-2 32,1 1 32,-1-20 96,18 0 33,-17 0 127,-1 0 96,0-20 33,-20 1-33,19-2 96,-19 2-95,20-2-225,-20 2 224,20-1 161,-20 0-225,20 20-256,-20 0-64,0-20 0,0 20-128,20 0-64,-1 0-192,-19 0-962,20 0-415,0 0-2275</inkml:trace>
  <inkml:trace contextRef="#ctx0" brushRef="#br0" timeOffset="24743.4153">3829 8306 10954,'0'-80'-256,"0"61"31,-18-21 994,-23 20 929,21 20-417,0 0-640,0 20-353,1-1 128,-1 21 65,20 0 127,0 20-191,0 0-33,0-21-128,20 21-96,-1-21-96,1 1-64,0 0-320,-20-21-64,20 2-161,-20-2-159,0 2-289,-20-21-1346,0 0-1921</inkml:trace>
  <inkml:trace contextRef="#ctx0" brushRef="#br0" timeOffset="24872.4227">3611 8564 704,'0'-20'11915,"20"0"-11370,0 20 1153,0 0-449,19 0-609,1-19-415,1 19-289,-21 0-1314,18 0-2722,-17 0-6213</inkml:trace>
  <inkml:trace contextRef="#ctx0" brushRef="#br0" timeOffset="25023.4313">3929 8505 10634,'20'39'2946,"-20"-19"-1280,0 0-129,0 0-608,20-1-801,-20 2-320,0-2-769,20 2-1025,-20-21-1473,0 19-4869</inkml:trace>
  <inkml:trace contextRef="#ctx0" brushRef="#br0" timeOffset="25161.4389">3890 8386 14894,'0'-21'-2178,"20"21"-2179,-20 0 2500,19 0-962</inkml:trace>
  <inkml:trace contextRef="#ctx0" brushRef="#br0" timeOffset="25356.4503">4048 8464 13933,'0'0'2274,"20"0"-1121,0 0 384,19 0-255,-19 0-129,20 0-641,-19 0-448,17 0-192,-17-19-609,-21 19-640,20 0-1057,-20 0-2947</inkml:trace>
  <inkml:trace contextRef="#ctx0" brushRef="#br0" timeOffset="25543.461">4147 8306 11370,'0'80'1474,"0"-41"640,0 0-417,0 2-512,20-2-800,-20-19-321,0 20-320,20-21-737,-20-19-1314,21 21-3618</inkml:trace>
  <inkml:trace contextRef="#ctx0" brushRef="#br0" timeOffset="25745.4726">4425 8107 16079,'0'20'-353,"0"-20"161,0 20 480,0-20-127,-19 20-65,-1-1-449,20 2-2081,0-2-3652</inkml:trace>
  <inkml:trace contextRef="#ctx0" brushRef="#br0" timeOffset="25888.4808">4524 8147 13708,'20'20'1154,"-20"-20"-514,0 19 417,0 2-576,0-2-481,0 1-1698,0 0-7014</inkml:trace>
  <inkml:trace contextRef="#ctx0" brushRef="#br0" timeOffset="27058.5477">5439 8167 10730,'0'0'1921,"0"0"-896,0-20-64,0 20-256,0 20-609,0-20-192,18 19-1281,-18 2-1986,0-2-2211</inkml:trace>
  <inkml:trace contextRef="#ctx0" brushRef="#br0" timeOffset="27210.5564">5556 8167 5765,'21'0'6278,"-21"0"-6342,0 19 32,20-19-64,-20 21-545,20-2-832,-20 1-3556</inkml:trace>
  <inkml:trace contextRef="#ctx0" brushRef="#br0" timeOffset="27621.5796">5815 8167 9673,'0'0'961,"0"0"-545,0 0 449,0 0 448,20 19 224,-20 2-544,19 18-544,-19 1-225,20 19 0,-20-18-128,20 18-96,-20-19-64,21-1-224,-21-19-385,20 0-416,-20 0-1249,18-20-1762</inkml:trace>
  <inkml:trace contextRef="#ctx0" brushRef="#br0" timeOffset="27830.5918">6053 8167 12619,'20'19'32,"-20"21"225,0-20 800,0 40 32,0-21-321,20 21-639,-20-20-225,0 20-289,20-21-31,-20-19-609,20 20-897,-20-21-1121,19-19-2274</inkml:trace>
  <inkml:trace contextRef="#ctx0" brushRef="#br0" timeOffset="27982.6002">5935 8464 15342,'0'0'448,"18"0"-512,2 0 160,21-19-192,-21 19-416,19 0-2211,-19 0-8968</inkml:trace>
  <inkml:trace contextRef="#ctx0" brushRef="#br0" timeOffset="28118.6081">6253 8425 6245,'0'39'6855,"0"-39"-7207,0 21 127,0-1-159,18-1-449,-18 1-1729,0 0-4004</inkml:trace>
  <inkml:trace contextRef="#ctx0" brushRef="#br0" timeOffset="28241.615">6253 8386 6053,'0'0'-2626</inkml:trace>
  <inkml:trace contextRef="#ctx0" brushRef="#br0" timeOffset="28674.6401">6510 8445 9320,'-20'19'4292,"0"2"-4292,1-1 641,-1-1 288,0 1-481,20 0-352,-20 0-160,20 0-64,20-1-192,-20 2 32,40-21-97,-21 0 321,1-21 32,0 21 160,0-19 97,-20-1-1,0 0 192,0 0-64,0 0-223,0 20-161,-20 0-161,20 0-159,0 0 224,-20 20 64,20 20 64,20-1 32,-20 1 32,20 0-96,0 0 64,-1-20 32,1 20-64,-20-21 32,0 1 288,0 0 481,-20 0 352,1-20-224,-1 0-224,0 0-289,-20 0-192,21-20-128,-21 0-96,-1 0-384,23-19-801,-2 19-1313,-1-20-2275</inkml:trace>
  <inkml:trace contextRef="#ctx0" brushRef="#br0" timeOffset="29019.6595">6629 8107 10954,'20'0'1313,"-20"40"-1057,0-1 1058,0 21 479,0 20-415,0-1-674,0 1-447,0-21-193,19 1-64,-19-20 0,0-21 96,20 2 0,-20-21 32,20 0 96,0 0-128,-20-21-192,21-19-128,-21 21-160,18-21-1,-18 20-31,0 20 320,20 0 96,-20 0 96,0 0 448,21 40-31,-21-20 95,20 20-191,-20-21-161,20 2-256,-2-2-96,3 1-609,-21 0-544,20-20-2018</inkml:trace>
  <inkml:trace contextRef="#ctx0" brushRef="#br0" timeOffset="29756.702">7283 8087 5349,'-38'-40'2754,"18"21"-2081,20 19 352,0-20 544,-21 40-512,21-1-256,21 1 160,-1 40-481,0-1-384,-2 1-63,3 20-66,-1-20-95,0-21 128,0 0 32,-1 2 64,-19-22 65,0-19 159,0 0 0,0 0 449,0 0-385,0-19-352,0-1-192,20-1-320,0 2-97,0 19 33,19 0 384,-19 0 95,0 0 1,0 19 64,1 2 64,-21-1 129,0-1 319,0 1 257,-21-20-32,1 20-193,0-20-448,-19 0-96,19 0-416,-20 0-737,40-20-1282,-20 20-4643</inkml:trace>
  <inkml:trace contextRef="#ctx0" brushRef="#br0" timeOffset="29929.7118">7642 8365 14061,'20'21'1665,"-20"-2"-1569,18 1-96,-18 19-416,0-18 256,0-1-321,21-1-768,-21 1-320,20-20 384,-20 0 192,0 0-1442,0 0-4835</inkml:trace>
  <inkml:trace contextRef="#ctx0" brushRef="#br0" timeOffset="30036.718">7662 8286 11883,'0'0'416,"18"0"-1569,-18 0-3043</inkml:trace>
  <inkml:trace contextRef="#ctx0" brushRef="#br0" timeOffset="30390.7383">7980 8425 13356,'-41'20'160,"21"-1"0,0 2 353,1-1-321,-1-1-96,20 21-96,0-20-288,0-20-705,20 20 545,19-20 159,-19 0-415,21-20-97,-23 0 417,2 0 512,1 0 224,-21 1 449,0-1 352,-21-1 192,21 21-352,-20-19-288,2 19-65,18-20-63,-21 20-289,21 20-320,0-1 64,0 2 32,0-21-64,21 20-224,-3-1-641,23-19-864,-21 20-1699,18-20-3170</inkml:trace>
  <inkml:trace contextRef="#ctx0" brushRef="#br0" timeOffset="30656.7534">8257 8464 7815,'-20'-19'705,"20"19"2017,-20 0-768,0 0-673,1 19-320,19-19-320,0 21-385,0-1-96,0-1-64,39-19-160,-19 20-128,20 0 32,-21-20 64,1 20 0,0-20 96,0 20 96,-20-20 128,-20 0 160,0 0-320,0 0-32,1 0-320,-21 19-288,0-19-353,21 0-1121,-1-19-2018</inkml:trace>
  <inkml:trace contextRef="#ctx0" brushRef="#br0" timeOffset="30888.7668">8395 7968 8520,'20'0'2690,"-20"0"-3427,0 19 801,-20 2 545,20 18 192,0-19-449,-19 0-416,19 0-1025,0 0-1089,19 0-1538</inkml:trace>
  <inkml:trace contextRef="#ctx0" brushRef="#br0" timeOffset="31046.7758">8555 7968 15983,'20'19'0,"-20"2"608,0-1 994,-20 19-962,20 1-576,0 0-576,0-1-1954,0-18-4677</inkml:trace>
  <inkml:trace contextRef="#ctx0" brushRef="#br0" timeOffset="32416.8541">7403 8902 2818,'0'0'2723,"0"0"-1,0 0 65,0 0-801,0 0-673,0 0-320,20-20-96,0 20-96,0 0-97,19 0-63,1 0-65,39 0-159,-20 0-65,41 0-192,-20-20 97,19 20-321,1 0 64,-1-20-33,0 20-191,-40 0-993,-19 0-1666,-20-20-7302</inkml:trace>
  <inkml:trace contextRef="#ctx0" brushRef="#br0" timeOffset="39115.2369">7463 8962 3203,'-20'-21'864,"20"21"-31,0 0 128,0 0 32,-20 0 224,20 0-352,0 0-96,0 0 96,-20 0 192,20 0-33,-20 0-159,20 0-128,0 0-64,0 0-225,0 0 0,0-19-159,0 19-193,20 0-32,20 0-64,-1 0 32,1 0-32,1-20 32,17 20 0,1 0-32,22 0 32,-22-20-32,20 20 0,2-20 0,-22 20-96,-1 0-64,3 0-161,-22 0-95,-19 0-96,0 20-97,-20-20-96,0 0-159,0 20-674,-20-20-1281,20 20-2626</inkml:trace>
  <inkml:trace contextRef="#ctx0" brushRef="#br0" timeOffset="69265.9615">9468 7610 7206,'-40'0'1442,"19"19"-834,3-19 1090,18 0 192,0 0 64,0 0-641,0 0-737,0 0-95,18-19 287,23 19-223,-21 0-161,20 0-31,-1 0-161,-19 0-32,39 19-96,-19-19-64,-19 0 64,17 0-96,3 0-192,-21 0-192,0-19-417,-20 19-545,0 0-992,0 0-3748</inkml:trace>
  <inkml:trace contextRef="#ctx0" brushRef="#br0" timeOffset="69517.9759">9666 7530 10537,'21'0'609,"-1"0"672,-2 0 449,2 0-577,1 0-192,19 21-481,-21-21-287,1 19-129,0 2 0,0-2-64,0-19 32,-20 19 0,0 2-32,0-21 64,0 20 64,-40-20 0,20 20-32,-19 0-32,-1 0-288,-19 19-2018,39-19-6374</inkml:trace>
  <inkml:trace contextRef="#ctx0" brushRef="#br0" timeOffset="74756.2758">10521 6279 7334,'0'0'1442,"0"0"-1410,0 0 0,0 0 384,0 0 962,0 0 95,0 0-576,0 0-128,0 0 288,0 0-97,0 0-287,0 0-192,0 0-97,0-19-160,0 19-64,0-21-32,0 1-64,0 20 33,0-19-1,0-2 32,0 2-96,0-1 64,0 0 192,0 0-64,18 0-128,-18 0 161,0 0-65,0 1 0,0-1-96,0 0 96,0 0 1,0 0-1,0 0-32,0 1-64,0-1 64,0-1 0,20 2-128,-20-1 289,0 1-353,0-1 160,0-1-32,21 1 0,-21 1 0,0-20-32,20 18 32,-20 1-64,0 0 32,20-19-64,-20 19 96,0 0 32,18-20-64,-18 20 33,0 0-33,0 1-96,0-1 96,21-21-64,-21 22 32,0-1 96,0 1-192,0-1 160,0-1-96,0 2 96,0-1-96,20 0 192,-20 1-192,0-2 0,0-18-32,20 18 160,-20 2-160,20-1 128,-20 0-96,19-20 32,-19 20 32,0 0-96,20 1 64,-20-1-288,0 0 705,20 0-417,-20 0 160,0-19-256,20 19 0,-20-1 96,20-19-32,-20 21 32,0-1-96,19-1 224,-19-18-224,20 19 96,-20 20 0,20-19 32,-20-2 32,20 2-96,-20-21 32,20 20-64,-20 0-32,19 0 128,1 1 0,-20-21-64,20 20 32,1 0-64,-21 0 96,20 1-64,-2-2 32,-18 2-64,20-2 96,1 2 0,-1-1 64,0 0-160,-20 0 192,19 0-224,1 0 64,0 1-32,0-2 128,0 2-160,0-1 64,-1 0 0,1 1 0,20-2-32,-19 1 96,17 1 32,-18-21-128,1 20 32,-1 0 32,-2 0 97,3 1-129,-1-2 96,0 2-96,19-1 160,-19 0-160,20 0 32,-20 0 0,-1 0-32,21 0 96,-20 20-96,0-19 64,-1-1-32,1-1 64,0 2-96,0 19-96,1-20 128,-21 0-96,18 20 96,2-19-96,1-2 32,-1 21 0,18-20 64,-17 1-64,-1-1 32,20 0 32,-1 20-32,-19-20 0,20 0-64,-20 0 96,-1 20-32,21-19-32,-19 19 64,-1 0-128,-2-20 192,2 20-32,1-20-160,19 20 64,-21-20 64,1 20-32,20-20 32,-20 20-64,19-20 32,-19 20 32,20-20-64,-21 20 0,21-19 32,-20 19-32,1 0 64,-3-20-32,2 20-32,21 0 32,-21-20 32,-2 20-32,23 0-32,-21-20 64,20 20-32,-21-21 0,21 21-32,-20 0 64,19-19-128,-19 19 160,20-20-64,-1 20 0,-19 0 0,21-19 32,-21 19-64,19 0 0,-19-21 192,20 21-288,-21 0 160,21-20-64,0 20 64,-21 0-64,21-20 64,1 20-32,-23-19-96,22 19 192,-19 0-192,-1 0 96,-2 0 0,2-20 96,21 20-192,-21 0 96,0 0 32,19 0-64,-19 0-64,20-20 192,-21 20 0,1 0-192,0 0 96,21 0 0,-23 0 0,22 0 0,-19 0 96,17 0-192,-17-20-32,-1 20 288,20 0-288,-21 0 160,21 0 32,0 0-64,-1-20 0,1 20 128,-1 0-256,1 0 224,19-20-192,-18 20 160,-1 0-32,19-19-32,-19 19-96,19 0 160,-19-20-64,19 20 32,-18 0-32,17-20 96,-17 20-32,-21 0-160,19-20-64,-19 20-481,0 0-800,-20 20-897,0-20-2019,-20 0-9704</inkml:trace>
  <inkml:trace contextRef="#ctx0" brushRef="#br0" timeOffset="80254.5901">16038 7530 7078,'-20'21'2883,"20"-21"-2114,0 0 1569,0 0-256,-18 0-737,18 0-288,0 0-416,18 0-481,-18 0 256,20-21 33,0 21-321,1 0 32,-1 0-96,0 0 0,-2 0-64,3 0 96,-1 0-192,0 0 128,0 0-256,-20 0-257,19 0-351,-19 0-321,0 0-577,0 0-1473,-19 0-2242</inkml:trace>
  <inkml:trace contextRef="#ctx0" brushRef="#br0" timeOffset="80601.6101">16137 7391 4195,'21'0'2499,"-21"-19"-1859,0 19 2019,0 0-257,20 0-960,-20 19-642,20-19-383,0 0-129,-1 20 0,21-20-63,-20 0-97,19 20-64,-19-20-64,20 0 0,-19 20-64,-21 0 64,18-20 64,2 20 0,-20-20 0,0 19 64,0-19 192,0 0 97,-20 20-97,2 1-192,-23-2-128,21 2-96,-19-2-128,-1 21-1314,20-20-3522</inkml:trace>
  <inkml:trace contextRef="#ctx0" brushRef="#br0" timeOffset="82082.6949">24655 7928 4964,'0'0'2370,"-20"0"-1441,20 0 2178,-20 0-544,20 0-930,0 0-448,0 0-384,0 0-32,0 0 64,20 0-321,0 0-288,19 0 33,1 0-129,19 0-64,2 0-96,-3 0 0,1 0-257,2 0-768,-2 0-993,-19 0-2145</inkml:trace>
  <inkml:trace contextRef="#ctx0" brushRef="#br0" timeOffset="122107.9841">17745 4471 4228,'0'0'2562,"0"-20"-192,0 20-288,0 0-352,0 0-321,0 0-384,0 0-192,0 0-96,0 0-161,0 0-192,0 0-384,0 0-32,0 0 129,0 20 127,0-1-160,20-19 64,-20 20-32,21 20-32,-21-20 32,20 0 0,-20-1 161,20 21-193,-20-20 96,20 19 0,-1 2-128,-19-22 96,20 21-96,0 1 96,0-2-128,0-19 64,-1 20 32,1-1 257,20-19-449,-20 20 224,-1-20-32,-19 20 0,20-21 0,-20 21 96,20-20-32,-20 20 65,0 0-161,20-21 96,-20 22-128,21-2 64,-21-20-96,18 22 96,-18-21-32,20 19-64,-20-19 128,21 20 0,-21-20-32,20 19-32,0-19 0,-2 20-128,3-19 193,-21-2-65,20 1-64,0-1 64,0 1-32,-1 1 0,-19-1 0,20-1 0,-20 1 0,20-1 0,0 2 64,-20-21-160,20 20 128,-1-1 0,-19 1-128,20-20 96,-20 20 0,0-20 0,20 20-32,-20-20 64,0 20-64,20-20 96,1 20-192,-21-20 160,18 19-96,-18-19 64,20 20 0,-20-20 64,0 0-160,20 20 96,-20-20 0,21 0-32,-21 0 0,20 0 64,-20 0 64,0 0-192,20 0 160,-1 0-64,-19 0 33,20 0-33,-20 0 0,20-20-96,-20 20 128,20 0-160,-20-20-1,0 20 97,20-19 0,-20 19 0,0-20 0,0 0 32,0 20 0,0-20-64,0 20-32,19-20 96,-19 0 32,0 20-96,0-19 32,0-1 0,0-1-64,0 2 64,0-1 64,0 1-96,0-1 32,20-1 32,-20 1-96,0 1 128,0-1-32,0 1-32,0-2 33,0 1-1,0 0-64,20 0 32,-20 1-65,0-1 162,0-20-33,0 20-160,0 0 160,0 0-96,20 1 32,-20-1 0,0 0 32,0-1-64,20-18 64,-20 39-96,0-39 160,0 18-96,19 2 32,-19-1-64,0 0 192,0 1-160,0-2 64,0-18-32,0 18 32,0 2-32,0-1 32,0 0 32,0 0-32,0 0 0,0 0-32,0 0-32,0 1 0,0-1-288,0 0 672,0 0-288,20-20-128,-20 21 64,0-22 0,0 22 0,0-21-32,0-1 33,0 22-1,0-21-64,0 21 32,0-21 0,0 0 32,0 20-64,0-20 32,0 21 64,0-21-128,0 0 31,0 20 33,0-20 33,20 0 31,-20 1-128,0-1 31,0 20 33,20-19 33,-20 18-33,0 2 0,0-21 32,21 21-97,-21-2 65,0-18 0,0 19 0,18-20 33,-18 0-33,20 21-33,-20-21 33,20 20 0,-20-20-64,21 20 32,-21 0 32,0 0 96,0 1-256,20 19 160,-20-20-96,0-1 128,18 2-160,-18-1 160,0 0-32,21 1-64,-21-2 0,20 21-32,-20-20 32,20 1-32,-20 19 64,0 0 32,20-20-96,-20 20 128,0 0-64,0 0-64,0 0 0,0 0-33,0 0 65,19 0-32,-19 0-32,0 0 96,20 0-32,-20 0 32,0 0 32,0 0 0,20 0-64,-20 0 0,0 0 96,0 0-96,0 0 128,0 20-160,0-20 128,20 0-64,-20 0 32,0 0-32,20 0 160,-20 0-192,0 19 32,0-19 64,0 0-64,0 0 96,19 0-64,-19 0 32,0 0-96,0 0 96,0 0 32,0 0-192,0 0 96,0 0 0,0 20 64,0-20-64,0 0 64,20 0-32,-20 0 32,0 0-64,0 0 32,0 0-64,20 21 128,-20-21-32,0 0-32,20 0 0,-20 0-32,20 0 64,-20 19-32,0-19-64,19 0 224,-19 0-224,20 20 96,0-20 0,-20 0-32,21 0 0,-1 0 32,0 0-32,-2 20-32,3-20 32,-1 0 0,0 0-32,0 19 32,-1-19 0,1 0-32,0 0 64,0 21 0,0-21 0,-1 0-32,1 0 128,0 0-192,0 0 64,0 0 0,19-21 64,-19 21-64,1 0 32,-1 0-64,-2 0 32,2 0 96,1-19-128,-1 19 0,0 0 192,-1 0-256,1 0 96,0-20 32,0 20 32,0 0 32,-1-20-32,1 20 65,0-19-33,0 19 0,-20 0-64,20-21 0,-1 21-64,1-20 64,0 20 0,-20-19-128,20 19 160,1-20 0,-1 20 96,-2 0-160,3-20 64,-21 0-96,20 20 96,0-20 0,0 0-32,-1 20 0,-19-19 32,20-1 32,0 20-96,0-20 0,-20 0 32,20 0-32,-1 0 32,1 0 0,0 1 32,0-1 65,0 0 63,-1 0-32,1-1-96,-20-18 96,20 20-160,0-22 0,-20 21 32,21-19-64,-3-1 32,2 0 0,1 1-64,-21-1 128,20-1-256,0 3 128,-2 18 0,3-21 32,-21 22 0,20-21 32,0 21-160,0-2 96,-1 1-33,1 20 130,0-19-194,0-1 161,19 20-32,-19-20 32,0 20-32,0-20-320,1 20 480,-1-20-192,-2 20-64,2 0 64,1-20 32,-1 20-96,0 0 128,-1 0-32,1 0 96,0-19-96,0 19 32,0 0 0,-20 0 0,19-20 0,-19 20-32,20 0-32,0 0-65,-20 0 129,20 0-128,0 20 32,-20-20 96,19 0-32,-19 0 32,20 19 0,0-19-32,-20 0 96,20 20-256,1-20 384,-3 0-224,2 20 64,-20-20-64,20 20 0,-20-20 32,21 20 0,-1 0-32,-20-1 32,39 1 0,-19 1 64,0-2-32,0 1 0,-1 0 0,-19-20 0,20 19-32,0 2 0,-20-21 64,20 20 33,-20 0-97,20-20 96,-1 19 32,1 0-160,-20-19-32,20 21-161,0-1 482,-20 0-225,20-20-32,1 20 0,-3 0 96,2-1-128,1 1 32,-1 0 160,0 20-96,-2-20 64,3-1-128,19 21 32,-20-19 0,-1-2 64,1 1-96,20-1 0,-20 2 32,-1-1-32,1 20 64,0-21-32,0 1-64,0 0 128,19 20-96,-19-20 0,21 0 97,-3 19-33,3 1-64,-2-20 32,1 19 160,19 2-192,1-2 96,-19-19 96,38 20 128,0-1 1,-20-19-33,21 20 0,-21 0-224,0-20 32,1 20 97,-21-1-161,2-19 0,-1 0 32,-22 0-64,23 0-32,-21-20-96,0 19-193,-1 1-672,1 1-704,0-21-866,-20 0-736,-20 0-6054</inkml:trace>
  <inkml:trace contextRef="#ctx0" brushRef="#br0" timeOffset="138983.9493">17230 8087 384,'0'0'6790,"0"0"-4227,0 0 512,19-20-225,-19 20-896,0 0-609,0 0-416,0 20-384,0-20 31,20 20-191,0-20-193,1 20-192,-1 0 32,-2 0-128,2-1-192,-20 2-289,21-2-224,-1 1-96,-20-20-512,0 0-961,20 0-1890,-20 0-4901</inkml:trace>
  <inkml:trace contextRef="#ctx0" brushRef="#br0" timeOffset="139148.9586">17409 8147 10954,'0'0'833,"20"-20"416,-20 20 897,0 0-929,19 20-640,-19-20-417,20 20-128,-20-20-128,20 19-417,0 21-864,-20-20-2563</inkml:trace>
  <inkml:trace contextRef="#ctx0" brushRef="#br0" timeOffset="139703.9903">17786 8286 5925,'-21'0'2274,"21"-20"-512,-20 20 544,20 0-897,-18 20-544,18-20-256,-21 20-385,1 19-128,20-19 0,-20 20 32,20 0 33,20-21-33,-20 22 32,41-22-96,-23 21 32,2-20-32,21-20 64,-1 20 32,-21-20 97,21 0 95,0-20-32,-21 0 32,1 0 1,0 0-1,-20-19-32,-20-1 129,0 0-65,-19 0 33,-1 1-353,20-1 32,-19 20-96,-1 0-192,19 0-353,1 20-544,20 20-865,0 0-1697,0 0-4741</inkml:trace>
  <inkml:trace contextRef="#ctx0" brushRef="#br0" timeOffset="140015.0083">18083 8345 11627,'20'0'448,"0"20"-896,-20 1 1024,21-2 161,-21 1 64,18 19-353,2 2-256,1-22-96,-1 1 64,0 0 257,-20 0-1,18 0 449,3-20 224,-21 0-224,0-20-193,20 20-127,-20-20-161,-20-20-127,20 21-33,0-22-256,-21 22-64,21-21-385,-18 21 65,18-2 96,-20 1-609,20 20-737,0 0-1953,20 20-3172</inkml:trace>
  <inkml:trace contextRef="#ctx0" brushRef="#br0" timeOffset="140471.0342">18381 8505 13292,'20'19'2274,"-20"-19"-2498,20 0 352,0 0 224,-1 0 225,1-19-321,20 19-128,-19-20 1,-3-1 287,2 2-96,-20 19-128,0-20 65,-20 0-193,2 1 32,-23 19-384,1 0-161,21 19-192,-1 1 289,0 0 256,0-1 64,20 22 32,0-22 0,20 21 64,0-20-32,19 0 64,1-1 0,-20-19 193,19 21 287,-19-21 97,0-21-1,1 21-127,-21-19-97,0-1-352,0 0 257,0 0-33,0 0-32,-21 1 33,21-1 95,0-1-32,21 2-31,-1 19-161,0-20-192,-1 20-96,21 0-545,-20 0-864,0 0-930,-20 20-4547</inkml:trace>
  <inkml:trace contextRef="#ctx0" brushRef="#br0" timeOffset="141205.0763">19057 8207 9160,'0'-40'2499,"0"20"-1314,0 0 704,0-20-703,-20 20-226,-1 0-287,21-19-192,-20 18-225,0 21 32,2-19-416,-3 19 32,1 0-96,-20 19 32,21 2-1,19 18 161,-20 21 0,20 0-128,0-1-352,20 1-65,-1-1 97,-19 1 192,20-20 320,-20 0-128,0-20 128,0-1-64,0 1 64,0-20 224,-20 0-96,1 0-32,-1-20 1,20 1-97,-20-1 64,20-1 192,0-18 0,20 39-160,0-20-95,-1 1 31,1 19-96,0 0-64,21 0-353,-3 0-352,-18 0-256,21 0-1089,-2 0-3811</inkml:trace>
  <inkml:trace contextRef="#ctx0" brushRef="#br0" timeOffset="141356.0847">19195 8345 13196,'0'60'769,"0"-40"-641,0 0-64,0 20-64,20-20-64,-20-1-417,20-19-960,-20 20-1378,20-20-1985</inkml:trace>
  <inkml:trace contextRef="#ctx0" brushRef="#br0" timeOffset="141479.0922">19156 8246 13965,'-20'-39'1761,"20"18"-2049,0 21-224,20 0-641,-20-19-1986</inkml:trace>
  <inkml:trace contextRef="#ctx0" brushRef="#br0" timeOffset="141659.1025">19294 8365 15310,'40'21'1569,"-20"-21"-1376,19 0 543,22 0 225,-23 0-320,3 0-609,-1 0-705,-21 0-896,1 0-1923,0 0-5860</inkml:trace>
  <inkml:trace contextRef="#ctx0" brushRef="#br0" timeOffset="141883.1153">19474 8207 8776,'0'39'0,"0"1"288,-20 0 2242,20-1-319,0 1-1090,0 0-513,20-21-287,-20 22-193,18-22 96,3 1-160,-1 0-32,20-20-416,-21 0-577,21 0-1890,-20-20-5573</inkml:trace>
  <inkml:trace contextRef="#ctx0" brushRef="#br0" timeOffset="142050.1244">19751 8008 8936,'20'0'6406,"-20"0"-6534,0 0 160,0 0 160,-20 20-224,20-1-993,0 1-4324</inkml:trace>
  <inkml:trace contextRef="#ctx0" brushRef="#br0" timeOffset="142193.133">19930 8008 17808,'20'20'417,"-20"-20"-321,0 19-128,0 21-160,0 0-1186,0-20-3714</inkml:trace>
  <inkml:trace contextRef="#ctx0" brushRef="#br0" timeOffset="143348.1989">20942 8047 3811,'0'0'2819,"0"0"288,0 0-225,0 0-639,20 0-802,-20 0-128,0 20-544,20 0-513,-20 0-224,19 0 0,-19 0-320,20 0-513,0-1-544,0-19-1153,-20 0-2403</inkml:trace>
  <inkml:trace contextRef="#ctx0" brushRef="#br0" timeOffset="143484.2069">21181 8047 9192,'0'20'4004,"0"0"-4036,0-20-320,0 20 320,0 0-545,20 0-1985,-20 0-7078</inkml:trace>
  <inkml:trace contextRef="#ctx0" brushRef="#br0" timeOffset="143940.2329">21399 8087 8488,'0'-20'800,"0"20"449,0 0 1122,19 20-449,-19 0-545,0 20-224,0-20-384,20 39-385,-20-19-320,20 20 32,-20-21-160,20 21-160,-20-21-128,0-18-385,21 18-160,-21-19-352,18 0-545,-18-20-800,0 0-3076</inkml:trace>
  <inkml:trace contextRef="#ctx0" brushRef="#br0" timeOffset="144199.2478">21756 8047 12748,'0'-19'-225,"0"19"-639,0 19 1312,0 1 609,0 20-96,20 20-224,-20-1-33,0 1-159,20 19-257,-20-19-64,0-21-160,19 2 32,-19-2-128,20 1-352,-20-20-673,0-1-1153,0 2-2018,0-21-4516</inkml:trace>
  <inkml:trace contextRef="#ctx0" brushRef="#br0" timeOffset="144350.2563">21557 8386 14541,'21'19'0,"-1"-19"-256,19 0 224,1 0-64,-1 0-449,1 0-2113,0 20-3780</inkml:trace>
  <inkml:trace contextRef="#ctx0" brushRef="#br0" timeOffset="144487.2642">21954 8386 9545,'0'39'2017,"0"-39"-1888,0 20 287,21 20-288,-21-20-993,20-1-2146,0 1-3619</inkml:trace>
  <inkml:trace contextRef="#ctx0" brushRef="#br0" timeOffset="144617.2717">21995 8326 9865,'20'0'-481,"-20"0"-4259,18 0 97</inkml:trace>
  <inkml:trace contextRef="#ctx0" brushRef="#br0" timeOffset="145006.2939">22213 8425 15118,'-20'20'512,"0"-20"97,20 19 1121,-20-19-1122,0 21-480,20-1-96,0-1-64,0 1-256,20-20-257,0 20 97,0-20 96,0 0 159,-1 0 97,-19-20 64,20 20 160,-20-20 33,0 1-65,0-1-64,0 20-64,0 0-32,0 0-129,0 0 97,0 39-32,0 1 64,0 0 32,0 0 32,0 19-32,20 1 32,-20-20 0,0-1 160,-20-19 353,0 0 127,1 0 129,-1-20 64,0 0-321,-20 0-159,21-20-161,-21 0-192,20 0-577,-1-19-928,3-1-2339,-2 0-10377</inkml:trace>
  <inkml:trace contextRef="#ctx0" brushRef="#br0" timeOffset="145324.3121">22252 8087 13164,'40'20'96,"-20"0"-1601,-1 0 1473,1 19 480,0 21 321,-20 0-513,0-1-128,0 1 32,21-21-96,-21 2 0,0-22 32,0-19 609,20 0 801,-20 0-257,18 0-673,2-19-255,1-1-225,-1-1-32,-20 2-32,20 19 96,-1 0 256,1 19-63,-20 2-65,20-1-64,-20-1 0,20 1-128,-20 0-160,0 0-512,0-20-930,20 0-3106</inkml:trace>
  <inkml:trace contextRef="#ctx0" brushRef="#br0" timeOffset="145870.3433">22987 8306 11594,'0'0'-32,"0"0"97,0 39 1504,0-19-384,20 20-512,-20 0-289,20 0-192,19-1-128,-19-19 193,0 0 383,0 0 65,-20-20 160,19 0 224,-19 0-224,0-20-161,0 0-191,-19 0-193,19 1-128,0-22-192,0 22-192,0-21-705,0 40-608,19-19-1186,-19 19-4131</inkml:trace>
  <inkml:trace contextRef="#ctx0" brushRef="#br0" timeOffset="146427.3752">23384 8464 11146,'0'0'1570,"0"0"-1923,0 0 1186,0 0 64,0-19-769,-20 19-160,20 0-64,-21 0 96,3 0-64,-2 19 64,0-19-64,20 21 32,0-1 0,0-1 0,20-19-129,-20 20-31,20-20 0,-2 0 160,3 20 0,-1-20 64,0 0 0,0 0 32,-20-20 32,0 20-128,0-20 32,0 1-192,-20 19-128,20-20 160,-20 20 224,20 0-96,0-21-32,0 21-513,0 0-640,0 21-64,0-21 256,20 20 352,0-20 321,-20 19 384,0 1 288,19-20-64,-19 20-128,0 0-96,20-20 33,-20 0 63,20 0-128,-20 0 0,0 0 160,0-20 1089,0 0 288,0 20 33,0-20-577,0 1-321,0-1 289,0-1-256,0 2-545,0-1-160,0 20-32,20 0-128,20 0-577,-21 0-640,-19 0-1698,20 0-3203</inkml:trace>
  <inkml:trace contextRef="#ctx0" brushRef="#br0" timeOffset="146572.3831">23681 8485 1889,'0'0'10378,"0"0"-10346,0 20 865,0-20-224,-20 19-898,20 1-1184,0-20-2403,20 20-3202</inkml:trace>
  <inkml:trace contextRef="#ctx0" brushRef="#br0" timeOffset="146716.3913">23702 8306 13773,'0'-20'-2947,"0"20"-3876,0 0 4934</inkml:trace>
  <inkml:trace contextRef="#ctx0" brushRef="#br0" timeOffset="147329.4264">23920 8485 12812,'0'0'-1025,"-20"0"1377,20-21 865,-20 21-1057,0 0-160,1 21-32,-1-21 0,20 20 64,-20-1-160,20 1-288,20 0-225,0 0-31,-1 0 287,21-20 225,-20 0 128,19 0 64,-19 0 448,0 0 161,0-20-289,-20 0-63,0 0-161,0 0-192,0 1-641,-20-1 289,0-1 512,20 2-192,0 19-64,-20 0 127,20 0 66,0 19 223,20-19 160,-20 21-96,20-1-223,0-1-65,1 1 0,-3 0 0,2 0 64,0 0 32,-20-20 320,0 19 545,0-19-288,0 0-513,0 0-64,0 0 0,0 0 32,0 0-95,0 0-33,0-19 0,0 19-32,0-20 0,0 0-97,0 0 130,0 0 95,21 1 64,-21 19-32,20-20 256,-2 20 385,-18 0-192,21 20-97,-21-1-159,20-19-289,-20 40-96,0-20-65,20 0-735,-20-1-1122,0 2-1634,0-2-5636</inkml:trace>
  <inkml:trace contextRef="#ctx0" brushRef="#br0" timeOffset="147718.4489">24396 8524 11498,'-20'0'513,"20"0"-449,-20 0 2114,1 0-993,19 20-929,-20 0-192,20 0-128,0 0-96,20 20-288,-20-21-321,19 2 160,1-2 577,20-19 32,-20 20 32,1-20 33,17 0 127,-17-20 32,-1 1-32,0 19 289,-2-40-97,3 19-192,-21 2 353,0-1 159,0 20-415,-21-20-225,-17 20 32,18 0 0,-1 20-64,1-20 32,20 20 0,0-1 0,20 2-64,1-2-160,19 2-64,-22-2-353,23 1-608,-21-20-1730,0 0-7110</inkml:trace>
  <inkml:trace contextRef="#ctx0" brushRef="#br0" timeOffset="147891.4586">24833 8207 11530,'21'39'3684,"-21"-19"-4389,0 0 673,-21 0 96,21 0-288,0-1-3684</inkml:trace>
  <inkml:trace contextRef="#ctx0" brushRef="#br0" timeOffset="148035.4672">24971 8246 18033,'41'0'-225,"-41"0"353,0 20 673,0 0-769,0 0-2050,0 0-6918</inkml:trace>
  <inkml:trace contextRef="#ctx0" brushRef="#br0" timeOffset="148642.5019">23086 8803 14093,'-20'0'769,"20"0"95,0 0 482,40 0-33,-1 0-512,21 19-545,20-19-32,-1 20 64,0-20 289,21 0-257,18 20-128,42 0-95,18-20-1,-20 20-64,22 0-160,-42-1-1090,-18 2-575,-41-21-1571</inkml:trace>
  <inkml:trace contextRef="#ctx0" brushRef="#br0" timeOffset="175006.0095">10798 8207 12908,'0'0'1473,"0"0"-256,0 0-32,20 0-384,-20 0-256,19 0 223,-19 19-511,20-19-129,-20 0-32,20 20-32,-20-20-64,20 20-32,-20 0-192,20 0-385,-20-20-448,19 20-673,1-20-1761,-20 0-4164</inkml:trace>
  <inkml:trace contextRef="#ctx0" brushRef="#br0" timeOffset="175178.0193">10976 8186 10794,'21'0'4452,"-21"0"-4228,0 0 289,0 0 287,20 0-800,-20 21-256,18-2-1025,2-19-1538,-20 40-1088,21-20-1314</inkml:trace>
  <inkml:trace contextRef="#ctx0" brushRef="#br0" timeOffset="175683.0485">11335 8266 11306,'0'0'1474,"0"0"-1186,0 0 833,0 0-769,0 0-192,0 20 193,18 20-225,-18-21-64,20 41 32,0-20-32,1 20-32,-1-21-32,-20 21 0,18-20-32,3 0 64,-21-1-64,20-19 64,-20 0 288,0 0 545,-20 0-32,20-20-256,-39 0-353,19 0-96,-21-20-32,3 20-96,-23-20-160,22 0-673,19 0-1313,0 20-2947</inkml:trace>
  <inkml:trace contextRef="#ctx0" brushRef="#br0" timeOffset="176051.0693">11632 8505 12812,'0'19'1281,"0"-19"-1185,0 20 961,0 20 192,0-20-352,19 20-545,-19-21-192,20 21-95,0-20-98,0 0-191,19 0-192,-19-20-225,0 0 97,21-20 31,-23 0-31,-18-19 288,0 18 256,0-19 64,0 21 96,0-1 160,0 0 481,0 0 224,0 20-224,0 0-385,0 20 160,0 0 97,0 0-321,0-1-255,0 21-162,20-19-607,1-2-1058,-1 1-2306</inkml:trace>
  <inkml:trace contextRef="#ctx0" brushRef="#br0" timeOffset="176327.0853">12068 8564 14894,'-19'0'961,"-1"0"-705,0 0 577,0 0-257,0 20-416,20 0-192,0-1-96,0-19-128,20 21 64,0-2 32,0 2-161,0-21 65,-1 19 256,1 1 32,-20-20 96,0 20 0,0 0 0,-20-20 65,20 20-161,-19-20-417,-1 0-672,0 0-1089,0 0-961,0-20-3939</inkml:trace>
  <inkml:trace contextRef="#ctx0" brushRef="#br0" timeOffset="176484.0939">12068 8623 7751,'40'0'1890,"-20"0"192,0 0 704,19-19-608,2 19-544,-3-20-609,3 0-417,-1 20-544,-21-20-320,1 20-1185,-20 0-2499</inkml:trace>
  <inkml:trace contextRef="#ctx0" brushRef="#br0" timeOffset="176657.1042">12228 8464 15246,'0'60'737,"20"-20"256,-20 0 608,18 0-352,-18 0-960,20-1-514,-20-19-896,21 20-1409,-21-20-8681</inkml:trace>
  <inkml:trace contextRef="#ctx0" brushRef="#br0" timeOffset="177580.157">13100 8564 7366,'21'40'609,"-21"0"-481,20-21 1474,-20-19 320,20 21 95,-20-21-319,0 0-64,-20 0-129,20 0-736,-20-21-193,-1 2 65,1-21-161,20 20-95,-18 0 31,18-20-160,0 21-96,18-1-160,2 20 97,1-21-1,-1 21-64,18 0-128,-17 21-65,19-21-479,-20 20-481,19-20-32,1 19-225,-20-19-191,-1 0-961,1 0-2179,-20 0-3811</inkml:trace>
  <inkml:trace contextRef="#ctx0" brushRef="#br0" timeOffset="177704.1639">13398 8524 5861,'0'-19'5157,"0"19"-2819,0 19-256,0 1-833,0-20-672,20 40-289,-20-20-288,0-1-288,20 2-289,1-21-320,-3 19-1377,-18-19-3459</inkml:trace>
  <inkml:trace contextRef="#ctx0" brushRef="#br0" timeOffset="177825.171">13477 8345 15694,'0'0'-2082,"0"0"-2146,20 0-1313</inkml:trace>
  <inkml:trace contextRef="#ctx0" brushRef="#br0" timeOffset="178244.195">13736 8485 16912,'0'20'128,"-20"-20"-96,20 0 448,-20 19-480,1 1 64,-1 0-96,0 0-224,20 19 32,0-18 96,0 19-289,20-21-384,-20-19 193,39 0 480,-19 0 192,0 0-64,0 0 32,0-19 0,-20-2 160,0 2 0,19 19-128,-19-21-32,-19 21-96,19-19-160,0 38 32,0-19 160,0 40 64,19-19-64,1 18 32,0 21 32,0-21-32,-20 1 0,21 0 0,-21-1 0,0 1 224,0-20 513,-21 0 416,1 0-288,0 0 32,-19-20-417,19 0-384,0-20-160,-20 0-416,21-20-609,19 0-897,-20 1-3363</inkml:trace>
  <inkml:trace contextRef="#ctx0" brushRef="#br0" timeOffset="178568.2135">13934 8167 16912,'21'59'-33,"-1"1"66,-20-1 159,0 1 384,0-1-223,0 1-353,0 0-97,0-21 33,0 1 128,0-19-31,0-2-162,0-19 33,18-19-32,-18-2 128,21 2-224,-1-21-32,0 20 96,0 0 224,-1 0 320,1 20 321,0 0 95,0 20-63,0-20-288,-20 40-193,19-21-96,1 2-32,-20-2-320,20 21-449,-20-40-544,20 20-1409,-20-20-4549</inkml:trace>
  <inkml:trace contextRef="#ctx0" brushRef="#br0" timeOffset="178770.2251">14331 8365 2081,'21'21'14895,"-1"-21"-14607,-2 0 192,23 0 737,-21 0-63,20 0-482,-1 0-640,1-21-480,-20 21-129,-20 0-672,0 0-1698,0 0-5797</inkml:trace>
  <inkml:trace contextRef="#ctx0" brushRef="#br0" timeOffset="178965.2363">14451 8207 13869,'0'59'1377,"0"-19"-480,0-1 993,0 21-289,0-20-544,0 20-897,0-21-160,0 1-448,0-1-449,20-18-320,-20-21-2242,20 0-10218</inkml:trace>
  <inkml:trace contextRef="#ctx0" brushRef="#br0" timeOffset="179211.2503">14807 7987 16207,'0'21'1441,"0"-1"-800,0-1 736,-18 1-896,-2 20-353,20-20-320,0 0-737,0 0-1121,20-1-2947</inkml:trace>
  <inkml:trace contextRef="#ctx0" brushRef="#br0" timeOffset="179347.2581">14967 8047 16463,'0'20'1473,"0"-20"-704,-20 20 609,20 0-1314,-20 20-161,20-20-2241,-20-1-8584</inkml:trace>
  <inkml:trace contextRef="#ctx0" brushRef="#br0" timeOffset="180169.3048">13378 8584 96,'0'0'-95,"20"0"382,-20 0 1442,0 0-704,0 0 96,0 0 129,0 0-33,0 0 352,0 0 513,0-20-320,0 20-577,0 0-96,0 0-64,0 0-160,0-20 96,0 20 0,0 0 0,0 0-289,0 0-223,0 20-97,20 0-192,-20 0 160,0-1-127,0 21-161,0-19 160,20-2-160,-20 21 32,0-20-32,0-20-32,0 20-256,0-20-833,0 0-609,0 0-1345,0-20-5989</inkml:trace>
  <inkml:trace contextRef="#ctx0" brushRef="#br0" timeOffset="180624.3309">13398 8345 7655,'0'0'4484,"0"0"-2658,0 0 256,0 0-865,0 0-96,0 0-288,0 0-609,-20 0-160,20 0-32,0 0-32,0 0-32,0 0 0,20 0-32,-20 0 96,0 0-128,0 0 128,0 0 64,0 0 0,0-19 96,0 19-128,0 0 0,0 0-64,-20 0-64,20 19 32,0-19-64,0 0-128,0 0 0,0 0 128,0 0 0,0 0 128,0 0-32,0-19 64,0-1 160,0 20 256,0-20-159,0 0-65,-19 20-32,19 0-416,0 0-705,0 0-1794,0 20-5284</inkml:trace>
  <inkml:trace contextRef="#ctx0" brushRef="#br0" timeOffset="203615.6462">13041 11545 4644,'-20'0'1089,"20"0"-64,0 0 256,0 0 160,0 0-159,0 0-866,0 0-224,20 0 161,1 0 223,-3 0-159,2 0-129,21 0 96,-3-19 65,23 19-193,18 0-256,0 0 64,20 0-64,0 0 0,1 0 0,19 19 0,0-19 32,1 0 0,18 0 32,1 0 384,1 0 161,-41 0-193,20 0-255,-39 0-129,-1 0-64,0 0-161,-19 0-95,19-19-96,-20 19-1,-19 0 1,-19 0-449,-3 0-896,-18 0-2339</inkml:trace>
  <inkml:trace contextRef="#ctx0" brushRef="#br0" timeOffset="208654.9341">12981 12737 1729,'-19'0'1249,"19"0"-768,0 0-353,-20 0 224,20 0 289,0 0 320,0 0 352,0 0 513,0 0-449,0 0-224,0 0-128,0 0-288,0 0-321,0 0-31,20 0-65,-20 0-192,19-20-64,1 20 32,0 0 0,0 0-32,19 0 64,-19 0-128,21 0 0,-3 0 0,3 0 0,-1 0 0,-1 0-32,-19 20-32,20-20 64,-21 0-32,21 0-32,-20 0 32,1 0 32,-3 0 0,22 0 0,-19 0 0,-1 20-32,-2-20 0,2 0 32,1 19-32,-1-19 32,0 20 0,0 1 32,-1-21-32,1 20 0,20-20 0,-20 0 0,19 0 32,1 0 0,-1 0-32,1 0 32,1 0-64,-2 0 32,1 19 96,-1-19 32,1 0-128,0 0 0,-1 20 0,1-20 0,-1 0 0,-19 0 32,21 0-32,-3 0 32,-18 0-32,21 19 0,-1-19 32,-1 0-32,-19 0 0,20 0 0,-1 0 0,-19 0 0,20 0 0,-1 0 0,-19 0 0,21 0 0,-3 0 0,3 0 0,-21 0 0,19 0 33,1 0-1,-20 0-32,19 0-32,-19 0 32,20 0 0,-21 0-33,21 0 33,-20 0 0,19 0 0,-19 0 33,21 0-33,-21 0 32,19 0 0,-19 0-32,20 0 0,-20 0 0,-1 0 0,21 0 0,-20 0 0,0-19 0,19 19 0,-19 0 0,21 0 0,-3 0 32,3-20 0,-3 20 0,3-19 64,-1 19 0,-1 0-96,1-20 0,-1 20 0,1 0 0,1-21 0,-3 21-32,3 0 32,-1 0 0,19-20-32,-19 20 64,-1 0-64,1 0 32,-20 0 0,19 0 0,1 0 32,-19 0-64,17 0 64,-18 0 0,21 0-32,-2 0 0,1-19 0,-1 19 32,-19 0 0,20 0 0,-1 0-32,1 0 64,-20 0-32,19 0-32,-19 0 32,21-20 0,-1 20 0,-1 0 32,1 0 32,-1 0-64,21-20 160,-21 20-95,1 0-33,0 0 0,-1 0-32,22 0 0,-23 0-32,3-20 0,18 20 64,-19 0 0,19 0 128,1 0-32,-1 0 0,0 0 193,2 0-1,-21 0-160,19 0 32,-19 0-127,19 0-33,0-20 32,-19 20-128,19 0 32,2 0 64,-2 0-32,1 0 0,-1 0 64,0 0 64,1 0 64,-1 0 97,2 0-193,-2 0-64,20 0 32,-19 0-64,19-20-32,0 20 32,-18 0 32,18-19 0,0 19 32,0 0-32,-19 0-32,20-20 32,-22 20-32,23 0-32,-2 0 32,0 0 32,0 0 64,0 0 33,21 0 159,-20 0 32,19 0 1,-20 0 63,1-20-256,-1 20-128,1 0 32,-1 0-64,-20 0 32,40 0 32,-20 0-64,2 0 32,18-20 32,-20 20-96,0 0-32,-18 0-96,-2 0-256,0 0-33,-19 20 1,0-20-225,-21 0-640,1 20-1826,-20-20-10474</inkml:trace>
  <inkml:trace contextRef="#ctx0" brushRef="#br0" timeOffset="215102.3029">22947 4570 16783,'-19'-20'577,"-1"0"160,20 20-353,0 0 289,20 0 31,-1 0-287,1 40 191,40-1-95,-21 41-161,1-1 0,19 2-127,2 18-161,-2-20-32,-19-19-128,-1-21 32,1 1 32,-1 20-161,21-20-223,-20 20-161,-1-21-351,-19 1-322,1-20-1152,-1-20-2082</inkml:trace>
  <inkml:trace contextRef="#ctx0" brushRef="#br0" timeOffset="215455.3231">22809 5246 12459,'-21'20'-224,"21"-20"480,21 0 1346,-21 0 928,0-20-832,0 0-1090,20 1-383,-20-22 31,18-18 160,-18-1 1,0 0-161,-18-19-416,18 0 768,-41-21-608,21 1 128,0-1-160,2 21 64,-3 19 161,21 21 255,0 18-128,21 2-224,-3 19-31,43 0 95,18 19-192,20 2 128,0-2-224,20 1-257,-39 0-191,-22 0-417,3 0-673,-2-20-1921</inkml:trace>
  <inkml:trace contextRef="#ctx0" brushRef="#br0" timeOffset="228234.054">5716 13592 3363,'0'0'2562,"0"0"-416,0 0 353,0 0-450,0 0-575,0 0-193,0 0-160,0 0-192,0 0-320,0 0-161,0 0-160,-20 0-160,0 0 33,0 0 31,1 0-224,-1 0 32,-20-20 0,19 20 0,-17 0 0,18 0 32,-21 0-64,2 0 64,-1-20-32,0 20 32,1-20-32,-1 20 0,1 0 64,-21 0-96,21 0 64,-22 0-64,2 0 0,-1 0 96,1 0 32,0 0-224,-22 0 160,23 20 32,-21-20-96,-2 0 32,2 0 0,0 0-32,0 20 128,0-20 96,18 0-192,-18 0 160,0 0 0,0 0-31,-2 0-33,22 0 32,-20 0-64,19-20 0,-19 20 32,20 0-64,-2-20 128,-18 20-128,20-20 128,-1 20-224,1-20 160,-1 20-32,1-20-32,0 20-32,18-19 0,-17 19 97,17 0-162,1-21 65,1 21 32,-1-19-96,0 19 0,1 0-64,-1-20-32,1 20-224,-2 0-33,1 0 161,1 0-320,-1 0 95,1-21-1056,19 21-5542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09.5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8178 6040 4516,'-20'0'2434,"20"0"-608,0 0-65,-20 0 193,20 0-256,0 0-257,0 0-480,0 0-480,0 0-193,0 20 64,20-20 97,0 0-289,-1 0-64,1 0-96,0 0 128,20 0 0,-1 0-64,1 0 32,-1 0 32,22 0-31,-3-20-65,3 20 64,-2 0-128,1 0-32,19 0 160,0 0-160,1-19 128,-1 19 0,20 0-64,0 0 64,0 0 64,21-20-32,-1 20-32,0 0-32,21-20-64,-22 20 64,21 0-32,1-20 96,-22 20-32,21 0-32,1 0 32,-2 0-64,1 0 96,1 0 1,-2 0-194,21 0 97,-21 0 64,22 0-128,-2 0 161,2 0-162,-2 0 194,2 0-97,-2 0 96,0 0-32,22 0 64,-22 0-160,2 0 96,-2 0-64,0 0-64,2 0 96,-2 0-128,1 0 128,20 0-64,-21 0 64,2 0-96,-2-20 128,1 20-64,-1 0 32,2-20 129,-22 20-129,2 0-32,-21 0 0,19 0-32,-19 0 0,-19 0 64,-1-19-64,-20 19-32,20 0 32,-38 0 64,-3 0-64,3 0 0,-41 0-64,-1 0-321,-19-20-1088,-19 20-1794,-1 0-11115</inkml:trace>
  <inkml:trace contextRef="#ctx0" brushRef="#br0" timeOffset="1544.088">17945 5941 704,'-20'0'3235,"20"0"-640,0 0-673,0 0-225,0 0-223,0 0-65,0 0-480,0 0-449,0 0-384,0 0 32,0 0 33,0 0 127,-20 20-64,20-20 0,0 20 0,-20-20 65,20 20-65,0-20-32,0 20 64,0-20 97,0 0-1,20 19 0,0-19 129,0 20-321,-1-20 160,21 0-192,-20 20 65,19-20-161,1 0 96,19 0-64,-18 20-32,17-20 32,23 0-32,-2 0 0,41 0 0,-21 0 96,20 0-224,-1 0 96,1 0 0,1 0-64,-1 0 96,0 0-224,-19 0 96,19 20-64,-1-20 31,1 0 65,-20 0 128,1 20-128,-21-20 64,1 0 32,-21 20 0,-18-20 0,-3 0-64,3 0 161,-21 0-1,0 0 224,-20 0-32,19-20 129,1 20-33,-20 0 97,20-20-161,-20 0 128,0 0-255,20 0 95,-20 0-128,-20-19-192,20-1 0,-20 20-737,20 0-1921,-20 1-3300</inkml:trace>
  <inkml:trace contextRef="#ctx0" brushRef="#br0" timeOffset="4941.2826">17984 4033 10570,'-20'-20'224,"1"20"288,19-19 481,-20 19-192,0-20-257,0 20 97,0 0-289,1 0-288,-1 0-96,-20 20 32,19-1 32,-17 22 32,17-2 161,-19 21 127,20-1 32,1 20-63,19 1-161,-20 20 0,20-1-64,20-20-64,19 21 32,1-20-128,-1-21-160,2 1 96,19-21 160,-1-19-128,-19 0 128,19-20 96,0 0 64,-19-40 64,19 1-128,-39-1-160,21-19 673,-21-22-353,-20-18 225,18 0-289,-36 0-160,18-20 96,-20 19 257,-21 20 95,3 1-128,-3 40-320,1-2 97,1 22-322,-21 19-575,21 19-1218,-21 1-4452</inkml:trace>
  <inkml:trace contextRef="#ctx0" brushRef="#br0" timeOffset="9241.5285">5637 8107 10057,'0'0'1666,"0"0"-898,0 0-768,0 20 417,0-20 448,0 0 95,0 20-159,0 19-256,0 1-1,19 20 1,-19-1-257,20 1-160,-20-1-96,20-18 0,-20-2 32,20 1-160,-20-20-32,20-1-416,-20 2-578,0-2-1632,0-19-6119</inkml:trace>
  <inkml:trace contextRef="#ctx0" brushRef="#br0" timeOffset="9587.5484">5477 8226 10409,'0'20'993,"0"-20"-865,0 0 481,0 0 1345,0-20-993,0 1-673,21-2-224,-21 2-32,20-1-32,0 0 32,-2-20 32,-18 20-64,21 0 0,-1 1 0,-20 19 64,20-20-96,0 20 0,-20 0 96,19 20 160,1-1 1,0 21-97,0-20-96,0 20-32,-1-20-32,1-1-417,0 2-1312,0-2-3460</inkml:trace>
  <inkml:trace contextRef="#ctx0" brushRef="#br0" timeOffset="10193.583">6550 7888 14830,'-40'20'704,"40"-20"-896,20 0 320,19 0 609,21 0 512,19 0-128,21 0-320,39 0-161,39 0 97,-20 0-96,22 0-161,-1 0-256,-41 0-95,1 0-354,-40-20-639,-38 20-546,-22 0-896,-39 0-6182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40.2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 6736 11050,'0'0'256,"-20"0"-64,20 0 161,0 0 351,0 0-63,20 20 384,0-20-288,19 0-449,1 0 64,-1-20-31,1 20-65,19 0-128,-19 0-32,19 0-64,-19 0 32,1-19-32,-2 19-128,1-21-128,-20 21-96,-1 0-129,-19-19-159,20 19-129,-20 0-224,0 0-865,0 0-1825</inkml:trace>
  <inkml:trace contextRef="#ctx0" brushRef="#br0" timeOffset="331.019">2580 6577 64,'-20'0'7687,"20"0"-7559,0 0 416,20 0 1154,-20 0-513,18 0-448,23 0-481,-21 0-64,19 20-64,1-20 1,-20 21 31,19-21 0,-19 0-32,20 19 32,-20-19 96,1 0 1,-3 0-65,2 0-64,-20 19 32,20-19 32,-20 0 161,-20 21-1,20-21-32,-20 19-64,2 2-127,-3-2-97,-19 21-32,20-20-449,-19 0-1120,19 19-3492</inkml:trace>
  <inkml:trace contextRef="#ctx0" brushRef="#br0" timeOffset="14132.8081">2163 4510 10570,'-20'0'576,"-1"0"897,21-20 706,0 20-674,0 0-640,0 0-641,0 20-96,21-20 321,19 0 31,-22 20-352,43-20 64,-22 20-32,21-20-63,-1 0-33,2 0 32,-23 0-32,23 0-64,-43 0-96,3-20-193,-1 20-447,0 0-514,-20-20-575,20 20-1378,-20-20-4164</inkml:trace>
  <inkml:trace contextRef="#ctx0" brushRef="#br0" timeOffset="14436.8254">2499 4352 10570,'0'0'2562,"0"0"-1921,0 0-321,20 0 417,0 19 31,1-19-255,17 20-97,23 0-128,-22-20-31,21 20-1,-21-20 0,21 0 64,-19 0-288,-3 0 33,-18 20-33,1 0 128,-21-1-128,0 1 384,-21 0 65,1 0-1,-18 20 65,17-21-161,-19 2-160,0-2-96,21 1-64,-21 0-672,20-20-449,20 19-1442,-20 2-4547</inkml:trace>
  <inkml:trace contextRef="#ctx0" brushRef="#br0" timeOffset="17081.9771">13914 8584 1217,'0'0'576,"0"0"97,0 0 288,-20 0 704,20 0-191,0 0 63,0 0-63,0 0-417,0 0-64,0 0-129,0 0-255,0 0-257,0 0-128,0 0-159,20 0-33,-20 0 0,0 0 0,0 0 0,20 0 32,-20 0 96,21 0 0,-21 0-64,20 0 0,-2 0-64,3 0 0,-1 0 0,20 0-32,-21 0 0,21 0 0,-20 0 32,0 0-64,19 0 32,-19 0 0,20 0 32,-21 0-32,1 0 0,21 0 64,-21 0-32,18 0 0,-17 0 0,19 0-32,-20 0 32,19 0-32,1 0-32,-20 0 32,19 0-32,1 0 32,-20 0-64,19 0-96,2 0 0,-21 20 96,18-20 32,3 0 0,-2 0 64,1 0-32,0 0 32,-1 0 0,1 0-64,19 0 32,-19 0-32,-1 0 0,1 0-192,-19 0-65,19 0-31,-1 0 128,21 0 128,-21 0 64,21 0 0,-21 0 32,22 0 32,-23 0-32,3 0-32,-3 0 0,23 0 0,-22 0-32,1 0-64,0 0-64,19 0-353,-18 0-287,17 0 223,3 0 353,-2 0 288,0 0 96,1 0 160,19 0 97,-20 0 95,2 0-127,18 0 223,-20 0-127,21 0-97,-21 0-96,20 0-32,-18 0-159,18 0-65,-20 0 0,-19 0-32,0 0-32,-1 0-321,-19 0-416,0 0-480,-20 0-1633,0 0-2147</inkml:trace>
  <inkml:trace contextRef="#ctx0" brushRef="#br0" timeOffset="36694.0985">13657 974 6726,'20'-21'384,"-20"21"1186,0-20 576,0 1-705,19-1 65,-19 1-65,0-2-480,0 1-449,-19 1-223,19 19-193,-20 0-160,20 0-129,-20 0-31,0 19-64,-21 1 96,23 1 128,-2 18-32,-1 0 64,1 21-32,20-21 128,0 22-64,20-2 0,1-19 64,-1 0-128,18-1-33,3 1 65,18-19 97,-19-21 63,19 19 64,1-19-32,-21-19-64,22-2-32,-23-19-64,3 1 32,-1-1 128,-21 0-96,-19 0 257,0-19-129,0 19-160,-39-19-32,-1-1 96,1 21 96,-22-2-32,2 22-64,-1-2-64,-19 42-160,20-21-160,19 39 480,-1-18-224,23 18-32,18 0 64,0 2 32,18-22 0,2 20 64,21-18-96,18-1 32,-19 0-96,0-20-448,-1 0-609,1 0-2018,-1 0-2467</inkml:trace>
  <inkml:trace contextRef="#ctx0" brushRef="#br0" timeOffset="36982.1152">14311 1172 8391,'0'20'6503,"0"-20"-6535,0 20 1313,0-20-352,20 20-353,-20-20-191,0 20-193,0-1-192,21-19-32,-21 20-257,0 20-415,20-19-1026,-20-2-2562</inkml:trace>
  <inkml:trace contextRef="#ctx0" brushRef="#br0" timeOffset="37523.1462">14807 1252 8584,'20'0'4196,"1"0"-3780,-21 0 641,0 0-545,0 0-31,0 0-1,0 19-159,-21 1-257,21 20 0,0-19-128,-20 18-225,20-20-832,-18 1-1857,18 1-5286</inkml:trace>
  <inkml:trace contextRef="#ctx0" brushRef="#br0" timeOffset="38027.1748">15384 974 16944,'59'-60'-673,"-59"21"1025,0 18-192,0-18-256,-20 18 96,1 21 64,-21 0-128,0 0-64,21 0 0,-21 21 128,19 18 32,1 1 0,20-1 32,0 2-32,0 18 32,20-19-32,1 0 32,19-21 64,-21 21 129,21-20 95,0-20 0,19 0 33,-19 0-97,-1-20-32,-19 0 65,21-19-129,-23-1-96,-18 0-192,0 1-128,0-2-65,-18 2 129,-23 19 160,1-20 64,1 40 96,-1-20-64,1 20-96,19 20-96,0-20 32,0 21-32,20-2 64,20 1 0,-20-1 0,20 1 0,19-20 32,-19 21 0,0-21-256,20 20-929,-21-20-1121,-19 0-1794,20 0-2819</inkml:trace>
  <inkml:trace contextRef="#ctx0" brushRef="#br0" timeOffset="38344.1928">15720 1093 14221,'0'0'609,"0"0"-417,0 0 833,0 0-769,21 0-192,-1 0-64,-20 20-32,20-20 0,0 19-64,-20 1 96,0 0 64,0-20 64,0 40 96,0-20 32,0 0 1,-20-20-193,20 19-64,0 1-32,20-20-64,-20 0-353,19 0-352,1 20-800,0-20-1570,0 0-4356</inkml:trace>
  <inkml:trace contextRef="#ctx0" brushRef="#br0" timeOffset="38533.2036">16218 1232 15822,'19'0'97,"1"0"383,-20 0 609,0 0-544,0 0-353,0 0-384,0 0-577,20 0-929,-20 0-1697,20 0-3876</inkml:trace>
  <inkml:trace contextRef="#ctx0" brushRef="#br0" timeOffset="38655.2108">16475 1192 12587,'0'0'-160,"0"0"1089,0 0-448,0 20-610,0-20-1056,21 0-3171</inkml:trace>
  <inkml:trace contextRef="#ctx0" brushRef="#br0" timeOffset="38758.2168">16654 1192 8712,'20'20'-353,"-20"-20"-1921</inkml:trace>
  <inkml:trace contextRef="#ctx0" brushRef="#br0" timeOffset="38900.2246">16913 1212 16143,'38'0'-32,"-38"-20"1217,21 20-577,-21 0-1152,0 0-1922,0 0-5542</inkml:trace>
  <inkml:trace contextRef="#ctx0" brushRef="#br0" timeOffset="39110.2367">17310 1232 17648,'38'0'1506,"-38"0"-1763,20 0 834,-20 0-257,0 20-160,-20-20 97,2 19-193,-2-19-192,-1 20-929,1 0-481,20 0-1537,-20 1-7142</inkml:trace>
  <inkml:trace contextRef="#ctx0" brushRef="#br0" timeOffset="39549.2617">17727 974 10794,'18'-60'4452,"-18"21"-5317,0 39 289,-18-21-930,18 21 1250,-21 21 897,1-2 159,20 20-736,-20 2-320,20 18 64,20 1 192,0-21 96,19 1-160,2 0-64,-1-20 128,19-20 288,20 0 673,-19-20 192,-1 0 96,-19-20-160,-1 1-256,2-1-449,-21 0-255,-20-19-418,0 18 65,-41-17 0,3 37 160,-23-18-96,2 18 0,-1 21 95,1 0 1,0 21-64,39-2-32,-20 1 448,40 20-192,0-1-96,20 2-64,20-2-288,-1 0-673,1-18-384,-1-1-225,21 0-2850</inkml:trace>
  <inkml:trace contextRef="#ctx0" brushRef="#br0" timeOffset="39911.2828">18361 1152 14541,'20'20'321,"-20"-20"736,0 20 32,0 0-705,0-20-32,0 20-160,0 0-95,0-20-97,-20 19 224,20-19-160,0 0 0,0 0-128,0 0-224,0 0 63,0 0 129,0-19-64,20-1 0,0 0 128,0 0 96,0 20 256,-1 0 193,1 0 127,0 0-127,0 0-193,-20 20-160,0 0-544,0 0-1442,21-1-5349</inkml:trace>
  <inkml:trace contextRef="#ctx0" brushRef="#br0" timeOffset="41418.3689">10976 914 5733,'-20'0'865,"0"-20"704,1 20-63,-1-19-257,0 19 64,-20 0-256,21-21-576,-21 21-481,20 0-97,-19 0 129,-1 21-64,-1-2 64,23 20 65,-22 2-33,19-2 0,1 0-32,20 22 64,20-2-32,1-19 32,-1 19 32,39-19-160,1 1 64,-1-22 32,0 1 64,1-1 385,19-19 63,-20-19-287,2-20-225,-2 18 128,-19-19-64,0 1 64,-21-21 0,-19 20-96,0 1 33,-39-22-162,-1 22-63,0-21 0,-19 1 0,-20 19 160,18 1-128,-18 18 64,20 21-32,-1 0-32,21 40-64,19-20 64,0 40 64,20-21 0,20 2-64,0 17 32,19-37-32,1 19 32,19-1-32,-19-19-641,19 0-1185,-19-20-2626</inkml:trace>
  <inkml:trace contextRef="#ctx0" brushRef="#br0" timeOffset="41728.3867">11513 1232 14189,'20'0'-96,"-20"20"32,0-20 128,-20 0-32,20 19-32,0 1 128,0-20 32,0 20-128,20 0 96,-1 1 129,-19-21 95,20 0 32,0 0 33,0 0 95,0 0 33,-1-21-65,-19 1-160,0-20 97,0 21-417,-19-1-256,-1 0-449,-20 20-1441,20-20-6214</inkml:trace>
  <inkml:trace contextRef="#ctx0" brushRef="#br0" timeOffset="42467.4288">10580 1788 12107,'-21'21'96,"21"-21"352,21 0 353,19 0-480,-1 0 800,21 0 192,39 0-384,0 0-353,19 0-63,22 0-257,-21 0-64,21 0-192,-22 0-320,-19 0-577,0 0-576,-39-21-2948</inkml:trace>
  <inkml:trace contextRef="#ctx0" brushRef="#br0" timeOffset="48005.7454">11195 2007 9224,'0'0'929,"-20"0"-577,20 20 866,0 0-33,0-20 32,0 19-192,0 1-449,0 0-159,0 20-65,0-20 129,0 19-65,0-19-192,0 0-160,0 21-64,20-22 0,-20 0-192,0 2-256,0-21-353,0 0-865,0 19-1921,0-38-6727</inkml:trace>
  <inkml:trace contextRef="#ctx0" brushRef="#br0" timeOffset="48344.7648">10997 2225 9256,'0'20'5221,"0"-20"-6342,0-20 993,0 20 128,0-20 64,20 0 160,-20 20-64,18-19-192,-18-1 96,20 0-31,1 0 31,-1 0 0,-20 0 32,20 20 224,-1-19-32,-19-1 225,0 0 63,20 20 65,-20 0-449,0 0-192,20 0 0,-20 0 128,20 0 32,0 20-160,0-20 32,-1 0-64,1 20-160,0-20-192,0 0-353,1 0-928,-3 0-3332</inkml:trace>
  <inkml:trace contextRef="#ctx0" brushRef="#br1" timeOffset="61334.5082">9130 5643 2434,'0'0'1313,"0"0"192,0-20 321,0 20-32,0 0-225,0 0-512,0 0-320,0 0 96,0 0 192,0 0-64,0 0-289,0 0-319,-20 0-129,20 0-128,-19 0 0,-1 0-96,20 0 32,-20-20-64,0 20 64,0 0-32,1 0 0,-1 0 0,-20 0 32,19 0-32,3 0 32,-2 0-32,-21 0 0,21 0 0,20 0 0,-18 0 0,-3 0 32,21 0-32,-20 0 0,20 0 64,0 0-64,-20 0 0,20 0-64,0 0 32,0 0 0,0 0 32,0 0-64,-20 0 64,20 0 0,0 0 0,0 0 0,0 0-32,0 0-32,0 0 64,0 0 0,0 0 0,0 0 0,0 20 0,0-20-32,0 0 32,0 0 32,0 20-32,0-20 32,0 20 0,0-20-32,0 21 0,0-2-32,20 1 64,-20-20 0,0 19-32,0 1 0,20 1 0,-20-1 0,0-1 32,20 1-32,-20 20 32,0-20-32,0-1 0,0 1 0,0 20 0,0-20 0,0 19 0,21-19-32,-21 20 96,0 0-64,18-20 0,-18 20 0,0-1 0,0 1 0,0 0 0,20-21 0,-20 22 0,0-2 32,0 1-32,0-20 32,0 19-32,0 1 32,20 0 64,-20 0 0,0 0 1,0 0-1,0-1 0,0 1 0,0 0-64,0-1 32,-20 1-64,20 0 0,0-1 0,0 1 0,0 0 0,0 0 0,0 0 32,0-1-32,0 1 32,0-1-32,0 1 0,0 0 32,20-20 0,-20 19 0,0-19 32,0 0-32,21 20-32,-21-21 96,0 22-96,0-22 0,-21 2 0,21-2 32,0 0 32,0 2-32,0-21-32,0 20 96,0-20 97,0 0-1,0 20 96,-20-20-32,20 20-31,0-20-97,0 20-32,0-20-64,0 0 0,0 19 32,0-19 64,20 0 128,-20 0-160,0 0 193,0 0-193,21 0 96,-21 0-32,20 0-64,-20 0 0,39 0 96,-19 0-95,0 0-1,19 0-96,1 0-96,0 0-577,-21 0-448,21 20-1313,-40-20-6535</inkml:trace>
  <inkml:trace contextRef="#ctx0" brushRef="#br1" timeOffset="64552.6919">18798 6677 13260,'-20'19'2498,"20"-19"-1280,-19 0 319,19 0-160,0 0 1,0 0-449,0 0-321,19 0-352,-19 0 225,40 0-97,0 21 193,-1-21-97,1 19-160,19-19 33,2 0-129,-2 0-32,-19 0-32,19 0-32,-19 0-63,-21 0-1,1-19-64,0 19 64,0 0-128,-20 0-193,0 0-255,0 0-513,-20 0-1025,0 0-1153,0 0-1538</inkml:trace>
  <inkml:trace contextRef="#ctx0" brushRef="#br1" timeOffset="66932.8284">20367 6260 11146,'0'0'769,"-20"-21"-545,20 21 128,-20 21-31,-1-2 640,-17 1-225,17 19-383,-19 2-161,1-22 0,-1 21 192,0-20-31,1 20-161,19-40-192,20 19-224,-20-19-481,20 0-865,0-19-1504,20-1-3044</inkml:trace>
  <inkml:trace contextRef="#ctx0" brushRef="#br1" timeOffset="67199.8433">20128 5981 9961,'0'-40'1217,"0"40"-192,0-20 865,0 20-545,0 0-736,0 0-129,20 40-128,0-20 65,-1 20-97,1 19 353,0 1-161,21 19 65,-21-19-321,19-1-128,1 1-32,-20 0-32,19-20-32,1-1-192,-20-19-288,-1 0-257,1 0-480,0-20-929,-20 0-2178</inkml:trace>
  <inkml:trace contextRef="#ctx0" brushRef="#br1" timeOffset="67617.8674">19731 6756 12107,'-20'0'1986,"20"0"-1570,0 0 897,0 0-63,0 0-418,20 0-255,0 0-97,0-20-287,39 20-1,-18 0 160,38 0-32,0 0 33,0 0-65,20 0 0,0 0 1,1 0-193,-1-19-64,0 19-64,-18 0-96,-22 0-417,-19-21-224,-1 21 225,-19 0 63,0 0-351,-20 0-450,-20 0-31,20 0-865,-20 21-1057,-19-21-3043</inkml:trace>
  <inkml:trace contextRef="#ctx0" brushRef="#br1" timeOffset="69088.9517">20168 7034 11082,'0'40'64,"0"0"288,-20-21 1090,20 2-609,0 18-129,-20-19-127,20-20-257,0 20 0,0-20 609,0-20-96,0 0-673,20 0-96,-20-20 96,20 0-64,-1 21-63,-19-21-66,20 20-63,0 20 0,0 0 64,1 0 0,-1 0 32,-2 20 0,3 0 0,-21 0-32,20-1 32,-20 2 32,0-2-64,20-19 96,-20 21-64,0-21 192,20-21-63,-20 21-33,19-19-32,-19-2-128,20 2 64,0-1 32,0 20 96,0 0 160,-20 0 289,19 0 255,1 20 129,0-1-480,0 2-225,0 19 0,-1-21-160,1 1-64,-20 0-96,20 0-640,-20 0-610,20-1-543,-20 1-2083</inkml:trace>
  <inkml:trace contextRef="#ctx0" brushRef="#br1" timeOffset="69925.9994">21478 6359 7559,'0'-40'3011,"0"40"-2051,0-20 578,0 0 31,0 20-319,0-19-129,0-2-513,-20 21-352,0 0-448,0 0 448,1 21-320,-1-2 96,0 21 0,0 20 1,0-1 127,1 20-128,19-19 32,19 0-32,1 20 0,20-41 32,-1 1-32,21 0 32,-1-21 128,2-19-32,18 0 129,-20 0-161,-19-19 96,-1-21 128,1 0 1,0 1-65,-40-1-32,0-19-192,-20-22-256,-20 22-288,-39-21-257,0 20 128,0 21 513,-2 0 224,-18 39 64,40 0-127,0 19 255,-1 21-128,40 0-32,20-1 0,20 1 0,20 0-31,-1-1-1,21 1 0,19 0 32,0-19-32,0-2 32,-18-19-160,-2 19-512,1-19-481,-21 0-1089,1 0-3908</inkml:trace>
  <inkml:trace contextRef="#ctx0" brushRef="#br1" timeOffset="70330.0227">22133 6736 6726,'40'0'2979,"-40"20"-1538,20 0 1186,0 20-321,-20-1-769,19 1-384,1 20-416,-20-21-385,20 1-127,-20 19 31,0-38 288,0 19-63,-20-21 223,0 1 33,1-20 0,-1 0-449,0 0-320,-20 0-384,1-20-513,-1 1-801,1-21-768,-1 0-3588</inkml:trace>
  <inkml:trace contextRef="#ctx0" brushRef="#br1" timeOffset="70445.0292">21975 6618 17104,'40'0'-705,"-22"0"-192,3 0-1441,-21 0-2979</inkml:trace>
  <inkml:trace contextRef="#ctx0" brushRef="#br1" timeOffset="72003.1184">22272 5504 9096,'0'-20'961,"0"20"288,0 0 673,0 0-224,0 0-353,0-20-224,0 20-384,0 0-321,0 0 65,20 0-65,0 20-96,19-20-160,2 0 1,-3 0-97,23 0 0,-22 0 0,21 0-32,-21-20 0,1 20 0,-20 0-64,0 0-32,1 0 64,-3 0-64,-18 0 0,0 20 0,20-20 64,-20 20 0,0 0 0,0 0-33,20 0 66,-20 0-33,0-1 0,0 21 0,0 1 32,21-2-64,-21 21 96,0-21-64,0 21 32,0-21-321,0 21 578,0-1-289,0 1 0,0-20 0,0 20 64,0 0-32,0-21-32,0 0 64,0 21 64,-21-20 128,21 0 96,-20-1-95,20 1 63,0 0-160,0 19 225,0-19-97,0 20-160,0-20-32,20 19 0,-20-19-128,0 20 128,21-21-64,-21 21 0,0 0 64,20-20-128,-20 19 96,18-19-96,-18-1 32,21 1 32,-21 0 0,20-21-256,-20 1 480,20 20-192,0-40-160,-20 20 160,0-20-96,0 20 32,0-20 0,0 0 32,0 0-64,0 0 32,0 19 32,0-19-32,0 0 0,0 0 0,0 20 0,0-20-64,0 21 96,0-21-96,0 19 64,19-19-96,-19 21 96,0-21 0,0 0 64,0 0-64,0 19 0,0-19 32,-19 0-32,19 0 0,0 19 0,19-19 0,-19 0 0,0 0-32,0 21 32,0-21 0,0 0-32,0 0 64,0 20-32,0-20 0,0 0 64,0 0-32,0 0-96,0 0 160,0 20-128,0-20 64,0 0-32,0 0 97,0 0-65,0 20 0,0-20 128,0 0-192,0 0 32,0 0 96,20 0-96,-20 0 64,0 0-64,0 20 0,20-20-32,-20 0 64,0 0-128,0 19 192,0-19-128,0 20 0,0-20 64,0 20-64,20-20 32,-20 20 0,0-20-96,0 0 32,0 0-64,0 0 160,0 20-32,0-20-32,0 20-33,0-20 130,0 0-65,0 19-33,0-19 66,0 0 63,0 0-160,0 0 32,0 0 64,0 0 32,0 0-64,0 0 96,0 0 0,0 0-96,-20 0 32,20 0 0,-20 0 32,0 0 64,-19-19 192,-1 19 97,-19 0-1,-2-20-192,2 20-160,-20 0-288,19 20-1634,1-20-1825,-2 19-4357</inkml:trace>
  <inkml:trace contextRef="#ctx0" brushRef="#br1" timeOffset="89732.1324">8456 7591 3042,'0'19'1121,"0"-19"353,0 19-481,0 2-257,0-1 97,0-20 192,-21 20 96,21 0 128,0 0-159,-20-1-258,20 1-255,0 0-193,0 0-192,0 0-96,0 0-31,0-1-1,20 1 32,-20-20 128,0 20 96,21 0-32,-1-20-63,-2 20-1,2-20-96,1 20 32,-1-20-128,0 0 64,19 19-64,-19-19 32,20 0-96,-1 21 64,1-21 0,1 0-32,-23 0 64,22 20-64,1-20 33,-2 0 31,1 0-32,19 0 0,-19 0 0,19 19 32,-19-19 0,19 0 64,20 0 0,-18 0-64,-2 0-64,1 0 64,-1 20-32,1-20 64,-1 0-96,0 0 0,2 0 0,-2 0 0,1 0 0,19-20 32,-20 20 32,2 0-128,-3 0 224,1 0-224,2 0 64,-22 0 0,21 0 64,-20-19-128,19 19 64,-18 0 0,18 0 0,-19 0 0,-1 0 64,21 0-160,-21 0 128,1-20-32,-1 20 0,1 0 0,19 0-96,-19 0 96,1 0 0,-3 0 0,-17-21 0,19 21 0,-1 0 64,1-19-128,0 19 64,-21 0 0,21-20 0,-20 20 0,1-20-32,17 20 64,-18-20-64,1 20-32,-1-20 128,-2 20 32,3-20-160,-1 20 160,-20-19-128,20 19 64,0-20-32,-20 20-32,19-20 96,1 20-96,0-20 32,0 0 0,0 20 0,-20-20 0,19 1 64,1 19-32,0-20 1,0 20-33,0-20-33,-20 20 33,19-20-64,21 20 32,-20-20 32,1 20-128,17 0 128,-17-21 32,19 21-64,-1-19 0,-19 19 32,20 0 0,-1 0 32,1 0-64,19 0-192,-19-19 480,1 19-288,18 0 32,-19 0 32,-1 0-32,21 0 96,-21 0-192,21 0 64,-21 0 64,22 0-32,-3-21 0,1 21 0,2 0 0,-2 0 0,21 0 0,-21 0 0,20 0 0,-18-19 0,18 19 0,0 0 128,0 0-160,0 0 64,20 0 0,-18 0-64,18-21 32,0 21 32,1 0-96,-1-20 96,0 20-32,0 0 0,1-19 96,-21 19-96,20 0 0,0-20 0,0 20 0,0 0-32,1-20 64,-1 20-64,-20 0 64,20-20-32,-18 20 33,-2 0-98,0 0 130,-19 0-98,19 0 33,1 0 33,-22 0-66,23 0-31,-2 0 96,-20 0-96,20 0 64,2 0 129,-22 0-226,20 20 161,-19-20 33,19 0-33,-20 0 96,22 0-96,-22 0 128,20 0-288,0 0 128,1 0-160,0 0 128,19 0 64,-20 0-128,0 0 32,1 0 32,0 0 0,-22 0 96,22 0-64,0 20 32,-1-20-96,0 0 128,-20 20-192,22-20 64,-2 19 96,0-19-192,0 0 256,20 20-192,-18-20 96,-2 21 32,0-2-160,0-19 224,0 21-128,2-21 0,-2 0 32,-20 19-32,21-19 64,-1 19-128,-20-19 64,20 0-32,-18 0 0,-2 21 64,1-21 0,-1 20 64,0-20-160,2 0 128,-21 20-64,19 0 0,-19-20 96,19 20-128,-19-1 32,-1-19 64,21 20-96,-21 0 32,22 0-64,-2 0 128,-19 0 128,19-1-95,-19 1 63,19 0 64,-19 0-32,19 0-64,-18 0 0,18-1-96,-19 2 32,19-1-32,-19-20-32,19 19 32,-19 1-64,-1 0 97,21-20-1,-1 20-32,-18-20 0,18 20 0,1-20 0,-1 20 32,0-20-32,22 20 0,-23-20-64,3 0 160,-2 19-256,0-19 224,1 0-32,-1 0 0,2 21 64,18-21-64,-20 0 0,20 0-32,-19 0-64,19 0 128,-18 0-96,18 0 0,0 0 0,-20-21-32,21 21 64,-21 0 64,0 0-192,2 0 192,-23 0 1,23-19-1,-22 19 0,1 0 32,0 0-96,-1-20 0,1 20-64,1 0 64,17 0-64,-17-20 64,18 20-64,0 0 96,-19 0-128,0 0 96,-1 0 0,1 0-160,-1 20 256,1-20-192,-20 0 64,19 20 0,-19-20 0,1 0 96,-1 0 128,-20 0 32,20 0 65,-20 0-33,0 0-128,0 0-32,18 0 64,-18 0-160,21 0 33,-21 0 63,0-20-64,0 20 0,0 0 128,20-20 32,-20 20 32,0-20-160,0 0 97,0 20 63,0-20-64,20 0-160,-20 1 160,0-1-256,0-1 192,20 2 0,-20-1 193,0 0-193,19-20 160,-19 20 0,0 1-223,0 19-98,0-20 66,0 0-98,0 20 1,0-20-384,0 20-129,0 0-416,0 0-800,0 0-1282,0 0-2466</inkml:trace>
  <inkml:trace contextRef="#ctx0" brushRef="#br2" timeOffset="110867.3413">8733 3358 6053,'-20'0'1313,"20"0"513,0-20-192,0 20-33,0 0-320,0 0-512,0 20-256,0-20-97,0 20-192,0 0 33,0-1 95,0 1-96,20 20-64,-20 0 0,0 20 97,20-21-97,-20 41-96,0-21 0,-20 21-128,20-21 128,0 21-96,-20-21 96,20 21-64,0-21 257,0 1-289,0 20 96,0-21-128,0 1 64,0-1 32,0 1-32,0-1 32,0 1 128,0 0-256,0 0 512,20 0-352,-20-21-96,0 21 97,20-21-33,-20 21-128,0-20 32,20-1-33,-20 1 130,0-20-33,0 20 0,0-20-32,0 19-32,0-18 64,0-1-32,0-1 0,0 20-32,0-18-65,0-21 97,0 20 97,0 0-258,0-1 193,0-19-64,0 0 64,0 0-64,0 20 0,0-20 96,0 0-96,0 0 64,0 0-64,0 0-32,0 0 160,0 0-128,0 0-32,0 0 96,0 0-32,21 0 161,-21 0-226,18 0 65,2-20 65,0 20-226,1 0 161,-21 0-128,20 0 64,-2 0 64,3 0 0,19 0-32,-20 0 64,19 0-32,1 20 32,-1-20 32,21 0 32,-21 0-192,21 20 128,-1-20 32,2 0-64,-2 20-32,1-20 64,-1 0-64,0 20 64,22-20 0,-22 0 0,20 0 0,0 0 65,-19 0-97,19 0 0,20 0 96,-19 0-96,19 0 96,-19 0-96,-1 0-64,21 0 64,-21 20-32,20-20 128,-20 0-160,20 0 32,-20 20 32,21-20 0,0 0 0,0 0 32,-1 0-160,0 0 160,0 0-32,19 0-32,-19 0 64,0 19 32,21-19-64,-1 0 96,1 0-160,-1 0 32,-20 0 32,21-19 32,-21 19 32,20 0-160,-20 0 96,1 0 0,17 0 0,-17 0-64,19 0 192,-20 0-160,0 0 64,21 0-32,-1 0 32,-20 0-32,21 0 0,-1-20 0,-20 20 32,19 0-32,2-20 32,-1 0-64,-20 20 96,21-20-160,-1 20 96,-20-20 64,0 20-128,1-20 64,-21 20 0,0 0-64,1-19 128,-21 19-64,20 0-64,-18 0 128,-2 0-64,0 0 0,1 0 0,-21 0-96,21 0 160,-21 0-128,1 0 128,-19 0-64,19 0 0,-40 0 64,18 0-128,3 0 192,-21 0-96,0 0 32,0 0-96,0 0 96,0 0-64,0 0-32,0 0 0,20 0 0,-20 0 96,0 0-160,0 0 128,0 0-64,0 0 96,0 0-64,0 0-32,20 0 32,-20 0 0,20 0 32,-20 0 0,0 0-160,19 0 128,-19 0-160,0 0-65,0 0 65,0 0 64,0 0 96,0 0 32,0 0-160,0 0-64,0 0 96,0 0-32,0 0 0,0 0-65,0 0-127,0 0-224,0 0 95,20 0 129,-20 0-161,0 0-800,0-20-1121,0 20-865,0 0-609,-20 0-1023</inkml:trace>
  <inkml:trace contextRef="#ctx0" brushRef="#br2" timeOffset="111884.3994">16198 5445 7142,'0'0'2467,"0"0"-2115,0 0 737,20 0 128,-20 0-480,19 0-129,21 0-127,-20 0-193,0 0-128,19 0 353,1 0-161,-1 0-224,1 0-96,1 0 0,-2 0-64,1 0 0,19 0 32,-19 0 0,-1 0 0,1 0 128,-20-20 289,19 20 255,-19 0 33,0 0-128,1 0-225,-1 0-64,0-20-224,-20 20-32,18 0 64,-18 0-160,21-21 192,-21 21-96,0 0 97,20-19 31,-20 19-64,20-20 192,-20 1-192,0 19-32,20-20-64,-20-1-32,19-18 64,-19 19 64,20 1-192,0-22 96,-20-18 96,0 19 0,20-40-96,-20 1 0,0 0-352,0-21 608,-20 1-256,20-1 32,-20-19-32,0 20 0,1-1 0,19 1-32,-20-1-32,0 1 96,0 0-64,20 19 0,-21 0 32,21 2-160,-18-2 64,18 0-64,0 21 128,0-1 32,-20 21-32,20-1 32,-20 20-96,20-20 0,-21 20 0,-19 1-129,21-2 97,-21 21 32,0-20 0,1 20 96,-21 0-64,-19 0 96,-1 0-96,1 20 128,-20-20 0,-20 0-96,-21 21 32,-18-2 32,-2 1 0,2-20-96,-20 19 128,-20 2-96,-1-1 0,1-20 32,-1 20-96,-1 0-64,2-20 64,-1 19-64,-18-19 95,17 0 97,2 0-64,-19 0 64,18 0 1,-1 0-1,2 0-64,-19 0-33,18 0 130,-19 0-98,19 0 66,1 0-66,-21 0 33,21 0 97,-1 0-129,20-19 64,-20 19 160,1 0 128,19 19-384,-19-19 673,40 20-545,-2 0-64,22-20 0,-1 20-449,19 0 33,1 0-33,20 0 161,20-1 160,20-19-256,-2 20-1442,23 0-3395</inkml:trace>
  <inkml:trace contextRef="#ctx0" brushRef="#br2" timeOffset="112726.4473">15404 3159 7046,'0'19'385,"0"-19"255,0 0 1442,0 0 192,0 0 32,0 0-576,0 0-641,0-19-512,0-1-289,19 1 0,-19-22 161,40 2-353,0-1 96,19-20-224,0 21 64,40-21 0,1-19-64,39 19 192,21 20 192,-2-20 353,0 21-577,41 19 257,-20 0-289,20 0-128,-1 20 64,-40 0-160,21 0-225,-40 20-95,-39 0-225,-1 0 97,-20 0-129,-39-20-320,0 0 32,-40 19 64,0-19-1185,-20 0-2690</inkml:trace>
  <inkml:trace contextRef="#ctx0" brushRef="#br2" timeOffset="113543.494">18719 2404 1985,'-20'-59'10699,"20"38"-10059,20 2 1,0 0-225,19-2-160,21 21 417,-1 21 480,2-2-737,18 0-159,0 21-257,0 20-257,-39-1-511,-20 21-225,-1 0-96,-19-21 192,-19-19 577,-1 0 320,0-40 320,-20 0 0,1 0-224,-1-20-32,1-21 32,-2 2 129,21 19 255,0 1-31,20-2 95,20 1-544,21 20 64,-3 0 160,23 0-96,-2 20-31,20 1-33,1 18-64,-21-19-545,2-1-2274,-22 2-3939</inkml:trace>
  <inkml:trace contextRef="#ctx0" brushRef="#br2" timeOffset="113781.508">18460 3020 16111,'-19'20'672,"38"-20"-896,41 0 705,19 0-193,21 0 0,39 0 161,-1 0-97,22 0-160,-2-20-192,2 20 224,-2 0-128,-19-20-128,-39 20-288,-42-20-1281,-17 20-545,-41 0-2499</inkml:trace>
  <inkml:trace contextRef="#ctx0" brushRef="#br2" timeOffset="114178.5307">18719 3298 13741,'0'40'224,"20"-40"-224,0 40 0,-1-20 128,21 19-64,0-19-64,-21 20-32,1-1 0,0-19 0,-20 20 0,0-20 96,-40 0 224,21-1 289,-21-19 191,0 21 193,1-21-288,-1-21-225,20 21-191,1-19-1,19-1 0,0 0-256,19 20-128,21-19 96,0 38-64,-1-19 160,21 20 32,-21 0-160,22-1 64,-23 2-448,3-1-545,-21-20-833,-20 19-2402,0-19-6342</inkml:trace>
  <inkml:trace contextRef="#ctx0" brushRef="#br2" timeOffset="114618.5558">19373 3437 17264,'-19'-20'-288,"-1"20"-449,0 0 481,0 20 192,-19 0 192,19 20 96,0-1-64,20 21-192,0-20-64,20 0 64,0-1-128,-1-19 352,21 0 64,19-20 257,-19 0 31,1 0-224,-3-20-127,3 0-33,-1-19-64,-1 18 32,-19-18-32,0 0 0,-20-2-256,-20 2-224,0-1 31,-19 0 417,-1 40 97,-19-19-1,19 19-96,-21 0-32,42 0 160,-21 19-32,40 1-64,0 0-32,0 0 161,20 0-97,0 0 96,19 19-352,2-18 32,-1-2-161,-1-19-127,-19 20-513,20-20-1313,-21 0-3459</inkml:trace>
  <inkml:trace contextRef="#ctx0" brushRef="#br2" timeOffset="114928.5736">19930 3715 15726,'0'20'-128,"-21"-20"-128,21 0 224,0 0 32,0 20 192,0 0 96,21 0-95,-21-20-193,20 20 128,0-20 256,-1 20 97,21-20-193,-20 0-128,0 0 96,-20-20 353,0 0-97,0 0-63,0 0-129,-40 0-128,20 0-288,-39 1 64,18 19-224,3 0-897,18-20-1922,-21 20-11275</inkml:trace>
  <inkml:trace contextRef="#ctx0" brushRef="#br2" timeOffset="115621.6131">20545 2643 12748,'-40'-21'1793,"40"1"-95,0 20-577,0 0-801,20-19-288,20 19 0,19 0 32,2 0-64,-2-20 128,20 20-128,0-20-96,-19 20 0,-21 0-384,1 0-289,-40 0 0,0 0 1,-20 0-353,0 0-449,-19 20 737,19 0 609,-20-1 160,40 22 160,-19-2 256,19 21 161,0-20-1,19 19 161,1-19-224,0 0 31,0-1 64,19-19 33,-19 0 64,-20 0-65,20 0-95,-20-20 191,-20 0 513,-19 19-448,-1-19-224,-19 0 63,-1 0-512,21 0-128,-1 0-512,-1 0-481,23 20-961,18 0-1442,0-20-3426</inkml:trace>
  <inkml:trace contextRef="#ctx0" brushRef="#br2" timeOffset="115902.6293">21578 2662 17072,'0'-19'-385,"-21"19"161,21 19 448,-20 1 257,0 19 320,2 2-33,-3 17-223,1 3-417,20-2 64,-20-19-96,20 20-160,20-1-160,-20-19-545,20-1-256,19-18-416,-19-1-1026,21 0-2946</inkml:trace>
  <inkml:trace contextRef="#ctx0" brushRef="#br2" timeOffset="116312.6527">21895 2782 17616,'-20'0'-160,"0"19"-32,0 21 256,0 0 160,20 19 32,-19 1-160,19-1 65,19 2-290,1-3-351,20-17 224,1-21 224,18 0 64,-19-1 32,19-19 32,0-19 128,-19-1 128,-20-20 33,0 19-1,-1-37-31,-19 17-225,0-18-224,-19-1-161,-21 21 257,-19-1-96,19 20 128,-19 0 64,-2 20-64,2 20-64,39 20 64,0-20 32,20 19 65,0 1-65,40 0 32,19-1 0,20 2-256,-18-22 32,-2 1-161,1-1-127,-21-19-993,-19 0-2147,0-19-6822</inkml:trace>
  <inkml:trace contextRef="#ctx0" brushRef="#br2" timeOffset="116580.6681">22193 2602 16239,'0'0'-705,"39"0"385,-19 0 961,20 20 95,-1 1 417,22 18-224,-23 21-160,23-1-225,-22 1 65,-19 19 128,20 21-193,-20-20-191,19-1-225,-39 0 64,0-19-192,-20 0 96,1-21-160,-21 21-481,0-21-191,1 2-674,-22-22-832,23 21-3619</inkml:trace>
  <inkml:trace contextRef="#ctx0" brushRef="#br3" timeOffset="130611.4706">1547 6717 14285,'-79'0'1249,"39"0"-96,20 0-128,-19 0 449,39-21-129,0 21-736,0 0-642,0 0 226,19 0 255,21 21-192,0-21-31,19 19-161,20-19 128,0 0 32,41 0-128,39 0 64,20 0 96,-1-19-127,0 19-1,-38 0-32,-21-21-64,-40 21-32,0 0 64,-18 0-64,-2 0 64,-39 0 32,0 0 64,-20 0-32,0 0 225,0 0-33,0 0-256,-20 0-256,20-19-160,-20 19-97,20 0-736,-21-21-929,21 2-384,-18 0-2851</inkml:trace>
  <inkml:trace contextRef="#ctx0" brushRef="#br3" timeOffset="131202.5043">2580 6557 14733,'-20'-20'673,"-1"20"224,21 0 544,0 0-31,0 0-738,21 0-415,-21 20 223,20 0 0,19 0 65,1 1-65,19-2-127,1 0-385,-1-19 448,2 21-384,-23-21 0,3 19-64,-3-19 160,3 0-32,-21 21-192,-20-21 96,20 0 64,-20 0-96,0 0 0,0 0 0,0 19 0,0-19 96,19 0-32,-19 20 0,0-20-64,0 0 96,0 20-64,0-20 64,0 0 32,0 0 33,0 0 95,0 0 160,0 0-31,0 0 127,0 0-224,0 0 97,-19 0-193,19 0 0,0 0-64,-20 0-32,20 0 64,0 0-32,-20 20-32,20-20 0,0 0 0,0 0 0,0 0 1,-20 0-290,-1 20 482,3 0-257,-2-1 160,-21 1-64,3 20 0,-3 19-96,-19-19-96,21 20-257,-21-1-575,21-19-1026,-1 20-1153,1-1-993,-2-19-10506</inkml:trace>
  <inkml:trace contextRef="#ctx0" brushRef="#br3" timeOffset="135910.7737">3473 7551 128,'-20'0'12107,"20"0"-11530,0 0 223,0 0 1090,0 0-609,0 0-704,0 0-321,20 0 257,-20 19 31,20-19 161,19 0-97,-19 0 65,20 0-192,-1 0-65,1 0-64,-1 0-31,21 0-193,-19 0 32,-3-19-96,3 19-32,-21 0-128,-20 0 96,19 0-449,-19 0-608,0 0-512,0 0-769,0 19-2659</inkml:trace>
  <inkml:trace contextRef="#ctx0" brushRef="#br3" timeOffset="137144.8439">5656 7530 4932,'-19'0'1730,"19"0"-609,0 0 1089,-20 0 96,20 0-320,0 0-641,0 0-480,0 0-192,0 0-225,0 0 161,0 0 31,20 21-127,-1-21-1,1 0 1,20 0-33,-1 19-95,1-19-161,0 0 0,19 0 0,-18 0-32,-3 0 1,-17-19-65,19 19-64,-21 0 32,-19 0-96,20 0 64,-20 0-32,0 0 0,0 0 0,0 0-32,0 0 96,0 0-160,0 0 64,0 0-32,0 0 64,0 0-192,0 0-64,0 0-129,0 0-191,20 0-129,-20 0 1,0 0-193,0 0-96,0 0-513,0-21-960,0 21-3075</inkml:trace>
  <inkml:trace contextRef="#ctx0" brushRef="#br3" timeOffset="138910.9453">7423 7391 6758,'-40'0'2915,"21"0"-865,-1 0 96,0 20-385,20-20-159,-20 0-545,20 0-224,0 0-321,20 0-63,-20 0 319,20 0-127,0 0-129,19 0-191,1 20-129,19-20 96,2 0-288,-3 0 64,1 0-32,2 0 32,-2 0-64,-19 0 0,-20 0 0,0 0 32,-1 0-64,-19 0 128,0 0-64,0 0 64,0 0 97,0 0-97,0 0-160,-19 0-32,19-20-129,-20 20-31,0 0-256,0 0-65,0 0-192,0 20 65,1-20 127,19 0-256,-20 0 449,20 0-128,-20 0-129,0 0-897,20 0-1729,-21 0-4900</inkml:trace>
  <inkml:trace contextRef="#ctx0" brushRef="#br3" timeOffset="140763.0509">19373 8147 2882,'-19'0'3812,"-1"0"-2179,20 0 577,-20 0 257,20 0-385,-20 0-417,20 0-480,0 0-288,0 0-192,0 0-32,0 0-97,20 0-191,-20 0 31,20 0-32,19 0-127,1 0-65,1 0 0,18 0-96,1 0-32,19 0-32,-20 0-64,20 0 64,2 0 0,18 0-32,0 0 64,0 0-32,21 0-32,18 0 32,1 0 64,-1 20-192,2-20-64,-21 19 192,-20-19-96,1 21 64,19-21-64,-20 19 64,0-19-32,1 20 64,19-20-32,-20 0 64,0 20 32,1-20 0,-1 0-32,-20 20-32,0-20-32,-19 0 32,-1 0-32,0 0-32,2 20 32,-22-20 0,1 20 0,0-20 128,-1 0-63,1 19-33,-20-19 64,1 0-32,-3 0-128,2 0 128,-20 0-96,0 0-128,0 0 192,0 0-161,0 0-127,0 0-128,0-19-865,0 19-1058,-20-20-3618</inkml:trace>
  <inkml:trace contextRef="#ctx0" brushRef="#br3" timeOffset="166788.5395">1250 6776 5124,'0'0'705,"0"0"-192,0 0 1120,-21 0 705,21 0-1185,0 0-192,0 20-288,0-20-257,0 20-159,0 19 31,0-19-64,0 0 32,0 20 97,0-1-97,0 1-64,0 0-160,0 20 0,0-1 32,0 1-32,0-1-32,0 1 32,21 19-32,-21-19 32,0 0 0,0 18 96,0-17-64,0 18 1,0 1-33,0-1 0,0 1 96,0 19 0,0-20 96,-21 21-128,21-21 64,0 20 0,0-19 1,0 20-65,0-21 0,0 20 128,0-19-64,-20-1-96,20 1 32,0-1 64,-20 1-160,20-1 32,-20-19 0,20 20 33,-19-2-97,19 3 96,0-22-64,-20 21 32,20-1 0,0-19 96,-20-1-224,20 1 160,0 0 32,-20 0-64,0-21-64,20 21 32,-19-21 32,-1-19-32,20 20-32,0 0 32,0-21 0,0 2 0,0-2 96,0 1-160,0-20 128,0 20 32,0-20-32,0 0 128,-20 20-64,20-20-128,0 20-32,0-1-32,0-19 32,0 21-32,0-2 96,0-19 0,20 0 96,-20 20-192,0-20 192,20 0 1,-1 0-97,1 0-32,20 0 96,-20 0-128,19 0 128,1 0-64,1 0-128,-3 21 64,3-21 64,-2 0-385,1 0 33,0 0-160,-1 0-193,-19 0-640,-20 0-2018,20 0-9097</inkml:trace>
  <inkml:trace contextRef="#ctx0" brushRef="#br3" timeOffset="167120.5585">1428 10432 10057,'0'20'3459,"0"-20"-3651,0 0 128,0 0 1313,0 0 225,20 20-513,19-20-481,1 20-192,19-20-256,1 19 64,-21 2-32,2-21-128,17 19 128,-37 1-64,19-20 32,-20 21 65,-20-21 95,0 0 96,0 19-32,0-19 161,-20 20-193,-20 0 64,19-1 64,-17 22 161,-3-2-193,3 1-63,-3 0-193,1-1-193,1-19-1056,19 20-1153,-20-20-7880</inkml:trace>
  <inkml:trace contextRef="#ctx0" brushRef="#br3" timeOffset="171331.7993">5815 7710 672,'20'0'1377,"-20"-20"-416,0 20-96,0 0 288,0 0 96,0 0 33,0 0 223,0 0 417,0 0-128,0 0-449,0 0-448,0 0-513,0 0-288,0 0-32,0 0 64,0 0 97,0 0 63,0 0-32,0 0 64,0 0-31,0 0-65,0 0 0,0 0-96,0 0 96,0 0-160,0 0 33,0 0-1,0 0 0,0 0 0,0 0-32,0 0-32,0 0-64,0 0 32,0 0-32,0 0-32,0 0 96,0 0-64,0 0 64,0 0-352,0 0 640,0 0-416,0 0 96,0 0 0,0 0 0,0 0 0,0 0-32,0 0-128,0 0 160,0 0-64,-20 20 31,20-20 33,0 20-96,-20-1 128,20 21 32,-20-20-96,0 20-160,20-1-96,-19 1-353,-1 0-31,0 0 191,20-1 1,-20 1 63,0 0 225,1 0 160,-1 0 0,0-21 64,0 21 0,-19 0 0,19-1 96,0 2-64,-1-2 1,-17 0-33,-3 21 128,21-40 160,-20 20-64,1-1-96,19 1-96,-20 0-31,21 0-1,-1 0 0,0-20-32,0 19 0,-1 1 64,3 0 0,-23 0-128,21-1 128,0 21-128,2 0 128,-23-1-32,21-19-32,0 19 32,-19 1-32,19-20-32,0 20 96,-19-21-32,19 21 0,0-20 0,20 20 32,-20-1-64,20-19 0,0-1-64,0 1-192,0-20-97,0 0-63,0 0 128,-21-1 63,21-19 97,0 21 32,-18-21 128,18 19-96,-20-19-993,20 0-3395</inkml:trace>
  <inkml:trace contextRef="#ctx0" brushRef="#br3" timeOffset="171562.8129">4605 9757 11915,'0'19'1185,"0"1"-1185,0 0 96,0 0 929,20 0 128,-20 19-576,18-18-417,2-2-64,1 1 0,-1-20 160,0 0 257,19 0-129,-19-20-288,20 1-576,-21-21-609,21 20-545,-20 0-3779</inkml:trace>
  <inkml:trace contextRef="#ctx0" brushRef="#br3" timeOffset="172651.8751">5378 8803 1057,'0'-40'3907,"0"40"-1729,0-20-544,0 20 127,0 0-159,0 0-897,0 20-193,0 0-95,0 0-1,0-1-96,20 21 33,-20 0-33,0 20 32,20-1 33,-20 20-161,0 1-64,0 0-32,0 19-96,0-40 0,0 1 64,0 0-64,-20 0 32,20-20 0,0-1-64,0 1 0,-20 0 32,20-21-32,0 1-64,0-20-256,0 20-353,0-20-480,0 0-512,0 0-1923,0 0-3586</inkml:trace>
  <inkml:trace contextRef="#ctx0" brushRef="#br3" timeOffset="172968.8929">5279 9638 4452,'0'0'2786,"0"0"-2658,0 0-128,0 0 193,0 19 607,0 1 866,0 20-705,20-20 96,0 19-160,-20 1-385,19-20-191,1 20-33,0-40 96,-20 19 193,20-19 95,0 21-63,1-21-161,-21 0 65,18-21-193,2 21-96,-20-19-96,21-1-128,-1 0-128,-20 0-64,0 20-224,0-20-577,20 20-1313,-20 0-2243,0 0-3106</inkml:trace>
  <inkml:trace contextRef="#ctx0" brushRef="#br3" timeOffset="174964.0074">19909 7670 3363,'0'0'2754,"-20"0"-1024,20 0 480,0 0-256,0 0-449,0 0-736,0 0-192,20 0-65,-20 0-160,21 0 33,-1 0-1,0 0-128,19-20 33,-19 20-33,20 0 0,-1 0-64,1 0 65,19 0-65,2-21 96,-2 21-64,20 0 0,1 0-95,19 0-97,19 0 64,22 0-32,-1 0-32,19 0 0,2 21 0,-22-21 32,2 0-64,18 0 0,-19 20 64,1-20 0,-2 0-64,1 0 0,-39 0 32,-1 0 0,-40 20-64,-19-20 0,-20 0-256,-1 0 96,-19 0-161,0 0 33,0 0-449,-19 0 32,-1 0-63,20 0-866,-20 0-3907</inkml:trace>
  <inkml:trace contextRef="#ctx0" brushRef="#br3" timeOffset="176601.1009">19989 7730 2562,'0'0'1794,"0"0"-1346,0 0 513,0-20 384,0 20 641,-19 0-352,19 0-641,0 0-161,-20 0 129,20 0-32,-20 0-160,-1 0-161,21 0-447,0 0 191,0 0 64,21 0-63,-1 0-65,19 0-160,21 0-128,-1 0 0,20 0 32,2-20-32,18 20 64,0 0-64,20-20 32,-19 20 32,-21 0-64,0 0 0,-20 0-64,-19-20-32,0 20 64,-21 0 32,1 0 64,-20 0 0,0 0 224,0 0-255,0 0-162,-20 0 418,1-21-193,-1 21 64,20 0-32,-20 0 32,20 0-128,0 0-224,0 0-288,0 0-321,0 21-1089,0-21-3171</inkml:trace>
  <inkml:trace contextRef="#ctx0" brushRef="#br3" timeOffset="177972.1793">7283 7491 11370,'21'0'833,"-1"0"-801,20 0 417,-1-20-33,1 20 96,19 0-223,2 0-65,-3 0-160,22 0-32,-20 0 32,19 0-64,-20 0 64,1 0-32,-21-20 0,2 20 32,-21 0-32,0 0 128,-20-20 321,0 20 352,0 0-321,0 0-416,0 0-96,0-20 0,0 20 0,0-20 0,18 1 0,-18-1 32,21-20 0,-21 0 0,20 1-32,-20-21 0,20 1 0,0-21 32,-20 1-64,19-21 32,1 1-32,-20-1-64,0-19-64,0 20 64,-20 20 192,20-1-96,-19 20 64,19 20 0,-20 1 0,20-1 32,-20 20-96,20 0 0,-20 0-160,20 20-128,-21 0-129,21 0-63,-18-19 32,-2 19 127,0 0 225,-21 0 64,2 19 0,-21-19 32,1 0 0,-20 0 64,-2 0 128,-18 0 129,20 0-1,20 0-288,-20 20-64,19-20-32,21 0 32,-1 0 32,19 0 32,21 0-192,-20 20 0,40-20 96,-20 20 96,21 20 32,-21-1 32,0 1 64,20 20 256,-20 20 33,0 39-161,0 0-192,0 1-32,-20 18 0,20 1-64,-21-19-32,21-1-96,0-40 96,0 0 0,0-39 0,0 0-96,21-1-160,-1-19-1154,0 1-4195</inkml:trace>
  <inkml:trace contextRef="#ctx0" brushRef="#br3" timeOffset="178910.2331">7364 8763 3267,'0'0'5765,"0"0"-5220,0 0-385,19 0 865,-19 0 736,0 0-95,0 0-705,0 0-577,0 0-320,0 0-96,20 0 32,-20 20 128,0 0 129,0 19 191,0 21-96,0 0-31,-20 19-1,20 1-160,0-1-160,0-19 32,0-1 0,-19 1-96,19-41 128,0 22-64,0-22 0,0 1-64,0 19-192,0-39-385,0 21-512,0-1-897,0 0-2434</inkml:trace>
  <inkml:trace contextRef="#ctx0" brushRef="#br3" timeOffset="179227.2509">7125 9299 11723,'-20'0'736,"20"0"-832,20 20 449,-20 20 415,21-1 289,-1 2-192,-2-2-513,2 0-223,1 22-33,19-22 32,-22 1 192,23-20 289,-1-20 63,-21 20 97,41-40-128,-21 0-321,1 1-128,19-21-96,-19 0-64,1-1-224,-2 22-417,-19-1-864,0 20-2114,-20 0-9994</inkml:trace>
  <inkml:trace contextRef="#ctx0" brushRef="#br3" timeOffset="185230.5942">5180 11406 992,'-20'19'2563,"20"-19"-193,0 0-96,0 0-480,-21 0-513,21 0-128,0 0 32,-18 0-256,18 0-128,0 0-321,0 0-223,0 0-33,0 0 64,18 0 97,-18 0-1,21 0-128,19 0-160,-20 0 128,19 0-224,21 0 225,-21 0-257,21 0 32,-1 21 0,20-21-32,-18 0 32,18 0 0,0 0 0,0 0-64,20 0 96,-18 19 0,18-19 0,0 0-32,21 0 0,-2 0 0,1 0-64,-20 0 224,41 0-192,-21 0 0,-20 0 96,21 0 0,-3 0-96,-17 0 128,19-19 32,-20 19 192,21 0 161,19-21-129,-19 21 193,-21-19 31,19 19-224,-38-20-159,-41 20-193,1-20-160,-20 20-481,-1 0-608,-19 0-417,-19 0-960,-21 0-7880</inkml:trace>
  <inkml:trace contextRef="#ctx0" brushRef="#br3" timeOffset="201083.5013">9488 12558 2081</inkml:trace>
  <inkml:trace contextRef="#ctx0" brushRef="#br3" timeOffset="213318.2011">5220 12638 2818,'0'0'1249</inkml:trace>
  <inkml:trace contextRef="#ctx0" brushRef="#br3" timeOffset="213613.218">5259 12459 1249,'0'-60'2210,"0"40"-192,0 1 224,0-2 224,0-18 289,0 39-673,0 0-1249,0 19-129,0 1 97,0 1-321,0-2-127,0 21 31,0 20 129,0 0-1,20 19 33,-20 0-129,0 0-96,-20 21-128,20-20-127,0 19 31,0-20-160,0-19-33,0-1-223,0 1-288,0-20-321,20-21-929,-20-19-1729,0 0-5702</inkml:trace>
  <inkml:trace contextRef="#ctx0" brushRef="#br3" timeOffset="213873.2329">5556 12956 15214,'0'20'1057,"0"-20"-929,0 0 417,0 0 896,21-20-416,-1 20-609,0 0-512,0 0 352,19-20-480,1 20-384,-1 0-706,1-20-1280,0 20-3876</inkml:trace>
  <inkml:trace contextRef="#ctx0" brushRef="#br3" timeOffset="214507.2691">6767 12558 7847,'0'0'1890,"0"0"-1474,0 0 1122,0 20-33,0 0-736,-18 20-481,-3 19-224,1 1 0,0 0-32,0-1 0,1 1 64,-1-20 96,-20-1-63,20-19 31,-19-20-128,19 0-256,-20 0 63,21-20 129,-1 0-64,20 1-96,0-21 0,20 20 224,19-20 448,-19 20 513,20 20 32,-1 0-352,1 0-385,-1 20-96,-19-1-128,20 22-64,-19-21-352,-3 19-609,23-19-1441,-21 0-3492</inkml:trace>
  <inkml:trace contextRef="#ctx0" brushRef="#br3" timeOffset="214883.2906">7482 12300 5252,'20'-20'7047,"0"0"-6438,-20 20 1024,-20 20 65,0 0-801,1 19-577,-1-18-320,0-2-32,0 21-128,0 0-96,-19 0-97,19 0-95,0-21-225,-1 1-512,21 0-545,0-20-416,0 0-3971</inkml:trace>
  <inkml:trace contextRef="#ctx0" brushRef="#br3" timeOffset="215113.3035">7283 12042 12780,'0'-20'1537,"21"20"-1089,-21 20 1122,20 0 96,0 19-513,19 1-545,-19 0-287,20-1-161,-20 21 0,-1-21-32,1 21-96,0-40-128,0 19-224,1 2-289,-3-21-128,22 20-352,-19-1-704,-1-19-1827,-20-20-8423</inkml:trace>
  <inkml:trace contextRef="#ctx0" brushRef="#br3" timeOffset="215330.3162">7265 12657 16623,'-99'40'481,"79"-20"-706,20-20 674,0 0 704,20 0-512,39 0-481,-1 0 0,23 0-32,18 0 96,1-20-128,-1 20-128,0-20-416,-20 20-481,-20 0-673,1 0-1376,-39-20-8041</inkml:trace>
  <inkml:trace contextRef="#ctx0" brushRef="#br3" timeOffset="215820.3439">7463 12936 16879,'-20'79'-64,"0"-19"-352,20-1 608,-20-19 481,20 0-225,-20-1-224,20-19-31,0 1 351,0-21 97,20 0-385,-20 0-192,20-21-64,-20-18 128,20 19-192,0-20-160,-1 20 480,1 0-160,-20 1-32,20-1 32,-20 20 1,0 0-65,0 20 32,0-1-160,0 1 96,0 20-129,0-20 1,0 0 96,20-20 0,-20 19 0,0-19-160,0-19 64,21 19 128,-3-20-192,-18 0 128,20 0 128,0 0 64,21 0 544,-23 20-287,3 0 95,-1 0-31,0 0-289,-20 20-288,20 0 416,-20 20-256,19-20-128,-19-1-737,0 1-768,0 20-770,0-20-1825</inkml:trace>
  <inkml:trace contextRef="#ctx0" brushRef="#br3" timeOffset="216671.3929">8932 12479 8712,'20'-20'2690,"0"20"-1120,-20 0 640,20-21-641,-20 21-608,0 0-384,0 0-321,0 0-224,0 0-96,-20 21 96,20-21-96,-20 20 64,-21 0-64,23 20 32,-23-21 0,1 21 32,1-20 64,-1 0-64,1-1 64,19 1-64,-20 0 192,20 0-128,20 0 32,0 0 129,0-20 159,40 19-288,0 1 224,19 1-192,0-1 65,22-1-97,-22 1-96,0-1-449,1 2-287,-1-1-546,-19 0-1056,-20 0-4068</inkml:trace>
  <inkml:trace contextRef="#ctx0" brushRef="#br3" timeOffset="217169.4211">9924 12240 13484,'0'0'897,"-19"20"-32,19 20 1089,0-21-577,0 22 64,0-2-448,19 0-384,-19 22 64,0-2-193,0 21-320,20-1-128,-20 0 32,0-19-384,0 20-353,20-21-288,-20-19-640,20 0-1666,-20 0-12780</inkml:trace>
  <inkml:trace contextRef="#ctx0" brushRef="#br3" timeOffset="222395.7203">6470 13651 6053,'0'0'1666,"-19"0"288,19 0 96,0 0-257,-20 0-319,20 0-545,0 0-161,0 0-255,0 0-129,0 0 33,0 0-289,0 0 32,0 0 128,0 0-64,20 0 129,-20 0-1,0 0-192,19 0-32,21 0-96,-20 0 0,19 0-32,1 0 0,0 0 0,-1 0 96,22 0-160,-2 0 0,20 0 0,-19 0 32,19 0-128,0 0 64,20 0 128,-20 0-32,21-20-32,-1 20 64,-18 0-96,18-20 32,-20 20 96,0-19-192,-19-1-257,-21 20-95,1 0-65,-1-20-159,-19 20-257,-20 20-320,0-20-929,0 20-4709</inkml:trace>
  <inkml:trace contextRef="#ctx0" brushRef="#br3" timeOffset="230584.1884">8018 11486 1249,'0'0'1793,"-20"0"-607,20-21-65,0 21-96,0 0-161,0 0 97,0 0 32,0 0 64,0 0 64,0 0-224,0 0-128,0 0-129,0 21-63,0-21 0,0 0-161,0 0-32,0 19-192,20 2-95,-20-21-65,21 19 0,-1 1 64,0 0-32,-2-20 0,23 20 96,-1-20-64,-1 20 0,21-20-64,-21 20-32,21-20 32,-1 0-32,0 19 0,2-19 64,18 20-64,0-20 0,-19 20 0,19-20-32,1 20 64,19 0-32,-20-20-96,40 20 0,-20-1 64,1 1 64,19 0-32,0-20 0,-19 20 32,19 0 0,0-20 32,-1 20 0,2-1 0,-21 21 0,20-21 65,-20 2-97,1-1 32,-1 0-128,20 0 96,-20 0 0,1-20 0,19 19 0,-20-19 0,21 20 0,-21-20 0,-20 0 0,20 20-32,-20-20 32,0 20-32,-18-20-32,18 20 32,-19 0 32,19-20-64,-20 19 32,2 1 0,-2 0 0,0 0 32,-19 0-32,19 0 192,-19-1-96,0 1 32,-1 1-96,1-2 96,19 1-64,-18 19-32,-21-39-64,19 21 129,-19-1-65,20-20-32,-1 20 64,1-1 0,0 2 64,-1-21-128,-19 19-160,0-19 320,1 20-609,-3-20-1280,-18 0-4773</inkml:trace>
  <inkml:trace contextRef="#ctx0" brushRef="#br3" timeOffset="233615.3618">13716 12638 8936,'0'-20'1505,"0"20"-223,0-20 543,0 20-255,-20 0-513,20 0-417,-19-20-223,-1 20-257,0 0-96,0 0 0,-21 0 0,23 20-96,-2 20 64,-21-1-96,21 21 0,2-1-160,-3 1-32,21 0 31,0-20-31,21 19-128,17-19 31,3-20 257,-3 0 160,3-20 161,19 0 31,-21-20-64,1 0 160,-1-20 1,-19 1 95,0-1 289,0-1-193,-20 2-31,-20-21-65,0 21 33,-19 19-257,-1-20-160,0 20-224,1 0-449,-1 20-288,19 0-544,1 0-1730,20 0-5349</inkml:trace>
  <inkml:trace contextRef="#ctx0" brushRef="#br3" timeOffset="233919.3793">14113 12895 14349,'0'0'1506,"0"0"-1250,0 0 609,0 0 384,-20 0-1025,20 0-320,0 0-32,0 0-481,0 0-1217,0 21-3555</inkml:trace>
  <inkml:trace contextRef="#ctx0" brushRef="#br3" timeOffset="234430.4084">14451 12796 11979,'40'-20'1313,"-40"1"128,0-1 641,0 0-864,0 0-482,0 0-63,-20 20-321,0-20-352,0 20-32,-1 0 0,-17 0-160,18 0-64,-1 20 32,-19 20-353,40-20 545,-19 19-352,19 2-33,0-21 1,19 19 128,1-20 127,21 2 193,-21-21 65,18 0 95,-17 0 0,19-21 128,-20 21 193,-1-39-161,-19 20-64,20-1-31,-20-21-161,0 22 96,0-1-32,0-20 96,0 20 64,-20 0-95,20 20-257,0 0 128,0 0 320,0 20 33,0 0-65,0 20 32,20-1-416,-20 2 289,20 18-289,-20-19-257,20 20-479,-20-21-385,20 1 0,-20-20-673,19 0-1025,1 0-4099</inkml:trace>
  <inkml:trace contextRef="#ctx0" brushRef="#br3" timeOffset="234907.4359">14888 12737 13869,'19'-40'384,"-19"0"257,-19 40 704,19-19-705,-20 19-223,0-20-545,-1 20 384,-17 0-320,18 20 64,-1-1-64,1 1 32,20 20 32,0 0-32,0-21 0,20 22-32,1-21 32,-1-1 96,-2 1-32,23-20 96,-21 0 64,19 0 96,-19-20 33,-20 1 191,20-1-95,-20-1-1,0-18-128,0 19-128,0 0 1,0-20 31,0 20 192,0 1 32,0 19-191,0 0-1,0 0 320,0 0 1,0 39-1,20-19 193,-20 40-32,20-21-225,-1 2-256,1 17 1,0-17-225,0-1 64,0-1-224,-1-19-385,1 20-832,0-20-1058,0-20-1280,-20 20-9898</inkml:trace>
  <inkml:trace contextRef="#ctx0" brushRef="#br3" timeOffset="242564.8739">2122 11446 9064,'0'0'96,"0"0"64,21 19 769,-21-19 352,20 0-31,0 0-418,19 0-479,-19 0 31,20 0 32,-21 0-31,21 0-97,0 0-192,-1 0-32,1 0-32,-19 0 0,-3 0-160,2 0-705,-20 0-1793,0 0-2595</inkml:trace>
  <inkml:trace contextRef="#ctx0" brushRef="#br3" timeOffset="244447.9812">4208 11446 4067,'0'0'1602,"0"0"-1122,0 0 577,0 0 417,0 0 319,0 0-543,0 0-738,0 0 161,0 0 95,0 0 1,0 0 32,0 0-160,0 0-193,0 0-192,0 0-128,0 0-64,0 0 161,18 0 31,2 0 0,1 0-160,19-21 32,-1 21-32,1 0 33,19 0-129,-19-19 128,19 19-160,-19 0 0,1 0 96,-3-20-225,-17 20-319,-1 0-769,0 0-1698,-20 0-6150</inkml:trace>
  <inkml:trace contextRef="#ctx0" brushRef="#br3" timeOffset="245737.0553">13576 13512 5220,'0'20'5029,"0"-20"-4068,0 0 96,20 0 545,-20 0-65,0 0-480,21 0-448,-1 0-321,0 0-128,0 0-32,39 0-32,-19 0 193,39 0-97,0 0 32,21-20 0,19 20-32,0-20 1,19 0-97,22 1 128,-22 19-160,22-21-32,-22 2-32,-19 19-256,-20-20-641,-38 20-320,-22 0-1346,-19 0-5348</inkml:trace>
  <inkml:trace contextRef="#ctx0" brushRef="#br3" timeOffset="247580.1608">17348 12459 8039,'41'-40'897,"-21"20"256,0 0 481,-20 1-161,0-2-128,0 21-416,-20 0-352,20 0-449,-20 0-192,-1 0-64,-17 21-161,18-2-31,-1 21 160,1 0 160,0 0-32,20-21 0,0 2 32,0 18-32,20 1 64,0-20-32,1 19 64,17-19 256,23-20 1,-22 0-33,1 0-96,19-20-64,-19 0 0,0 1 32,-21-21 225,1 0 95,-20 0 129,-39-19-225,19 19-128,-40 0-288,21 21 160,-1-2-288,1 21-320,-1 0-577,40 21-1057,0-2-1826,0 21-6213</inkml:trace>
  <inkml:trace contextRef="#ctx0" brushRef="#br3" timeOffset="247862.1769">17905 12518 9480,'20'60'961,"-20"-20"545,0 19 255,20-19-511,-20 19-386,0 2-287,19-3-32,-19 3-33,0-22 65,0 1 95,0-20 161,0 0 0,0-20-225,-19 0-415,19 0-97,-20 0-160,0 0-385,0-20-223,-19 0 31,19 0-480,0-19-609,0-1-1697,20-20-6374</inkml:trace>
  <inkml:trace contextRef="#ctx0" brushRef="#br3" timeOffset="247992.1841">17846 12419 13452,'19'-20'897,"1"20"-865,-20 0 96,20 0 32,-20 0 129,0 0-193,20 0-192,-20 0-769,20 0-1473,-20 0-3588</inkml:trace>
  <inkml:trace contextRef="#ctx0" brushRef="#br3" timeOffset="248310.2026">17330 12539 13773,'-20'0'1377,"20"0"-705,0 0 289,20 19-480,-20-19-385,38 0-128,-17 0-609,19 0-640,-1 0-2563</inkml:trace>
  <inkml:trace contextRef="#ctx0" brushRef="#br3" timeOffset="248800.2306">18182 12459 13036,'0'20'705,"0"-20"95,21 0 866,-21 20-865,20-1-545,0 2-160,19-2-192,-19 1-192,20 0-289,-1 0-608,-19-20-1313,0 0-2852</inkml:trace>
  <inkml:trace contextRef="#ctx0" brushRef="#br3" timeOffset="248952.2393">18421 12419 11242,'-20'0'705,"0"19"384,0 2 320,1-1-640,19 0-641,-20 20-224,0-21-352,0 21-1442,-1 0-3075</inkml:trace>
  <inkml:trace contextRef="#ctx0" brushRef="#br3" timeOffset="249319.2603">18858 12360 13516,'-40'19'769,"0"1"-769,21 0 577,-1-1 255,0 2-607,20 19-161,0-21-225,0 21-191,0 0-64,20 0-97,0-21 321,19 1 192,1-20 32,-1 0 128,1 0 545,1-20 256,-23 1 160,2-21-320,-20 20-161,0-19-63,-20-21-129,-19 19 1,-1-18-97,1 40-480,19 19-128,0 0-417,0 19-672,20 1-929,0 0-1890,20-1-7431</inkml:trace>
  <inkml:trace contextRef="#ctx0" brushRef="#br3" timeOffset="249486.2698">19274 12479 11883,'20'0'0,"0"0"32,-20 0 1409,0 0-1121,0 0-352,0 0-416,0 0-1057,0 20-1346,0-20-2210</inkml:trace>
  <inkml:trace contextRef="#ctx0" brushRef="#br3" timeOffset="249874.292">19474 12339 5957,'-20'-39'2242,"20"39"64,-20-20-288,-21 20-576,21 0-545,1 0-225,-1 20-319,-20-1-257,20 1-32,20 20-64,0 0-321,0 0-383,0-20-129,20-20 128,0 20 193,0-1 320,19-19 192,-19 0 32,21 0 544,-21 0 321,18-19 320,-17-1-224,-21-21-128,0 2-192,0 0-161,0 18-384,0 1-32,0 1 96,0 19-256,0 19 32,0 1 128,0 20-96,0-20 65,20 19-33,-20-18 0,0 19-161,0-21-319,20 21-577,-20 0-865,0 0-1345,0-21-2690</inkml:trace>
  <inkml:trace contextRef="#ctx0" brushRef="#br3" timeOffset="250264.314">19950 12240 14093,'-20'-20'128,"-1"20"-32,-17 20 929,-3-20-96,1 40-417,1-1-223,19 2-193,0-2 0,20 0-96,0-18 0,0-1-160,20 0 64,0-20 64,0 19 0,19-19 64,2 0 32,-3-19 64,3-21 64,-21 0-32,0 0-160,-1 0 64,-19 1-96,0-1-128,0 0 32,0 20 224,-19 20 0,19 0-192,0 20 448,0 40 225,0-21-161,19 21-63,-19-1-97,0-18-192,20-2-96,-20-18-449,0 18-832,20-19-513,-20 20-2754</inkml:trace>
  <inkml:trace contextRef="#ctx0" brushRef="#br3" timeOffset="250791.3442">19156 12618 10634,'-20'20'256,"20"-20"64,-20 0 2499,20 0-1410,0 19-864,0-19 223,0 0-127,0 0-385,0 0 97,0 0-225,0 20-32,0-20-288,0 0 448,0 0-320,0 0-96,20 0 31,-20-20 33,0 20 128,20 0 32,-20 0 257,0-19-97,0 19-160,0 0-96,0 0 0,0 0-32,0 0 0,0 0-224,0 0-1186,0 0-3170</inkml:trace>
  <inkml:trace contextRef="#ctx0" brushRef="#br3" timeOffset="256992.6992">22570 11724 11691,'0'-60'832,"-20"41"-223,20 19 128,0-20-417,-20 20-256,1 0 0,-1 0 0,-21 20 64,21 19 32,-39 21-128,19-21 0,21 21-96,-21-1 64,40-19 32,0 20 97,0 0 95,40-21-32,-1 1-96,22 0 0,-2-21 32,0 1 32,1-20 193,-1 0-193,1-20-96,-1 1-32,2-21 32,-22 0-32,1 1 64,-20-1 64,-20 0-32,0-19-64,-40 19 257,-1-20-193,-18 1-192,1 19-128,-3 20 128,-18 0 224,19 20 64,1 0-96,18 20-128,3 0 64,17 20-32,21-1-32,21 1 64,-1 0-32,18-21-32,23 2 32,-22-2 193,21 0-354,-21-19 450,1 0-449,-20 0-65,19 0-319,-19 21-1090,0-21-2978</inkml:trace>
  <inkml:trace contextRef="#ctx0" brushRef="#br3" timeOffset="257318.7178">23165 12240 4804,'0'79'7239,"0"-59"-6278,0 20 288,0-20 320,-20 0-127,20-1-385,-19 2-481,19-1-255,-20 0 95,20-1 33,0 2-97,-20-21-256,20 19-32,0-19 64,-20 0-288,0 0-64,1 0-225,-1 0-191,0-19-257,0-2-448,0 2-2435,1-21-8391</inkml:trace>
  <inkml:trace contextRef="#ctx0" brushRef="#br3" timeOffset="257454.7256">23066 12081 1697,'20'-19'12620,"0"-1"-12075,-20 20-225,0-20 224,0 20-448,0 0-288,0 0-961,20-20-1922,-1 20-8071</inkml:trace>
  <inkml:trace contextRef="#ctx0" brushRef="#br3" timeOffset="257793.745">23244 11446 13292,'0'-21'993,"0"21"-577,20-19 705,1 19 225,19 0-417,-22 0-417,-18 0-288,21 0-192,-1 0-32,0 19-32,-20-19-32,0 21 32,0-21-224,-40 19 64,19 21 224,-17-19-128,18 18 0,-1-19 96,21 0-64,21 0 128,-1 0-128,0-20 32,19 0-353,-39 19-736,20-19-2146,0 0-8328</inkml:trace>
  <inkml:trace contextRef="#ctx0" brushRef="#br3" timeOffset="258693.7963">23264 11486 7623,'0'0'1185,"0"-21"-513,-20 21 1154,20 0-288,-18-19-577,-3 19-289,1-21-255,0 21 127,0 0-256,20-19-288,-19 19-640,19 19-1474,-20-19-4581</inkml:trace>
  <inkml:trace contextRef="#ctx0" brushRef="#br3" timeOffset="259895.8652">23106 11446 1569,'0'0'2178,"-20"0"-737,20 0 161,0 0-33,0 0-159,0 0-449,0 0-161,0 0 65,-20 0-224,20 0-65,0 0 193,0 0 160,0 0-192,0 0-353,0 0-128,0 0-31,0 0-33,0 0 32,0-21-64,0 21-96,20 0 64,-20 0 0,20-19-96,0 19 0,-1 0-32,1 0 32,0 0-64,0 0 0,19 0 0,-19 19-32,1-19 32,-1 21-64,-20-2 32,20-19 0,-20 21-64,0-21-32,0 19 128,0-19 0,0 21 0,0-2 0,0 1-96,0 20-65,0-40 33,-20 20 64,20-20 96,0 0 0,-20 0 0,-1 0-32,1 20 0,2-20 0,-3 0 0,21 0-32,-20 0 0,20 0 32,0 0 0,20 19 0,1-19 0,-3 0 32,2 20 0,21-20 0,-3 0-64,-17 0-32,-1 0 64,0 0-225,0 0-1536,-1 0-3717</inkml:trace>
  <inkml:trace contextRef="#ctx0" brushRef="#br3" timeOffset="264879.1498">9407 10115 3235,'-18'-41'960,"18"41"514,0-19-513,0 19 192,0-20 128,0 20 128,0 0-576,0 0-609,0 20 353,0-1 64,0 22-385,18-22-160,-18 21-64,0 0 32,0-1-32,0 1 32,0 20 160,0-1-32,21 1-31,-21 0 95,0 0-192,0 18 0,0-18-32,20 0-32,-20 19 32,20-19 32,0-20-32,-20 19 0,20 1 32,-20-20 289,19 20-65,1-21-128,-20 1-32,0-1 32,20 1-32,-20 0-32,0-1 1,0-18 63,0 19-32,0 0-64,0-1-32,0 1-32,0-20 0,0 19 0,0-19 0,0 0 32,20 0 32,0-20-32,-20 20 96,19 0-32,-19-20 64,20 0 65,-20 19-97,20-19-64,-20 0 0,0 0-96,21 0 64,-21 0-32,20 0 32,-20 0 0,18 0 32,2 20-32,21-20 0,-21 0-32,19 0 32,-19 0 64,20 0 32,-1 0-64,1 0 0,-1 20 65,21-20-97,-21 0 64,42 20-96,-22-20 96,0 0-160,1 0 32,19 20 96,-18-20-32,-2 0-32,-1 0 32,23 20 96,-22-20-96,20 0 32,-19 0 32,20 0-128,-1 0 0,0 0 64,1 19-288,-1-19 544,0 0-320,1 0 96,-1 0 32,1 0-96,-1 21-64,0-21 96,0 0 64,-18 0-160,18 19 64,0-19 64,20 0-160,-20 0 192,2 0-352,-2 0 544,0 0-320,0 0 128,20 0-64,-20 19-256,2-19 480,18 0-224,-20 0-32,21 0-32,-1 0 64,0 0-32,-20 0-64,20 0 128,0-19 1,-18 19-130,18 0 130,1-19-1,-1 19-32,19 0 96,-19 0-256,20-21 160,1 21-32,-21-19-32,20 19 32,-20 0 0,21-20 32,-1 20-32,-1 0 96,1 0-192,1 0 96,-1-20 32,-20 20-257,21 0 450,-1 0-161,-1 0-32,1 0-32,1 0 32,-1 0 0,0 0-64,-19-20 64,19 20-32,-20 0 96,19-20-96,1 20 0,-19 0-32,19-20 224,-20 20-160,21 0 128,-21-19-128,0 19 0,0 0 96,1-20-224,-1 20 96,0 0-32,0-20 0,0 20 128,-20 0-96,-18 0 96,-2 0-128,20 0-32,-19 0 32,-1 0-128,22 0-32,-22 0 32,0 0 128,1 0 64,-1 0 0,2 0-32,-3 0 32,-17 0 128,18 0-160,-39 0 64,19 0 0,-19 0-96,0 0 32,-20 0 0,20-20 96,-20 20-96,0 0 32,20-20 64,-20 20-64,0-20-96,0 1 64,0-1 64,0 0-64,0 0 0,19 0 32,-19-19 97,0-1 63,0 0-32,0-20-160,0 0 64,0 1-32,20-20-32,-20 19-384,0-40 223,0 21-63,20-21 192,0 1 0,-20 0 128,20 19-224,-1-19 160,1 20 64,0 19-128,1-20 128,-21 1-160,0 20 64,0-1-32,0-20 160,0 40-224,0-19 32,-21-1 64,21 20-64,-20 1 64,20-1-64,-20 0 64,20 21-32,-19-2 0,19 2 0,-20-1-64,0 20 64,20 0 0,-20-20-32,0 20 0,1 0 96,-1 0 32,0 0-128,-20 0-64,1 20-129,-22-20 33,23 0 32,-23 20 64,-18-20 160,20 0-128,-20 0 160,-1 19-192,-20-19-128,1 0 480,-20 21-320,19-21-97,-17 0-159,-23 19 64,21-19 96,-21 20-1,22-20 97,-21 0 96,-1 0-32,2 0 96,-1 20 33,-19-20-65,18 0 0,1 0 32,-20 20-64,20-20 32,1 0 0,-22 0-32,2 20 0,19-20-32,-20 0 96,20 0-64,-19 0 0,-2 0 0,22 0 32,-22 0-32,22 0 0,-1 0 32,-1 0 0,-18 0 64,19 0 0,1 0 0,-2 0-64,21 0-64,-1 0 32,1-20 0,1 20 0,19 0 32,-20-20-32,19 20 64,-19-20 0,20 20-32,0-20 64,-21 20-160,21-19 192,0 19-288,0 0 160,-1-21 32,-19 21 32,20-19-160,20 19 128,-21 0-64,1-20 64,0 20-64,0 0 64,0 0 64,-1 0-224,1 0 96,-20 0 64,20 0-32,-1 20 0,1-20 0,0 0 0,0 19-32,-1 2 96,21-21-96,-21 19 0,21-19-32,-21 20 64,21 0-224,20-20 448,-1 20-224,1-20 32,-1 20 0,1-20-32,18 0 0,3 0 0,17 0 32,-19 0-32,40 0-32,-19 0 64,-1 0-32,0 0-256,0 0 448,20 0-224,-20 0 0,1 0 0,19 0 0,-20 0-128,0 20 0,0-20 128,0 0 32,20 0 0,-21 0 0,21 0 0,0 19 128,0-19 32,0 0-96,0 0-32,0 0 0,0 0-32,0 0 32,0 0-32,0 0 32,0 0-64,0 0 0,0 0 64,0 20 64,-18 20 96,-2 0-160,20 0-32,-20 19 33,20 1-546,-21 20-1601,21-2-8552</inkml:trace>
  <inkml:trace contextRef="#ctx0" brushRef="#br1" timeOffset="285478.3281">4127 9955 6277,'0'-20'2691,"0"20"-1890,0 0 576,0 0-352,0 0-416,0 0 159,0 20 1,0-20 96,0 40-225,-19-20-191,19 20-65,0-1-63,0 21-65,0 0-160,-20 19 0,0 0-32,0 1-32,0 19 32,1-19-32,-1 19 96,20-19 161,0-1-1,0 1-160,0-1-64,0 1-32,0-20 64,0-1-160,0-19 224,0-1-160,0 1 96,0-20-96,0 0 225,0-1-129,0-19 96,0 0-96,20 0 192,-20 0-128,0 0 225,19 0-129,1 0-224,-20-19 0,20 19-64,0 0 32,0 0 96,-1 0-32,21 0-32,-20 0 0,1 0 128,17 0-128,3 0 129,-3 0 31,23 0-32,-22 0-64,21-20 0,-21 20-96,21 0 32,-19 0 0,-3 0-32,3 0-32,-3 0 96,3 0-128,-1 0 160,-1 0-64,1 20-64,-1-20 160,1 0-96,1 0 0,17 0 0,-17 0 0,18 0 32,0 0 33,1 0 127,-1 0-160,1 0 96,-1 0-32,2 0-32,-2 0-32,0 0-64,1 19 128,-1-19-128,20 0 32,-18 0-64,18 0 128,-20 0-64,21 0-32,-21 0 33,20 0-33,2 0 32,-22 0 0,20 0-32,0 21 0,-19-21-64,19 0 160,0 0-128,0 0 64,2 0 64,-2 0-192,0 19 96,0-19 0,20 0 0,-18 0 0,-2 0 32,20 0-32,-20 0 32,1 0-96,-20 0 64,19 0 32,-20 0-64,-19 0 32,19 0 96,-18 0-224,-21 0 64,18 0-33,-17-19-95,-1 19 64,20 0-128,-21 0 192,1 0 32,0 0-32,0 0 64,0 0-128,19 0 224,-19 0-128,-20 0 0,20 19 32,0-19 0,-1 0 0,1 0 0,21 0 0,-21 21-32,-2-21 32,2 0 128,1 0-224,-1 0 64,-20 0 96,0 0 32,0-21 64,0 21-96,0 0 32,0 0-96,0-19 32,0 19-32,-20-21 64,20 2-64,0-1-64,0-20 64,0 20 0,0-19 96,0-1-64,0-19 0,0 19-32,0-20 64,0 0-128,0-19 96,20 19-64,-20-19 32,20-20-32,-1 19 160,1 0 65,-20 1-129,0 0 32,0 19-64,0 0 224,0 21-64,0-21-64,0 20 64,0 0-288,0 1 160,0-1 0,0 0 1,0 20-33,20 0 0,-20-20-32,0 40 64,0-19-96,0 19 96,0 0-32,0 0 0,0 0-96,0 0-32,0 0 32,0 0 31,-20 0 66,20 0 95,-20 19-224,1-19 160,-1 0-64,0 0 0,-21 0 64,3 0-64,-23 0-96,-18 0 128,0 21 0,0-21-193,-20 0 97,-1 0-256,1 0 480,0 0-192,-20 0 32,-1 19-32,-19-19 32,1 0 32,-2 0-32,-18 0-32,19 20-32,-20-20 224,-20 20-224,20-20 96,0 20-64,1-20 32,-1 0 0,20 20-64,-19-20 64,18 0 64,1 0-64,1 0 0,-2 0 0,21 0 32,-1 20-32,3-20 64,16 0-64,2 0 0,20 0 32,0 0-32,20 0-64,18 0-704,1 0-161,21 0 128,-1 0-96,20 0-1025,-20 20-1121,20-1-9352</inkml:trace>
  <inkml:trace contextRef="#ctx0" brushRef="#br1" timeOffset="289709.5705">23364 11148 11947,'-21'0'416,"3"0"-320,-2 0 385,0-20 544,-1 20-96,21-20-321,-20 20-352,2-20-224,-3 20-64,-19 0 0,-19 0 0,-20 0-160,-20 0-128,0 0 128,0 0 160,18 0 128,-18 0 64,20 0 96,-21-19-96,1 19 32,20 0-95,-20 19 191,38-19-64,3 20-192,37 20-128,-17-20-320,38 19 31,0 1 65,0-20 224,18 19 96,2-19-64,1 20 64,-1 0 0,-20 0 64,20 19 96,-20 1-32,0 20 32,0-1 0,0 20-31,0 1-129,0 19 32,0 0-64,18 0 32,-18-39 96,21-2 192,-1-37 385,0 19-97,0-21-192,-1 1-191,1 19-65,0-19-64,0 0-32,-20-21 32,20 1-64,-20 1-96,0-21 96,0 0-32,0 20 96,0-20-64,0 0-64,0 0 64,19 0 32,1-20-32,20 20 32,-1 0-64,22 0 0,-3-21 32,22 21 32,0 0-32,19 0 64,21-20-96,-2 20 64,1 0-32,0 0-64,-19 0 0,-21 0 64,-19 0 32,-1 20 0,1-20-32,-21 0 192,2 0 160,-21 0 97,-20-20-1,0 20 193,0-19-1,-20-1-63,20 0-97,0 0-127,0 0-193,0-19-128,20 19-64,-2-20 64,23 1-64,-21-21 32,19 0 0,-19-20-96,0-19 96,0 0-160,-20 0-129,0-20 385,-20 19-288,0-19-64,0 20-128,-19-1 127,19 20 193,20 21 64,-21-1 32,1 21 32,2 19-128,-2 20-64,-21 0-32,2 0-192,-21 20-129,-19 0-159,-20 19-481,-41 1-1474,-18-20-9672</inkml:trace>
  <inkml:trace contextRef="#ctx0" brushRef="#br1" timeOffset="292585.735">9110 9598 7975,'20'-20'1698,"-20"20"-321,0 0-1057,0 20 65,0 20 63,20-1 353,-20 1 64,0 19-1,20 1 65,0-1-128,-1 1-288,1 20-97,-20 0-256,20-2-32,-20 22-64,0-21 32,20 21-64,-20-1 32,21 0 1,-3-19-1,-18 19 0,20-19 32,-20 0 128,21-1-96,-21-19 96,20 19 65,-20-19-33,20-21 160,-20 21-224,18-21-31,-18 22 95,0-21-96,0-1-32,0 1 64,0 0-288,0-1 96,0 1 96,0-20-64,0 0-64,0-1 32,0 1-32,0 0-128,0-20 480,0 20-576,0-20 480,0 0-160,0 20-96,0-20 96,0 20-64,0-20 0,0 19 0,0-19 0,21 0 0,-21 21 32,20-21 33,0 0 31,20 0-32,-1 0 32,1 0 0,-1 0-192,1 0 96,19 0 192,2 0-224,-2-21 64,20 21-32,-19 0 96,19-19-160,0 19 128,0 0-128,2 0 64,18 0 96,-20 0-128,0 0-32,0 0 32,2 0 128,18 0-128,-20 0 32,0 0 0,21 19 96,-1-19-160,-20 0 128,20 21-96,0-21 0,-18 0 64,18 0 64,-20 19-288,20-19 352,1 19-256,-21-19 224,20 0-192,0 21 0,0-21 96,1 20-64,-1-20 64,0 0-32,0 0 160,1 0-256,-20 0 96,19-20 0,1 20 0,-1 0 64,0 20 0,0-20 0,-20 0-128,21 0 32,-21-20-64,20 20 128,-20 0 0,2 0-32,18-21 32,-20 21 32,20 0-128,-20 0 64,20 0 0,-20 0 0,2 0 0,-2 0 0,0 0 0,20 0 0,-20-19 64,21 19-96,-21 0-192,20 0 416,0 0-96,-18 0-96,-2 0 0,20 0 0,-20 0-224,0 0 448,2 0-192,-2 0-64,20-19 64,0 19 0,1 0 0,19-21-32,-20 2 0,0 19-32,21-20 64,-21 20-32,0 0-32,0 0 64,21-20-32,-21 20 0,19 0-32,-19-20 32,20 20 32,-19 0-32,-1-20-32,20 20 64,-19 0 0,-1-20 0,0 20-96,20 0 128,-19 0-64,-21 0 0,20 0 65,-20 0-130,2 0 33,-2-19 32,0 19 0,-19 0-32,-1 0 0,0 0 64,1 0 32,-1-20-160,-18 20 160,-21 0-32,19 0-32,-19 0 0,-20 0 65,20-20-194,0 20 482,-20 0-129,0-20-160,0 20 96,0-20-224,0 0 96,0 1-96,-20-1 96,20 0-32,0-20 64,-20 1-64,20-1 64,-20 0-96,-1-20 0,21 0 128,-18-19-64,18 0-64,0-1-64,-20-20-64,20 21 0,20-20 128,-20 0 32,18-1 32,-18 21-64,21-1 192,-21 0-96,20 1-96,-20 0-32,20-1 32,-20 1-64,20-1 0,-20 21-32,0-1-65,0 0 161,0 1 96,0 19-160,0 0 128,0 21 0,-20-2 65,20 2-97,-20 19 32,0-20-32,-1 20 0,21 0 64,-18 0-193,-2 0 129,-1 0-32,21 0-192,-20 0 448,0 0-224,2 0 0,-23 0 65,21 0-226,-19 20 418,-1-20-450,0 0 418,-19 0-225,0 0-64,-2 19 64,-18-19-64,0 0-97,-20 0 97,18 0 32,-36-19-32,-3 19 32,1 0-32,0 0 64,-21 0 32,22 0-64,-21 0-192,-1 19 544,2-19-352,-22 0 0,2 0 0,-1 0 64,0 0-32,1 0 32,-22 0-96,2 0 64,20 0-32,-22 0 96,22 0 0,-20 0-160,-2 0 192,22 0-160,-20 0 32,-1 0 32,20 0-32,-20 0 96,20 0 0,-20 0-160,21 0 192,-2 0-128,23 0 64,-23 0-32,2 0 32,18 0 32,2 0-64,-1-19 32,-1 19-32,21 0-32,-19 0 32,18 0 64,-19-20-64,1 20 32,18 0 32,-19 0-160,20 0 128,-19 0 32,-2-20-128,21 20 32,-19 0 96,-2 0-128,21 0 96,-19 0-32,-2 0-32,1 20 64,1-20-32,18 20 0,-19-20 0,20 19-32,1 2-64,-2-21-384,21 19 224,-20 1-481,19 0-96,1 20-961,0-1-3395</inkml:trace>
  <inkml:trace contextRef="#ctx0" brushRef="#br1" timeOffset="300912.2112">21418 9279 14862,'-19'0'896,"19"0"-415,39-19 256,1 19-97,19-20-127,20 0-65,21 20-64,-1-20-95,20 0 31,-20 0-320,1 20 32,-20-20-384,-21 20-577,-19 0-737,-1 0-1024,-39 0-1891,-20 0-768</inkml:trace>
  <inkml:trace contextRef="#ctx0" brushRef="#br1" timeOffset="301164.2256">22232 9160 960,'-138'20'3300,"77"-20"95,3 20-448,17-20-1122,2 20-864,39 0-480,0 0 31,0-1 1,39 21-193,2 0-192,17-20-32,-17 19-32,-1 21 0,-1-21 0,1 2-64,-40 18 32,20-19-32,-20 0 160,-20-20 513,-20 0 480,20-20-192,-39 0-256,0 0-225,-22 0-191,22-20-97,-1 20-160,41-20-160,-21 0-417,40 20-672,0 0-801,20-20-1986,19 20-5156</inkml:trace>
  <inkml:trace contextRef="#ctx0" brushRef="#br1" timeOffset="301462.2424">22550 9180 8968,'20'-20'4324,"-20"0"-3395,0 20-288,0 20 640,0 0-64,0 20-544,0 0-321,0 19-224,0 1-64,0 0-64,0-1 128,20 1-32,-20-1 64,20 1-95,-1-20-1,1 0-96,0-21 96,20 21-449,-19-40-416,-3 20-672,2-20-2819</inkml:trace>
  <inkml:trace contextRef="#ctx0" brushRef="#br1" timeOffset="301914.2685">23205 9379 14862,'-20'0'96,"20"-20"256,-20 20 833,20 20-416,-20-1-417,1 1-256,-1 40-96,0-21 0,20 22-160,0-1-64,0-1 64,40-19 160,-1-1 32,1-19 96,-1 0 96,2-20 257,-1 0-1,-1 0 161,-19-20-129,20 20-160,-1-20-95,1-19-97,-20 19-64,0-20-128,-20 1-96,0-1-481,-40 0 385,20-1-256,-39 2 95,19 0 289,-19 18 0,-2 1 32,23 40 128,-3 1-64,41-2 192,0 21 0,20 0 129,19-20-225,2 20 96,-1-21-128,-1 2 0,1-21-128,-20 0-320,19 0-737,1 0-1314,19 0-3811</inkml:trace>
  <inkml:trace contextRef="#ctx0" brushRef="#br1" timeOffset="302181.2838">23602 9121 16527,'21'0'256,"17"19"1346,3-19 512,18 20-481,21 20-704,-21-20-448,20 39-353,-18-19-192,-23 20 160,-18 19-64,-20 1-32,0-1-192,-20 1-64,0-1-129,-19-19-31,19-1-97,-39 1-63,19-20-257,-19 0-480,-1-1-1954,1-19-11948</inkml:trace>
  <inkml:trace contextRef="#ctx0" brushRef="#br1" timeOffset="305043.4475">20505 9876 9929,'-39'0'128,"39"0"0,20 0-160,-1-20 545,1 20 383,20 0-191,-1-20-481,21 20-192,-21 0 0,22 0 32,-23-20 33,23 20-97,-2 0 0,-19-20-161,-1 20-351,-19-20-385,20 20-1601,-19-19-3108</inkml:trace>
  <inkml:trace contextRef="#ctx0" brushRef="#br1" timeOffset="305273.4606">20922 9598 8840,'-20'0'1826,"20"0"-1122,20 0 33,20 0 128,-1 19-96,21-19-65,-1 0-384,2 21 1,-2-21 223,1 19 1,-1 1-417,-39 0-128,0 0-32,-40 0 96,0 19 0,-20-19 0,1 20-64,-21 0-128,1-21-320,0 21-1058,-2 0-3683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3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19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2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5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5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8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2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8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3">4287 10035 18961,'59'0'-64,"-19"0"353,-1 0 351,1 0-223,0 0-289,-1 0-96,1 0-865,-19 0-1025,-21 20-1409,0-20-6950</inkml:trace>
  <inkml:trace contextRef="#ctx0" brushRef="#br1" timeOffset="33282.9035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29">6749 9776 15150,'-21'40'1537,"1"-20"-1345,20 39 321,-20 1 800,-19 0-32,19 19-384,0 1-640,-20-40-161,40 19-353,-19-39-736,19 0-224,19 0-1313,1-20-4581</inkml:trace>
  <inkml:trace contextRef="#ctx0" brushRef="#br1" timeOffset="35557.0334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5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1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1">17111 8941 17456,'-40'-19'1249,"20"-1"-608,20 20 288,0 0 288,0 0-128,20 0-577,0 0-95,39 0-129,-19 0-224,19 0-64,-19 0 32,19 0-128,-18 0-384,18 0-802,-19 0-383,0-20-385,-21 0-2370</inkml:trace>
  <inkml:trace contextRef="#ctx0" brushRef="#br1" timeOffset="38319.1914">17727 8544 15534,'18'0'1794,"-18"20"-1538,0 0 1057,0 0 161,0 20-257,0 0-641,20 19-319,-20 1-225,21 19-417,-21-20-800,20 1-1057,-20 0-2530</inkml:trace>
  <inkml:trace contextRef="#ctx0" brushRef="#br1" timeOffset="38940.2269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5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56">19592 8981 14093,'0'60'2274,"0"-40"-416,0 19 224,20 21-481,-20-20-704,0 20-545,20-21-320,-20 21-256,20-1-1025,0-19-1345,-20 19-2499</inkml:trace>
  <inkml:trace contextRef="#ctx0" brushRef="#br1" timeOffset="40310.3055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09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4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29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8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4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37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5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5">12128 7650 15086,'59'80'512,"-18"-41"-127,-21 1 800,-20 19-288,0-19-289,0 0-320,0-1-448,-20-18 320,-1-1 353,-19-1-161,21-19-352,-21 0-736,20-19-802,-19-22-640,19 22-1954</inkml:trace>
  <inkml:trace contextRef="#ctx0" brushRef="#br2" timeOffset="63601.6375">12049 7530 13388,'59'0'4260,"-19"0"-4292,-21-20 96,1 20-416,0 0-1346,-20 0-4355</inkml:trace>
  <inkml:trace contextRef="#ctx0" brushRef="#br2" timeOffset="64035.6624">13001 6637 11210,'-20'-19'1858,"20"19"-513,0 0-160,20 0-384,0-21 224,21 21-384,-3-20-225,23 20-224,-2-20-128,-19 20-96,-1-20-416,1 20-1282,-20 0-2754</inkml:trace>
  <inkml:trace contextRef="#ctx0" brushRef="#br2" timeOffset="64257.6751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2">13617 6637 15630,'0'-19'1249,"0"-2"-1152,0 21 511,0 21-288,-21-2 321,21 0 160,0 21-193,-20 20-223,20 0-161,0-1-224,20 1 0,1-21-192,-1 21-449,0-20-256,19 0-288,-19 0-384,0-21-2307</inkml:trace>
  <inkml:trace contextRef="#ctx0" brushRef="#br2" timeOffset="64913.7128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3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27">15384 6994 12523,'-79'60'1089,"79"-40"-768,0-20 511,19 19-63,21 2-128,19-21-97,-19 0-384,19 0-608,1-21-833,-21 21-2082,2-19-5253</inkml:trace>
  <inkml:trace contextRef="#ctx0" brushRef="#br2" timeOffset="67099.8377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4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3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39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7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1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1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59">14868 10551 6566,'0'0'10185,"-20"0"-9800,20 0 512,0 0-897,0 0-1922,0 20-3844</inkml:trace>
  <inkml:trace contextRef="#ctx0" brushRef="#br2" timeOffset="94310.3941">15006 10611 16495,'0'20'384,"0"-20"1,0 0 1152,0 0-1184,0 0-834,20 0-1024,0 0-2051,0 0-6469</inkml:trace>
  <inkml:trace contextRef="#ctx0" brushRef="#br2" timeOffset="94448.4018">15125 10651 13708,'0'19'2275,"0"-19"-1667,0 0 1442,0 0-1345,0 0-993,0 0-577,0 0-673,20 0-4003</inkml:trace>
  <inkml:trace contextRef="#ctx0" brushRef="#br2" timeOffset="95017.4343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26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21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3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1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61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7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2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6">3671 12161 13612,'20'-20'161,"-1"0"-962,1 20-1057,20-20-512,-19 0 960,-1 1-5572</inkml:trace>
  <inkml:trace contextRef="#ctx0" brushRef="#br2" timeOffset="109235.2476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4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1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6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06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77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4">15186 12438 14125,'18'0'544,"-18"0"-672,20 0 833,0 0-96,21 0-257,-21 21-288,19-21-128,-19 0-96,0-21-481,0 21-1057,-1 0-2401</inkml:trace>
  <inkml:trace contextRef="#ctx0" brushRef="#br2" timeOffset="121837.9685">15364 12319 13773,'-20'41'320,"20"-2"64,0 0 1666,-20-18-705,20 19-640,0-21-673,0 21-160,0-20-417,0 20-512,20-1-864,-20-19-1891</inkml:trace>
  <inkml:trace contextRef="#ctx0" brushRef="#br2" timeOffset="122120.9847">15761 12339 14445,'0'40'609,"-20"-20"-417,20 0 1313,0-1-287,0 22-514,0-21-512,0-1 321,0 21-545,0-20-353,0 20-992,0-1-1057,0 1-3652</inkml:trace>
  <inkml:trace contextRef="#ctx0" brushRef="#br2" timeOffset="122768.0219">13080 12042 12940,'-39'-20'512,"19"20"129,0 20-769,0 0 320,1 19 449,-1 1 608,0 19-545,20 21-191,0 0-321,20-21-160,0 1-192,-1-21-833,21 1-769,1 0-928,18 0-994,20-1-4259</inkml:trace>
  <inkml:trace contextRef="#ctx0" brushRef="#br2" timeOffset="123130.0423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4">10638 10889 9384,'-79'40'1314,"41"0"-385,-23 0 384,22-1-160,-21 1-352,20-20-353,1 20-256,-1-20-64,19 0 65,3-1-65,-2 1-64,-1-20-256,21 20-705,0-20-353,0 0-1024,0 0-1826</inkml:trace>
  <inkml:trace contextRef="#ctx0" brushRef="#br2" timeOffset="126718.2476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87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3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4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3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38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4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5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1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4">8911 5941 12972,'0'20'32,"0"0"1281,0 20 257,0-21-802,0 1-544,0 0-159,0 0-226,0 0-223,0-20-289,0 20-800,0-40-2050,21 20-6823</inkml:trace>
  <inkml:trace contextRef="#ctx0" brushRef="#br0" timeOffset="31741.8153">8932 5783 11594,'0'-41'705,"0"41"-417,0 0 449,0-19-769,0 19-1826,0 19-2946</inkml:trace>
  <inkml:trace contextRef="#ctx0" brushRef="#br0" timeOffset="32006.8303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1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5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1">11948 5684 9705,'-18'-41'2690,"-2"41"-3330,20 0-2756</inkml:trace>
  <inkml:trace contextRef="#ctx0" brushRef="#br0" timeOffset="35100.0072">12088 5941 5445,'0'20'897,"0"-20"2818,0-20-2178,0 0-1088,20 20-449,-20-19-32,0-1-545,0-1-416,20 21 353,-20 0 480,0 0 192,0 21 160,0-1-96,20-1-320,-20 1-2275</inkml:trace>
  <inkml:trace contextRef="#ctx0" brushRef="#br0" timeOffset="35484.0292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2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36">16376 4968 15246,'20'0'192,"-20"19"-224,0-19 64,0 20 64,0 0-32,0 0-32,0 0-96,21 0-640,-21 0-1154,0-20-801,18 0-1216</inkml:trace>
  <inkml:trace contextRef="#ctx0" brushRef="#br0" timeOffset="48444.7705">16417 4749 13548,'-21'0'128,"21"-20"-256,0 20-1185,0 20-1313,21-20-1442</inkml:trace>
  <inkml:trace contextRef="#ctx0" brushRef="#br0" timeOffset="48705.7855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91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5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77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3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7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3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4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38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8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78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5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1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09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4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1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3">11572 13234 12748,'40'19'1441,"-40"-19"-192,0 0 0,20 0-1024,-20 20-322,0-20-575,19 0-1250,1 0-1986,-20 21-5541</inkml:trace>
  <inkml:trace contextRef="#ctx0" brushRef="#br0" timeOffset="43559.4911">11890 13393 12587,'0'20'2082,"0"-20"-352,0 0-64,0 0-898,0 0-383,20 19-129,0-19-128,-2 0-96,3 0-32,19 0-128,-20 0-320,0 0-225,-1 21-672,1-21-897,-20 0-2019,0 0-5796</inkml:trace>
  <inkml:trace contextRef="#ctx0" brushRef="#br0" timeOffset="43718.5005">11948 13492 12203,'0'20'1826,"0"0"64,0 0-673,0-20-737,21 20-256,-1-20-160,0 0-352,20 20-897,-1-20-1377,1 0-2819</inkml:trace>
  <inkml:trace contextRef="#ctx0" brushRef="#br0" timeOffset="43919.512">12485 13432 16751,'0'21'1057,"0"-2"417,-20 1-97,20 20-961,0-20-448,-19 20-416,19-21-417,0 21-768,19-20-2275</inkml:trace>
  <inkml:trace contextRef="#ctx0" brushRef="#br0" timeOffset="45895.6247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89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5">13736 12995 14285,'20'0'96,"-20"0"-256,0 0 224,0 0-1569,20 0-4741</inkml:trace>
  <inkml:trace contextRef="#ctx0" brushRef="#br0" timeOffset="50571.8925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5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5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29">17905 12479 13676,'-20'20'2563,"0"-1"-2435,20 2 0,0-2 865,-19 1-480,19 0-513,0 0-353,19 19-287,-19-19-642,20 0-1857,0 0-6277</inkml:trace>
  <inkml:trace contextRef="#ctx0" brushRef="#br0" timeOffset="56425.227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5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1">19592 12638 12716,'0'0'1249,"0"0"-929,0 19 1185,-19-19-640,-1 20-833,0 0-864,0 0-1315,20-20-2817</inkml:trace>
  <inkml:trace contextRef="#ctx0" brushRef="#br0" timeOffset="57543.2909">19851 12598 14990,'38'0'1633,"-38"20"-1953,0-20 0,20 0 320,-20 0-2467,0 0-7782</inkml:trace>
  <inkml:trace contextRef="#ctx0" brushRef="#br0" timeOffset="57673.2985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4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58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47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4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97">14390 9180 12011,'20'20'2530,"-20"-20"-2273,0 20 671,0 0-191,0 0-224,0-1-321,21 1-128,-21 20-192,0-20-705,20 0-544,-20-1-833,20 1-2467</inkml:trace>
  <inkml:trace contextRef="#ctx0" brushRef="#br0" timeOffset="15406.8809">14789 9240 12908,'0'0'544,"18"0"-672,-18 0 192,0 0-256,0 0-1025,20 0-2082</inkml:trace>
  <inkml:trace contextRef="#ctx0" brushRef="#br0" timeOffset="15535.8883">15026 9240 9288,'20'0'481,"-20"-20"-449,0 20 448,20 0-1184,-20 0-5062</inkml:trace>
  <inkml:trace contextRef="#ctx0" brushRef="#br0" timeOffset="15666.8957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4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2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1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5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68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9">19950 10691 15150,'59'79'801,"-39"-19"31,20-1 1186,-1 21-736,-19-1-610,-20 1-480,20-20-32,-20 19-95,0-20-97,0 1 64,-20 0-417,0-20-319,20 0-161,-20-21-737,1-19-1985</inkml:trace>
  <inkml:trace contextRef="#ctx0" brushRef="#br0" timeOffset="46827.6782">20486 10929 18577,'59'20'32,"-19"-20"128,-1 20 961,1-20-1025,-19 0-256,-21 19-1025,0-19-4805</inkml:trace>
  <inkml:trace contextRef="#ctx0" brushRef="#br0" timeOffset="46950.6851">20486 11048 17616,'0'21'-32,"39"-21"833,1 0 64,-1 0-865,1-21-2435,19 21-12555</inkml:trace>
  <inkml:trace contextRef="#ctx0" brushRef="#br0" timeOffset="47310.7056">22392 10154 17136,'-21'0'128,"1"20"-288,20-1 224,0 22 96,0 18-32,0 1-64,0 39-64,0-19-448,20-1-705,-20 21-257,21-41-1056,-21 1-1794,20-1-3363</inkml:trace>
  <inkml:trace contextRef="#ctx0" brushRef="#br0" timeOffset="47505.7168">21657 10909 16207,'-100'0'1505,"100"0"-896,21 20-193,38-20 97,40 20-161,40-20-32,40 0-159,19 20 127,21-20 256,19 0 97,0 0-321,-20 0-288,-58 0-448,-81 0-1794,-20 0-2050</inkml:trace>
  <inkml:trace contextRef="#ctx0" brushRef="#br0" timeOffset="47852.7367">21616 11505 16559,'0'-19'1185,"0"19"-896,0 19-1,0 2 128,0 18-63,0 21-289,0-1-64,0 1-32,21 19-129,-21-19-607,0-20 608,20-2-65,0 3-223,0-41-225,-20 20-384,19-20-1857,-19-20-5254</inkml:trace>
  <inkml:trace contextRef="#ctx0" brushRef="#br0" timeOffset="47981.7442">21815 11684 13612,'60'0'1250,"-19"0"-898,-3 20 96,3-20-320,-3 0-128,3 0-832,-21 0-3428</inkml:trace>
  <inkml:trace contextRef="#ctx0" brushRef="#br0" timeOffset="48140.7531">21995 11565 14862,'-20'40'864,"20"-20"-607,0 19 1088,0 1-544,0 20-257,0-1-576,0-19-897,20 20-1153,-20-41-1249,20 0-4196</inkml:trace>
  <inkml:trace contextRef="#ctx0" brushRef="#br0" timeOffset="48674.7837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1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69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39">23643 6736 15662,'-81'0'641,"62"0"-257,-1 20 449,20-20 352,20 0 0,19 20-128,40-20-576,2 0-225,18 20-96,19-20 64,21-20-31,-19 20-225,-1-20-225,1 20-768,-41 0-672,-20 0-1250,-39 0-4388</inkml:trace>
  <inkml:trace contextRef="#ctx0" brushRef="#br0" timeOffset="55652.1828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26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4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26">7880 10770 18737,'19'20'-64,"41"-20"64,20 0 96,19 0 193,40 0 287,19 0-127,21 20-385,1-20 64,18 0 160,0 0 192,-39-20 33,0 20-385,-60 0-352,-19 0-865,-42 0-128,-18 0-1346,-40 0-4195</inkml:trace>
  <inkml:trace contextRef="#ctx0" brushRef="#br0" timeOffset="74694.2721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2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1">10043 10293 15726,'0'20'385,"20"-20"-161,21 0 833,38 0-160,-20 0-545,40 0-192,20 0-96,-20 0-64,-20-20-192,2 20-1121,-42 0-2915</inkml:trace>
  <inkml:trace contextRef="#ctx0" brushRef="#br0" timeOffset="76360.3674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1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89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19">11869 10293 15406,'61'0'1666,"-22"20"-1026,21 0 1186,19 40-128,0-21-33,0 21-800,-18 19-449,-2 1-287,-19-1-162,-1 21-127,-19-21 256,-20 0-384,0 2-96,-20-2-65,-19 0-1216,-1-19-225,-19-1-2082</inkml:trace>
  <inkml:trace contextRef="#ctx0" brushRef="#br0" timeOffset="80117.582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5:25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13756 2861 6886,'0'0'577,"0"0"896,0 0-736,-20 0-129,20 0 738,0 0 287,0 0-768,0 0-577,20 0-192,-20-20 321,0 20-1,20 0-96,-20 0-95,0 0-65,19 0 0,1 0-32,0 0-64,0 0 32,19 0-64,-19 0 32,21-21-96,-3 21 32,3 0-32,-1 0 0,19 0 64,-19 0-32,19 0-32,0 0 0,2 0 0,-3-19 0,3 19 32,-2 0 0,1 0-96,-1 0 0,-19 0 0,40 0-64,-22 0 31,3 0-31,18 0 160,-20 0-32,20-19 32,2 19 0,-23 0-32,3 0-32,18 0-32,-20-20-192,20 20-225,-19 0-63,20 20 95,-22-20 193,23 0 192,-2 0 32,0 0 96,0 0-96,2 0-32,-22 0-96,20-20-1,0 20 1,2 0-32,-2 0 160,0 0 64,20-20-32,-20 20 32,20 0 0,-18 0 32,18-21 96,-20 21-32,20 0-64,-40 0 32,20 0-32,2 0-32,-22 0 0,20-19 0,0 19 0,2 0 0,-22 0-64,-19 0-352,-1 0-1378,1 0-6630</inkml:trace>
  <inkml:trace contextRef="#ctx0" brushRef="#br0" timeOffset="1063.0606">18937 2820 3939,'-20'0'5029,"20"0"-3780,0 0 705,0 0-417,0 0-415,20 0-65,1 0-417,-3-19-448,22 19-128,1 0 65,18-19-65,0 19 32,21 0-64,-1 0-32,41 0 0,-1 0-32,19 0 64,2 0-64,-2 0 32,1 0 32,1 0-64,-21 0-353,-20 0-544,-20 0-256,-20-20-737,-39 20-2049</inkml:trace>
  <inkml:trace contextRef="#ctx0" brushRef="#br0" timeOffset="4737.2706">16575 576 4964,'0'-20'1185,"20"0"97,-20 20 1024,0-19-769,0 19 1,-20-20-65,20 20-672,0-21-353,-20 21-320,20 0-192,-21 0-96,3 21 96,-2-1 64,-21-1 32,21 21 0,2 0-32,18 20 64,-21-21-32,21 21-32,21-1 64,-3-18-96,2-2 64,21-20 0,-3 1-32,3 1 0,18-21 0,-19 0 0,0-21 32,-1 1 32,1-19-32,-20-1 97,-1 1-33,-19-1 32,0 0 96,-19 0 0,-1 0-96,0 1 0,-20-1 129,1 0-161,-1 21-96,-19 19 32,19 0-96,1 0-32,-2 39 32,21-19 0,0 20 31,20-1 33,20-18-128,0 18 0,39-19 32,-18 20-96,18-21-96,1-19-1026,-1 0-2882</inkml:trace>
  <inkml:trace contextRef="#ctx0" brushRef="#br0" timeOffset="4940.2826">17111 556 15855,'20'0'-129,"-20"0"386,19 0 415,1 0-544,0 0-160,0 0-32,0 0-1601,-1 0-3716</inkml:trace>
  <inkml:trace contextRef="#ctx0" brushRef="#br0" timeOffset="5076.2902">17111 655 14958,'-20'40'-225,"20"-20"706,20-20 224,0 20-417,-1-20-224,21 0-1281,0 0-5990</inkml:trace>
  <inkml:trace contextRef="#ctx0" brushRef="#br0" timeOffset="5292.3027">17865 457 4067,'40'-59'5446,"-20"38"-14958</inkml:trace>
  <inkml:trace contextRef="#ctx0" brushRef="#br0" timeOffset="5624.3217">17686 139 13388,'-20'-20'288,"20"20"705,0-20-128,0 20-641,20 0 321,0 0-129,1 0-320,17 0-96,23 0 64,-22 0-64,21 0-96,-21 0-288,1 0-385,0 0-768,-21 0-1794,1 0-3812</inkml:trace>
  <inkml:trace contextRef="#ctx0" brushRef="#br0" timeOffset="6136.351">17786 99 9801,'0'-20'544,"0"20"-352,0 0 577,0 0-96,0 0 352,0 20 352,20 0-608,-20 0-193,20 19 33,0 1 32,-1 20-65,1 0-159,-20 0-65,20 18 32,-20 2-224,0 0 97,20 19-161,-20 0-64,0 0 160,0-19-32,20 0 64,-20-1-64,0-19 1,0 19 63,-20-19 64,20-1-160,0 1-32,-20 0-32,20-21-32,0 21-32,-20-20 64,20-1-160,0-19 96,0 20 0,0-19 0,-20-2 32,20-19-64,0 0 128,20 19 1,-20-19 159,20 0-128,0 21 32,0-21-96,-1 0-32,21 0-224,-20 0-192,19 0-577,-19 0-641,0 0-1409,0 0-6342</inkml:trace>
  <inkml:trace contextRef="#ctx0" brushRef="#br0" timeOffset="7095.4056">18460 20 8872,'0'-20'64,"0"20"929,-19 0-577,19 0-480,-20 0 64,0 0 353,20 0 95,-20 0 97,0 40 127,20-1 65,-19 1-161,19 0-127,0 19-193,19 1-128,1 0 64,0-21-96,20 1-96,19-20 97,-18 0 31,17-20 0,-17-20-32,18 20-32,-39-39-96,20 18 32,-40-18 0,0-1 32,0 0-96,0 0-64,-40-19 32,20 19 64,-39 0 32,18 1 64,-17 19 128,-3 0-64,22 20-192,-1 0 32,0 40-32,40-21 32,-19 21 32,38 0 32,1-1 32,20 1-128,-1-20 32,1 20 0,19-20-32,-19-20-321,1 20-1248,-2-20-2980</inkml:trace>
  <inkml:trace contextRef="#ctx0" brushRef="#br0" timeOffset="7499.4286">18937 338 5829,'0'0'3107,"0"0"-3139,0 0 705,-20 0 95,20 0-159,0 19 160,0 1-193,0 1-384,0-2-64,20 1 33,1 0 191,-3-20 64,2 19-127,21-19 63,-21-19 224,-2-1-95,3 0-193,-1 1-32,-20-2 65,-20 1-257,-1 1-64,-17-1-128,-3 20-801,3 0-2338,-3 20-8520</inkml:trace>
  <inkml:trace contextRef="#ctx0" brushRef="#br0" timeOffset="8696.4974">18599 655 8968,'-20'-19'160,"0"19"481,2-20 160,18 20-737,-21 0 448,1 0 257,0 0-641,0 0 0,1 20 320,19-1-63,-20 2-161,20 18 64,0 21-160,20-41-64,-1 21 65,1 1-97,0-22-64,21 1 64,-3-20-32,-18 19 96,21-19 32,-2 0 64,-19 0 32,0-19 65,0 19-129,0-20 0,-20 1 96,0-22-96,0 22 64,-20-21-95,0 20-161,0-20-1,-19 1 66,19 18-66,-21 2 1,1-1-32,22 20 0,-3 20 32,1-20 96,0 19 32,20 2 1,0 18 63,20-19-64,0 0 64,1 0-32,-3-1-64,22 2-64,1-2-64,-21-19-288,-1 20-641,21-20-1794,-20 0-4163</inkml:trace>
  <inkml:trace contextRef="#ctx0" brushRef="#br0" timeOffset="8870.5074">18996 815 7366,'0'19'6022,"0"-19"-5926,0 20 705,0 1-353,0-2-383,0-19-130,0 20-831,0-1-2628</inkml:trace>
  <inkml:trace contextRef="#ctx0" brushRef="#br0" timeOffset="9129.5222">18660 1172 16399,'0'20'224,"0"-20"-1057,0 0 193,0 0-3524,0 0-5701</inkml:trace>
  <inkml:trace contextRef="#ctx0" brushRef="#br0" timeOffset="9266.53">18699 1271 3651,'0'20'10922,"0"-20"-12363,0 0-1730</inkml:trace>
  <inkml:trace contextRef="#ctx0" brushRef="#br0" timeOffset="9404.5378">18739 1391 14189,'0'39'737,"0"-39"-801,20 0 96,-20 0-3652</inkml:trace>
  <inkml:trace contextRef="#ctx0" brushRef="#br0" timeOffset="10190.5828">18520 1649 7527,'0'0'128,"0"0"96,0 0 673,0 0-513,0 0 929,0-20 609,0 20-609,0-20-63,0 20-514,-20-20-319,20 20-225,-20 0-192,0 0-32,20 0 0,-19 20 0,-1 0-32,20 20 32,0-20 64,0 19 0,0 1 0,20-20-32,-1 20-96,21-21-32,1 2 192,-3-21-128,3 19 192,-1-19 32,19 0 32,-39-19 32,19-2 129,-19 2-33,0 0-32,-20-2-128,-20 1-224,0-20 32,-19 20-32,-1-19 128,1 19 64,-1-20 1,-1 20-129,3 20-97,-3 0 65,21 0 32,0 0-96,20 40 160,20-20 32,0 0-64,0 0 33,19 19-65,1-19-161,1-20-63,-2 20-513,1-20-1825,0 0-5606</inkml:trace>
  <inkml:trace contextRef="#ctx0" brushRef="#br0" timeOffset="10853.6208">18996 1788 12107,'0'21'32,"0"-21"769,0 19 288,0 0-833,0 2-128,0-21 128,0 19-160,0 2-31,0-21 159,0 20 705,0-20-353,0-20-448,20 20-96,-20-21 32,21 2-96,-21-2 32,20 2 0,-20 19 32,18-19-64,3 19 193,-21 0 95,20 0 64,0 0-160,-20 0-96,20 19-32,-20 0-224,19 2-865,1-2-961,-20 2-1537,20-21-3748</inkml:trace>
  <inkml:trace contextRef="#ctx0" brushRef="#br0" timeOffset="11855.6777">19314 99 7527,'0'-20'192,"0"20"865,0-20 96,0 20-448,0 0-97,0 0 1,0 0-193,20 0-256,-20 20-32,20-20 129,-1 0-33,1 20-64,0-20 0,1 0-32,-1 0-64,-20 0-32,20 0-32,-2 0-64,-18 0 32,21 0 0,-21 0 96,0 20 96,20 0 33,-20 0-1,20 20-96,-20-21-64,20 21 0,-1 20 32,-19-21-64,20 21 96,0-1-64,-20 1 0,0 20 0,0-20 32,0 19 160,0 0-191,0-19 63,0 20-32,0-2-32,0-17 32,0 18 0,20-19-32,-20-1 32,0 21-32,0-20 96,20 18-64,-20-18 64,0 0-64,0-20 32,0 19-96,19-19 0,-19 0 0,0-21 0,0 21 0,20-19 0,-20 18 64,0-19-32,0 20 33,0-20-1,0 0-32,0-1-32,0 1 0,0 20 0,0-20 64,0 0-128,0-20 128,0 19 128,0-19 64,20 0-128,-20 20 0,0-20 129,0 0 63,0 0-32,-20 0-288,20-20-64,-20 20 128,1 0 32,-1 0 32,-20 0-128,20 0-32,-19 0-897,-1 0-2658,1 0-9641</inkml:trace>
  <inkml:trace contextRef="#ctx0" brushRef="#br1" timeOffset="15034.8596">19434 318 10057,'0'0'673,"0"0"1184,0-20-1056,0 20 224,20 0 192,0 0-288,-2 0-352,3 20-97,19-20 97,-1 0-289,21 20 0,-1-20-192,1 0 65,20 0-33,-22 0-192,3 0 32,-22 0-321,1 0-127,-20 0-225,-1 0-256,-19 0-1313,0-20-3235</inkml:trace>
  <inkml:trace contextRef="#ctx0" brushRef="#br1" timeOffset="15503.8864">20446 218 13708,'-20'0'737,"20"0"-513,0 0 353,0 0-33,40 0-191,-1 0-65,1 0-192,19 20-128,1-20-480,-21 0-994,2-20-2434</inkml:trace>
  <inkml:trace contextRef="#ctx0" brushRef="#br1" timeOffset="15691.8972">20604 59 3267,'-19'-19'6854,"19"19"-6341,19 0 1152,-19 39-672,20 1-577,-20 19-287,20-19-65,0 40-385,-20-21-960,21 1-288,-3-20-225,-18 0-768</inkml:trace>
  <inkml:trace contextRef="#ctx0" brushRef="#br1" timeOffset="16059.9184">20802 0 9769,'21'0'3715,"-1"0"-3683,-20 40 64,20-1-64,0 21 0,-20 0-32,0-1 32,19 1-32,-19-1 0,0-19 0,0-20 33,0 0 31,0-1-64,20-19-97,-20 0-159,20-19 0,-20-1-128,20 0-417,-20 1 288,20-22 545,-20 22 545,19-1 608,1 0-96,0 20-769,-20 20 97,20-20-129,1 39-224,-21-19 0,20 20-256,-20-20-513,0 19-960,18-18-1570,2-1-5285</inkml:trace>
  <inkml:trace contextRef="#ctx0" brushRef="#br1" timeOffset="16347.9349">21201 476 8039,'19'0'-224,"1"0"897,0-19 576,0 19 416,0-20 225,-1 0-449,-19 1-800,0 19-513,0-21-256,-19 21-64,-1-20 64,0 20 32,0 0-32,-19 20 63,39-20-31,-20 21 96,20 18 0,0-19 64,20-1 1,19 2-194,-19-1-127,20-1-352,19-19-674,-19 0-2049</inkml:trace>
  <inkml:trace contextRef="#ctx0" brushRef="#br1" timeOffset="16528.9454">21438 338 14445,'0'-20'-480,"0"20"992,20 0 1,0 0-33,19 0 257,1 0-257,19 0-416,-18 0-416,-1-20-801,-21 20-481,1 0-4355</inkml:trace>
  <inkml:trace contextRef="#ctx0" brushRef="#br1" timeOffset="16737.9574">21578 79 8680,'0'20'833,"20"-20"1793,-20 40-672,0-1-897,18 1-449,-18 0-191,21 20-289,-21-21-32,20 21-64,-20-20-384,20 0-865,-20-1-1922,20-19-5221</inkml:trace>
  <inkml:trace contextRef="#ctx0" brushRef="#br1" timeOffset="17184.9829">21995 457 10473,'0'-20'161,"0"20"735,0-20-703,-20 20-289,-1 0 96,1 20 64,2-20-96,-3 20 0,1-1 32,0 2 0,20-1 64,-20-1 32,40 1-256,-20 0-353,20 0-96,21-20 97,-23 0 64,2 0 255,21 0 225,-21-20 513,-20 0 544,18-19-64,-18 19-320,0 20 416,0-21-225,-18 2-159,18 19-320,0 0-257,0 0 64,0 19-32,0-19-96,0 21-448,18-1-449,23-1-961,-21 1-2081</inkml:trace>
  <inkml:trace contextRef="#ctx0" brushRef="#br1" timeOffset="17510.0014">22331 99 13196,'-19'-20'384,"19"20"-1120,-20 0 736,20 20 64,-20 0 0,20 0 480,0 19-191,0 21-129,0-20-96,0 20 64,0 0-64,20-1 64,0-19-95,-1-1-482,1 1-384,0-20-640,1 0-1217,17-20-4805</inkml:trace>
  <inkml:trace contextRef="#ctx0" brushRef="#br1" timeOffset="17740.0144">22491 258 10057,'0'0'1473,"0"20"577,0 0-448,0 20-577,20-21-256,-20 22-385,0-2-224,19-19-160,-19 20 64,20-20-192,-20 19-449,0-19-640,20-20-961,-20 20-3043</inkml:trace>
  <inkml:trace contextRef="#ctx0" brushRef="#br1" timeOffset="18007.0298">22550 159 10602,'20'-40'-32,"-20"20"1153,20 0 672,-20 20-351,20 0-1,-1 20-352,1 0-641,20 20-63,-20 0 31,19 19-160,1 1-31,1-21-257,-2 21 32,-19-20-96,0 0-97,0-1 33,-20-19 96,0 0-192,-20 0-128,20 0-1026,-20-20-3330</inkml:trace>
  <inkml:trace contextRef="#ctx0" brushRef="#br1" timeOffset="20190.1548">19434 834 11498,'-21'0'1121,"21"0"-352,0 0-288,0 20 191,21-20 321,19 0 64,-1 21-192,21 18-385,-1-20-127,20 22-33,20-21-256,-20 19 32,21-20-32,-1 22-96,-39-21 96,19-1-64,-38 1-192,-3 0-416,3-20-706,-41 0-1312,0 0-2563</inkml:trace>
  <inkml:trace contextRef="#ctx0" brushRef="#br1" timeOffset="20644.1808">20685 1073 6950,'0'0'3587,"-21"0"-2209,21 0 480,0 0-1058,21 20 353,-3-20-160,2 0-352,21 0-321,18 0-256,1 0 32,-21 0-128,21 0-416,-1 0-1057,-18 20-1538,-3-20-1666</inkml:trace>
  <inkml:trace contextRef="#ctx0" brushRef="#br1" timeOffset="20854.1928">20942 953 10730,'-20'0'-96,"20"21"1505,0-1-192,20-1-224,-20 1-160,0 20-385,0 0-320,20 19-32,-20-19-192,0 0-448,20-1-481,-1 1-897,-19-19-1121,20-2-1825</inkml:trace>
  <inkml:trace contextRef="#ctx0" brushRef="#br1" timeOffset="21200.2124">21120 933 10057,'20'-19'1954,"1"19"-1858,-21 19 513,20 22-1,0-21 129,-20 38-65,19-17-287,-19 18-257,0 1 32,0-20-64,0-1 0,0 1-32,20-19 64,-20 18 33,20-39-129,-20 0-289,20 0-95,-20 0 96,20-20-32,-20 1-193,0-2 417,0 1 416,19 0 321,-19 0-32,0 20-545,0 0-96,0 0 32,0 0-32,0 20 32,20 0-321,-20 0-1024,20 1-1954,0-2-4452</inkml:trace>
  <inkml:trace contextRef="#ctx0" brushRef="#br1" timeOffset="21474.2283">21478 1352 12043,'0'0'-32,"0"0"-32,21 0 672,-3 0-159,2 0 384,0 0-1,1-21-543,-1 21-65,-2-20 256,-18 20 161,0-20-321,0 0-416,-18 20-96,-2-19 64,-1 19 32,21 0 96,-20 19-64,0 1 64,20 0 32,0 0 0,0 1-160,40-2-257,-19 1-512,17-1-1185,3-19-1825</inkml:trace>
  <inkml:trace contextRef="#ctx0" brushRef="#br1" timeOffset="21632.2373">21736 1311 10986,'-20'-40'1537,"20"40"-191,20 0 31,-20-19-576,20 19-353,0 0-160,19 0-192,-19-20-288,20 20-865,1-20-1569,-23 20-3524</inkml:trace>
  <inkml:trace contextRef="#ctx0" brushRef="#br1" timeOffset="21792.2464">21895 1073 7655,'-20'0'416,"20"0"993,0 20 705,0 0-384,0-1-545,0 1-608,0 20-449,0 0-32,20-1-641,-20-19-608,21 20-1089,-3-19-1922</inkml:trace>
  <inkml:trace contextRef="#ctx0" brushRef="#br1" timeOffset="22101.2641">22114 1331 11723,'19'-20'224,"-19"20"256,0 0-95,-19 0-257,19 0 32,0 20-96,-20-20-32,20 0-128,0 21-96,20-2 192,-20-19 0,19 0 32,-19 20 64,0-20 0,20 0 0,-20 0-32,0-20-32,0 20-64,0-19 32,20 19 192,-20-21 129,0 21-97,0 0-480,0 0 159,0 0 194,0 0-97,0 21 96,20-21-96,-20 19-481,20 1-928,-1-20-2307</inkml:trace>
  <inkml:trace contextRef="#ctx0" brushRef="#br1" timeOffset="22296.2753">22450 1052 7719,'21'-19'5669,"-21"38"-5573,-21 2 705,21 19 256,-20-21-288,20 41-321,0-20-256,0-1-544,20 1-801,1 1-865,-1-22-1441</inkml:trace>
  <inkml:trace contextRef="#ctx0" brushRef="#br1" timeOffset="22541.2893">22649 1172 15150,'0'0'-64,"20"0"128,-20 0 320,20 0-31,0 20 63,-20 0-96,21 0-256,-21 0 0,0-1-64,0 1 64,-21 0 0,21 0-31,0 1-1,0-2-97,21 1-127,-3-1-320,2-19-417,0 20-1089,21-20-1730</inkml:trace>
  <inkml:trace contextRef="#ctx0" brushRef="#br1" timeOffset="22737.3004">22829 1013 12972,'39'20'224,"-19"-1"1025,20 22-64,-1-2 257,-19 1-33,0 0-640,19 19-609,-19 1-160,-20-20-352,0 19-449,0-19-544,-20 0-1634,1-21-3716</inkml:trace>
  <inkml:trace contextRef="#ctx0" brushRef="#br1" timeOffset="23362.3361">19553 1847 14029,'-20'21'384,"0"-21"353,20 0-449,20 0 129,20 0 223,-1 19 1,21-19-321,58 21-64,22-21 65,58 20 351,1-1-255,-40 1-481,-21 0 256,-39-20-481,-20 20-159,-38-20-353,-1 20-640,-40-20-1442,0 0-2242</inkml:trace>
  <inkml:trace contextRef="#ctx0" brushRef="#br1" timeOffset="23767.359">21280 2007 14381,'0'20'1057,"39"-20"-1121,-19 0 545,20 0-225,19 0 192,-19 0 225,-1 0-321,22 0-384,-23 20-160,3-20-449,-21 0-864,0 0-2339,-20 0-4708</inkml:trace>
  <inkml:trace contextRef="#ctx0" brushRef="#br1" timeOffset="23940.369">21517 1887 12940,'-18'41'352,"18"-2"641,0 1-577,18 19-255,-18 1-65,20-20-32,0-1-449,1 1-1184,-1 1-673,-2-22 160,3 0-609</inkml:trace>
  <inkml:trace contextRef="#ctx0" brushRef="#br1" timeOffset="24293.3894">21736 1847 12427,'20'21'2242,"0"-2"-2242,0 22 289,-1-2-1,-19 21-96,20-1-96,-20-19 0,20 19-96,-20-39-96,0 0 32,0 0 0,0-20-128,0 20 320,0-40-128,0 20 96,-20-20-384,20 0 256,0-19-256,20 39 256,-20-20-129,0 0 65,20 20 224,0 0 353,-20 20-97,21 0 1,-21-1 95,0 21-96,18-20-288,-18 21-96,20-22-672,1 0-609,-1 2-1346,-20-2-2113</inkml:trace>
  <inkml:trace contextRef="#ctx0" brushRef="#br1" timeOffset="24553.4044">22054 2286 8936,'20'0'32,"0"0"2242,19-21-1025,-19 21 65,0-20 95,20 0-96,-40 0-768,19 20-321,-19-20-64,0 20-192,-19-19-288,-1 19-1,0 0-63,0 0 288,0 19-32,20 1 64,0 20 96,0-20 0,20 1-64,0-2 128,20 0-256,-1 2-577,1-21-1313,-1 0-2754</inkml:trace>
  <inkml:trace contextRef="#ctx0" brushRef="#br1" timeOffset="24727.4143">22312 2166 12267,'0'0'2306,"0"0"-1665,19 0 544,1 0-64,21 0-576,-3 0-33,3 0-288,-21 0-224,19 0-32,-19-20-448,0 20-801,-20-20-1378,0 0-2818</inkml:trace>
  <inkml:trace contextRef="#ctx0" brushRef="#br1" timeOffset="24885.4234">22511 1967 9064,'0'60'993,"19"-21"2050,-19 1-673,0 0-896,0-1-930,-19 1-416,19 21-288,0-23-961,0 2-1153,0-19-2819</inkml:trace>
  <inkml:trace contextRef="#ctx0" brushRef="#br1" timeOffset="25224.4428">22768 2265 15150,'-59'0'-96,"39"0"192,0 21 384,0-2-288,0 0 33,20 2-33,0-21-64,0 40-512,40-21 63,-20-19 97,21 0-384,-23 0-449,22 0 384,-19 0 577,-1-19 160,-20-2 224,0 2-128,0-2-160,0 21 289,-20-19 287,20 19 65,-21 0-225,21 19-128,0-19 97,0 21 95,21-2-159,17 2-65,3-2-256,-1 1-289,-1-20-447,1 20-1250,-1-20-3748</inkml:trace>
  <inkml:trace contextRef="#ctx0" brushRef="#br1" timeOffset="25455.456">23066 1868 14765,'-20'19'-64,"20"22"609,-19-2 736,19 21-64,0 19-192,0 0-192,19-19-481,1-19-223,20 18-258,-1-19-287,1-21-737,-20 1-1538,19 0-4131</inkml:trace>
  <inkml:trace contextRef="#ctx0" brushRef="#br1" timeOffset="25772.4741">23325 2106 14862,'0'40'192,"0"-20"416,0 19 97,0 1-193,18-20 65,-18 20-321,0-21-96,0 2-96,0-2 97,0-19 223,0 0 64,0 0-704,0 0-64,21 0-193,-21-19-448,20-2-320,-20-17 801,20 17 736,0 1 96,-1 0 289,-19 20 64,20 0-33,0 20 129,-20 0-288,20 1-225,-20-2-160,0 21-320,20-21-833,-20 21-1634,20-20-3779</inkml:trace>
  <inkml:trace contextRef="#ctx0" brushRef="#br1" timeOffset="25960.4848">23742 2245 16399,'59'20'1313,"-39"-20"-544,19 0-96,1 0-353,-20 0-256,19 0-1057,-39 0-1665,20-20-5126</inkml:trace>
  <inkml:trace contextRef="#ctx0" brushRef="#br1" timeOffset="26133.4947">23920 2086 4932,'-20'20'8360,"20"20"-6822,0-20 511,0 19-63,0 1-480,-20 1-673,20-22-641,0 21-128,0-21-545,0 21-640,0-20-608,20 0-2211</inkml:trace>
  <inkml:trace contextRef="#ctx0" brushRef="#br1" timeOffset="26321.5054">24119 2185 14381,'0'40'128,"0"-20"1025,0 0 449,0 1-545,0-2-513,0 0-448,0 2-448,0-2-1025,20 21-513,-20-20-2306</inkml:trace>
  <inkml:trace contextRef="#ctx0" brushRef="#br1" timeOffset="26596.5211">24198 1928 1089,'0'-20'12459,"20"-1"-13323,0 21 1248,-1 0 769,21 21 352,0-1 321,-1 19-737,1 1-128,19 39-32,-18-19-64,-1 19-673,-22-18-32,23-2-96,-41 0-96,20-19-128,-20-20-160,-20 19-513,0-19-288,-1 20-769,-17-20-4452</inkml:trace>
  <inkml:trace contextRef="#ctx0" brushRef="#br2" timeOffset="37067.1198">10600 417 4228,'20'20'544,"-20"-20"1410,18 0-160,-18-20-609,0 20 576,0-19-191,0 19-641,0-21-353,0 1 97,0-19 256,0 19-96,0 0-257,-18 0-320,-2 0-256,0 0-96,-1 1 32,-17 19-32,17 19 0,1 21 32,20 0 64,0 0 96,0 39-64,0-20 0,20 21 32,19 0-32,-19-1 32,21-19-128,-3 19-320,-17-39-961,-1-1-1378,0 2-3139</inkml:trace>
  <inkml:trace contextRef="#ctx0" brushRef="#br2" timeOffset="37240.1296">10381 875 15919,'-20'0'2306,"20"-21"-2498,0 21 224,0 0 160,40-20-192,-20 20 384,39-19-352,-18-2-64,-3 2-160,23 19-513,-22-20-928,1 20-2691</inkml:trace>
  <inkml:trace contextRef="#ctx0" brushRef="#br2" timeOffset="37832.1635">10956 735 9288,'0'-20'961,"0"20"-897,0 0 1025,20 20-544,-20 0 192,21 19-129,-21-18-352,20-2-128,-20 22-31,18-41-1,-18 19 288,0-19 385,0 0-801,0 0-417,0-19-63,-18-2 95,18-18 161,0-1-96,0 20-513,0-20 577,0 1 512,18 18 513,2 2 159,-20 19-319,21 0-289,-21 0 1,20 19-97,0 2-96,-20-2-96,19 1 64,-19 0-96,20-20 64,-20 20 160,0-20 128,20 0-159,-20 0-161,0-20-32,20 0 32,-20 20-33,0-20-63,20 1-96,-20 19 160,20 0 160,-20 0 161,19 0 31,-19 19-96,20-19-128,-20 40-96,20-20-416,0 0-801,-20-1-2211,21 2-7078</inkml:trace>
  <inkml:trace contextRef="#ctx0" brushRef="#br2" timeOffset="37984.1725">11473 676 15182,'20'19'-320,"-20"1"416,0 0-289,20 0-1408,0 0-609,-1-1-2018</inkml:trace>
  <inkml:trace contextRef="#ctx0" brushRef="#br2" timeOffset="38149.182">11434 497 16623,'-20'-40'64,"20"40"-480,0-20-65,0 0-2369,0 20 640,20 0-2755</inkml:trace>
  <inkml:trace contextRef="#ctx0" brushRef="#br2" timeOffset="38430.1977">11671 655 7783,'20'40'961,"-20"-20"2466,0-20-384,0 0-1570,0 0-800,0 0-481,0-20-160,0 20-96,0-19-352,0-2-97,0 2-159,20-1 319,-20 0 193,0 20 160,20-20 192,-20 20 193,19 0 319,1 20-127,-20-20-289,20 20-224,0 0-32,1-1-32,-3 21-288,-18-20-609,20 0-736,1 0-2147</inkml:trace>
  <inkml:trace contextRef="#ctx0" brushRef="#br2" timeOffset="38921.2258">12049 536 9352,'-20'-19'-480,"20"19"640,-20 19 1089,20 1 97,0 0 671,0 0-799,0 20-610,20-21-384,19 21-96,1-20-63,0 0-65,-1 0 64,2-20 64,-21 0-32,18-20-64,-17 0 96,-21 0-96,0 1 0,0-2-32,0-18-96,-21 19-96,21 0 128,-20-20 224,2 21 512,18-1-287,0 20-513,0 0 224,0 0 160,0 20-96,0 19-64,18-19 32,2 0-384,1 20-673,19-21-960,-21 2-1827,1-2-5701</inkml:trace>
  <inkml:trace contextRef="#ctx0" brushRef="#br2" timeOffset="39231.2435">12426 576 12235,'0'20'-32,"0"-20"224,20 20-224,-20 0-128,0-1 64,0-19-64,0 21 160,19-21-96,-19 0 96,0-21 256,0 2 321,0-1 191,0 0-351,0 0-1,20-20 449,-20 21 96,20-1 96,-20 20-577,20-21-256,0 21 97,-1 21 95,-19-21-256,20 39-32,0-19-128,0 0-640,1 0-866,-3 20-1857,2-21-6150</inkml:trace>
  <inkml:trace contextRef="#ctx0" brushRef="#br2" timeOffset="39491.2588">12902 457 15951,'0'-40'-96,"0"40"1185,-20 0-865,1 0 416,-1 0 321,20 40-288,-20-21-353,20 22 1,0-2 63,0-19 96,20 20 65,19-20-65,1-1-191,0 2-33,-1-21 0,-19 19-320,0-19-481,1 0-1601,-21 0-1601,0 20-10539</inkml:trace>
  <inkml:trace contextRef="#ctx0" brushRef="#br2" timeOffset="41316.3629">13459 119 3267,'-21'-40'5765,"21"40"-4260,0-20 481,-20 20-736,20 0-1090,0 0-32,0 20 256,-20 0 161,20 20-65,0 20-128,0 19-223,20-19-33,-20 19-32,20 1-128,1-21-577,-3 1-640,22-21-897,1 1-1698</inkml:trace>
  <inkml:trace contextRef="#ctx0" brushRef="#br2" timeOffset="41748.3879">13756 497 15150,'-20'-21'-224,"0"21"160,20 0-161,-20 0-351,20 21 288,0-21-161,0 20-191,20-20 447,0 19 193,-20-19 64,20 0 97,0-19 127,-20 19-64,19 0 128,-19-20 1,0 20-1,0 0-256,0-21-128,0 21-352,0 0-577,0-19-320,0 19-129,0-20 385,0 20 1153,0-20 993,0 1 449,0-22-481,-19 22 96,19-1-448,-20 0-513,0 0-320,0 0-32,-19 20-96,19 20 31,-20 20 33,40-20 96,-21 19 64,21 1 0,21 0 192,-1 0 1,20-1 63,-1-19-160,1 20-96,19-40-641,-19 20-736,-1-20-1410,1 20-3619</inkml:trace>
  <inkml:trace contextRef="#ctx0" brushRef="#br2" timeOffset="42282.4184">14272 377 10602,'0'-20'3267,"-20"20"-3171,0 0 704,0 0-607,20 0 287,-20 20 193,20 1-385,0-2-96,0 1-96,0 19-32,20-18-160,0-1-384,0-1-353,19 1-1217,1-20-2370</inkml:trace>
  <inkml:trace contextRef="#ctx0" brushRef="#br2" timeOffset="42548.4332">14510 457 12427,'-19'0'1057,"-1"0"-768,20 0 95,-20 0-416,20 19 64,0 2 0,0-1-192,20-1-257,0-19 33,-1 20 224,1-20 128,20 0 96,-20 0 128,19 0 289,-19-20-33,-20 20 257,0-19-33,0-1 33,0-1-481,-20 2 0,0-1-96,1 0-224,-21 20-128,20-19-929,0-2-1441,1 21-2755</inkml:trace>
  <inkml:trace contextRef="#ctx0" brushRef="#br2" timeOffset="42789.4472">14708 357 11018,'0'0'96,"-19"0"2242,-1 0-2114,0 0-192,20 0-96,-20 20-64,20 1-224,0-2-161,20-19 289,0 20 192,0 0 64,-1-1 321,1 2 543,0-21 258,-20 20-322,0-20-319,0 0-225,-20 19-352,20-19-865,-20 0-1986,1 0-5509</inkml:trace>
  <inkml:trace contextRef="#ctx0" brushRef="#br2" timeOffset="42939.456">14708 357 13773,'40'-19'64,"-19"19"1954,17 0-1378,-18 0-256,1-20-95,19 20-289,-21 0-545,1-20-1024,0 0-1570,0 20-5157</inkml:trace>
  <inkml:trace contextRef="#ctx0" brushRef="#br2" timeOffset="43089.4645">14827 119 11210,'0'20'1313,"21"0"1410,-21 20-1250,20 19-544,0-19-608,-1 19-450,21 1-799,-20-1-1026,0-18-2018,19-22-5349</inkml:trace>
  <inkml:trace contextRef="#ctx0" brushRef="#br2" timeOffset="43270.4749">15026 178 4772,'0'-19'10666,"0"38"-10506,20 2 1154,0 18-866,0 21-256,-1-20-192,1 20-480,0-21-866,0 0-1184,19-18-1730</inkml:trace>
  <inkml:trace contextRef="#ctx0" brushRef="#br2" timeOffset="43429.484">15046 178 17840,'0'-59'481,"20"39"-161,19 0 481,1 20-705,1-20-224,-3 20 64,3 0-833,-1 0-2178,-21 20-6022</inkml:trace>
  <inkml:trace contextRef="#ctx0" brushRef="#br2" timeOffset="43579.4925">15125 278 7110,'0'20'5189,"20"0"-3555,0 0 416,1-1-1730,17-19-224,-18 20-384,21-20-577,-2 0-1089,-19 0-2178,0 0-5027</inkml:trace>
  <inkml:trace contextRef="#ctx0" brushRef="#br2" timeOffset="43841.5072">15364 298 2978,'-20'-20'7175,"20"20"-6694,0 0 351,0 20-736,20 0-31,-20 19-1,20-19 0,0 20-192,-1-20-65,-19-20 418,20 20 1056,-20-20 288,20 0-864,-20-20-289,0 20 97,0-20-289,0 1-224,0-2-64,20 1-96,-20 1 0,0 19-1,20 0 65,-1 0 32,1 19 32,-20-19 64,20 20 32,0 1-160,-20-2-961,0 1-2274</inkml:trace>
  <inkml:trace contextRef="#ctx0" brushRef="#br2" timeOffset="44200.5277">15741 357 16303,'-21'-19'-128,"3"19"736,18 19-383,-20 1-161,20 1 0,20-2-321,-20 1-639,18 0-129,23-1-257,-21-19-543,0 21-674,-1-21 193,-19-21-288,20 21 1473,-20-19 961,-20-1-289,20 0-2017,-19 1 2211,-1-2 5923,0 1-832,20 20-1985,0-19-1538,0 19-160,0 0 161,20 0-514,19 0-447,-19 0-257,20 0-32,-1-20-128,1 20-96,-20 0-353,1-20-928,-21 20-3460</inkml:trace>
  <inkml:trace contextRef="#ctx0" brushRef="#br2" timeOffset="44360.5369">15919 119 12844,'40'0'320,"-40"20"1634,20 0-96,-20 20-449,0-21-544,21 21-673,-21 0-673,0-20-1504,0 19-578,0-19-2434</inkml:trace>
  <inkml:trace contextRef="#ctx0" brushRef="#br2" timeOffset="44504.5455">16137 278 13036,'21'20'929,"-21"-20"-737,20 20-192,-20 19-1954,20-19-3107</inkml:trace>
  <inkml:trace contextRef="#ctx0" brushRef="#br2" timeOffset="44618.552">16218 178 3683</inkml:trace>
  <inkml:trace contextRef="#ctx0" brushRef="#br2" timeOffset="44844.5648">16277 238 7815,'0'20'769,"0"-20"864,0 20-608,20 0-192,-20-20 224,0 20-288,20 0-289,-1-20-192,-19 0-127,20 0 127,0 0 641,-20-20 0,20 0-321,-20 0-448,-20 0-384,20 0-705,-20 0-1857,0 1-5478</inkml:trace>
  <inkml:trace contextRef="#ctx0" brushRef="#br2" timeOffset="45080.5785">16396 278 10153,'21'20'3491,"-21"-20"-608,18 0-865,-18 0-929,0 0-384,0 0-577,0 0-320,0 0-385,0 0-95,0 0-65,20 0 0,-20 0 385,20-20 288,1 20 64,-21 0 64,20-20 64,-20 20-160,0 0-128,0 20-1057,0-20-3043</inkml:trace>
  <inkml:trace contextRef="#ctx0" brushRef="#br2" timeOffset="45232.5872">16674 298 1121,'20'-40'16848,"-20"40"-16304,0-20 385,0 20-1185,0 0-961,0 0 31,20 0-575,-20 0-3428</inkml:trace>
  <inkml:trace contextRef="#ctx0" brushRef="#br2" timeOffset="45378.5951">16773 258 7142,'0'-20'289,"0"20"-257,20 0 160,-20 0-96,0 0 416,0 0-95,0 0-321,20 20-641,-20-20-2337</inkml:trace>
  <inkml:trace contextRef="#ctx0" brushRef="#br2" timeOffset="45521.6034">16913 139 13901,'0'-40'-929,"0"20"96,0 20-6822</inkml:trace>
  <inkml:trace contextRef="#ctx0" brushRef="#br2" timeOffset="45693.6132">16951 0 1569,'21'0'11723,"-1"0"-10442,0 20 641,19 0-481,-19-1 481,0 21-320,20 0-641,-21-20-513,1 20-448,0-1-769,-20 1-1345,0 0-448,-20-1-2819</inkml:trace>
  <inkml:trace contextRef="#ctx0" brushRef="#br2" timeOffset="46711.6713">10719 1212 10986,'-40'0'1025,"20"0"1217,-1 0-448,3 0-481,18 0 160,-20 0-480,20 0-576,20 0-321,-2 0 0,43 0-64,-2 0 32,40-20 64,20 0-96,40 0 64,20 0 64,20-19-96,19 19-32,40-20-32,1 20 97,-22 1-65,2-1 32,-41 20 32,-20-21-64,-18 21-96,-61 0-64,-20 0-481,-58 0-416,-3 21-705,-36-21-4836</inkml:trace>
  <inkml:trace contextRef="#ctx0" brushRef="#br2" timeOffset="52435.9988">12663 1192 6694,'0'-20'1505,"0"20"1538,0 0-961,0-20-897,0 20-64,-18 0-256,18 0-545,0 0-256,0 0-128,18 0 128,-18 0 33,0 20-1,20 0 0,0 0 0,1 0 0,-1 0 0,-2 19 0,23 1 32,-1-19-64,-1 18 128,21-20-159,19 22 95,0-22-96,0 1 32,21 19 0,-20-18-128,20-1 192,-21-1-352,20-19 128,-20 20-33,20-20 97,0 20 0,-20-20 128,2 0-160,-2-20 96,-20 20-64,-19 0 32,19 0 0,-18 0-128,-21 0 96,18 0-32,-17 20 64,-1-20 0,-20 40 96,20-20 64,0-1 161,-20 1-289,0 0 96,19 0-128,-19 0 0,20 1 0,-20-2-64,20 0 128,-20 2-192,20-21-257,-20 19-95,20-19-321,-20 21-544,0-21-865,0 0-2018</inkml:trace>
  <inkml:trace contextRef="#ctx0" brushRef="#br2" timeOffset="52739.0165">14272 1887 11659,'-20'0'192,"0"0"544,20 0-127,0 0-32,0-19 95,0 19-223,20 0-33,-20 19 129,20-19-97,19 21-160,2 18-128,-3-19-96,3 20 33,19-20 63,-21 0 64,1-20 545,-20 0 127,19-20-159,1 0-64,-1-20-161,1 20 1,-19 1-417,-1-1-128,-2-1-705,-18 21-1089,20-19-1985</inkml:trace>
  <inkml:trace contextRef="#ctx0" brushRef="#br2" timeOffset="60372.453">6510 2841 480,'-20'20'1601,"20"-20"289,-20 0-512,20 0-65,0 0 224,0 0 225,0 0-64,-19 0-289,19 0-288,0 0-256,0 0 0,0 0-97,0 0-191,0 0-225,0 0-96,0 0-159,0 0-33,19 0 32,1 0 0,20 0 0,-1 0-64,21 0 64,-1 0-160,20 0 32,20 0 128,-18 0-160,18 20 64,-20-20 32,21 0 96,-1 0-192,-20 0 32,0 0 64,-19 0-288,-21 0-385,-19 0-800,0 0-1762,-20 0-5221</inkml:trace>
  <inkml:trace contextRef="#ctx0" brushRef="#br2" timeOffset="63663.6409">7146 3954 8199,'-21'0'577,"21"0"-1,0 0 321,0 0 96,0 0 609,0 0-97,0 0-640,0 0-385,0 0-31,0 0 159,21 0 1,-21 0-225,20 0 1,-20 0-129,18 0 128,2 0-95,21 0-65,-21 0-96,-2-20-96,3 20 64,19 0-128,-20 0 64,-1 0 0,1-20-32,0 20-64,20 0 128,-21 0-96,1 0 32,0 0 96,21 0-96,-23 0 0,2-20 0,0 20 0,21 0 0,-23 0 0,3 0 0,-1 0 0,0 0-32,19 0 32,-19 0 32,20 0-32,-20 0 0,19 0 0,1 0-32,-20 0-32,19 0 128,-19 0-32,21-19-64,-21 19 0,19 0 32,1 0-32,-1 0 0,1 0 96,0 0-192,-1 0 96,1 0 64,-1 0-96,1 0 32,1 0 0,-23 0 32,2 0-32,1 0 0,19 0 32,-1 0 0,1 0-32,0 0-64,-1 0 32,22 0 160,-3 0-192,-17 0 96,18 0 32,0 0-32,21 0 64,-21 0-128,0 0 128,22 0-64,-22 0 0,20 0 32,-19 0 32,-1 0-192,20 0 192,-18 0-64,-3 0-32,22 0 64,-20 19-96,-1-19 128,20 0-64,-19 0-32,-1 0 160,20 20-160,-18-20 32,18 0 96,-19 20-64,-1-20-32,0 0 64,22 0-64,-22 20-32,0-20 64,21 0-64,-21 0 64,0 20-32,22-20 32,-22 0 0,0 0 0,1 0-32,19 0 64,-18 0-64,-3 0 32,-17 0 0,18 0-96,0 0 96,1 0-32,-21 0 64,21 0-96,-1 0 96,2 0-64,-2 0 0,-1 0 0,3 0 32,-2 0-64,1 0 64,-1 0 0,2-20-32,-2 20 0,20 0 0,-39 0 0,19 0 32,1 0 32,-1-20 64,0 20-192,2 0 160,-2 0-96,1-20 33,-1 20 31,1 0-96,-1-20 32,0 20 32,2 0 0,18-19-96,-20 19 128,21 0 32,-21-21-96,0 21-64,22 0 128,-22 0-64,20 0 96,1 0-64,-1 0 32,0 0 0,1 0 64,-20 0-32,19 0-96,-40 0 0,1 0 0,0 0-224,-21 0-577,-19 0-640,-19 0-2723</inkml:trace>
  <inkml:trace contextRef="#ctx0" brushRef="#br1" timeOffset="83305.7645">22511 5484 1281,'0'0'1954,"0"0"-833,-20 0-64,20 0 224,0 0 192,0 0-160,0 0-223,0 0 31,0 0 96,0 0 32,0 0-256,0 0-288,0 0-225,0 0-96,0 0-95,0 0-1,0 0-96,0 0-96,0 0 64,0 0 97,0 0-65,0 0 0,20 0 0,-20 0 0,19 0 0,1 0-95,20 0-1,-1 0-32,21 20-64,-1-20 32,2 0 0,18 0-128,0 0 256,0 0-160,1 0 0,-1 0 32,1 0-64,-22 20 96,3-20-32,18 0 0,-19 0 64,40 0 0,-1 0 0,19 0 32,-38 0-32,20 0 1,-21 20-1,0-20-32,0 0-32,-19 0-32,19 0 0,-20 20 0,22-20 64,-22 20-32,20-20-32,-19 0 0,-21 0 96,1 19-128,-1-19 160,-19 0-128,-20 0 0,20-19-384,-20 19-385,0 0-288,0 0-769,-20 0-4067</inkml:trace>
  <inkml:trace contextRef="#ctx0" brushRef="#br1" timeOffset="84823.8516">25250 5584 8584,'0'19'160,"-20"1"833,20-20 1377,0 0-769,0 0-832,0 0-320,-20 0-33,20 0-64,0 0 161,0 20-129,0-20-224,-20 0-160,20 0 128,-20-20 1,1 20-33,-1 0-96,20-20 64,-20 1-32,0-1 64,20 0-32,-20-20 64,20 20 96,-19-19 33,19-1-193,0 0-64,0 1 64,0-21 32,0 20 192,0 0-256,0-20 96,0 21-96,19-21-32,-19 1-224,20-1 480,0 1-256,-20-1 0,20-21-32,-20 22 32,0-20-96,0 19 32,0 1-224,0-21-33,-20 21-63,20-1 192,0 0 192,0 0 64,-20 21 0,20 0-32,0-21-32,-20 40 0,1-20 0,-1 0-32,0 21 32,-1-2-32,1 2 0,2-1 0,18 0 32,-20 20 0,-1-20 0,1 20 96,0-20-32,2 20-96,-23 0 32,1 0-32,-19 0 32,0 0 0,-22 0 0,-18 0-32,0 0 32,-20 0 0,1 0 0,-2 0-96,-39-20-256,1 20-193,-21 0 65,-19 20-65,18-20-160,22 20 449,39-20 192,-1 20 128,41-20 160,0 20 97,39-20 95,-19 0-160,39 0-63,-21 20 31,23-20-96,18 0-128,0 0-64,0 0-128,0 0-225,0 0 225,0 0 160,0 0 32,0 0 32,0 0 0,0 0 160,0 0 32,0 0-95,0 19-97,0-19 0,-20 0-32,20 21 0,0-21 0,0 19 0,0 1 64,0 0-128,0 20 160,0-1-96,0 2 32,0-2-32,0 21 0,0-1-32,0 1 64,-21 20-32,21-21 32,0 20 32,-20 1 0,20-1-32,0 1-32,0-1 0,-20 1-32,20-20 64,0-1 0,0 1 0,0-1 352,0 1-95,0 0-193,0 0-64,0-21-32,20 0 0,-20 2 32,20-2 32,-20-19-128,21 20-64,-21-20-32,0 0-1,20-20 33,-20 20-512,0-20-1058,0 0-5381</inkml:trace>
  <inkml:trace contextRef="#ctx0" brushRef="#br1" timeOffset="86352.9391">5775 4609 10217,'-39'21'1313,"19"-21"-384,20 0-384,0 0-385,0 19 192,20-19 577,19 20 64,1-20-512,19 0-193,2 0 0,-2 0 96,20 0-31,0 0-129,-19 0-128,-1 0-96,2-20-32,-23 20-224,-17 0-449,-1-19-704,-20 19-1025,0 0-3140</inkml:trace>
  <inkml:trace contextRef="#ctx0" brushRef="#br1" timeOffset="86632.9551">6093 4510 12972,'-20'0'352,"20"0"-160,0 0 161,0-20 255,20 20 289,0 0 0,19 0-577,21 20-224,-1-20-64,2 0 32,-2 20 225,1-20-97,19 20-128,-20-20-32,1 20-32,-21 0 0,1-20-64,-40 19-64,0 2-64,-20-2 95,0 1-31,-39 19 128,19-18 32,1 18-32,-21-18-480,21 19-1474,-1-1-3715</inkml:trace>
  <inkml:trace contextRef="#ctx0" brushRef="#br1" timeOffset="87699.0158">24198 5902 10890,'-20'0'961,"20"0"672,0 0-63,0-20-321,0 20-801,0 20 353,0-20 32,0 19 0,20 21-129,0 0-159,0 19-321,-1 1-96,1-1 0,0-19-96,0 20 32,-20-20 0,20 0-96,-20-20 32,19-1-288,-19 1-320,0-20-225,20 0-480,-20 0-2275,0 0-7430</inkml:trace>
  <inkml:trace contextRef="#ctx0" brushRef="#br1" timeOffset="88124.04">24139 6200 7046,'-20'19'-288,"20"-19"384,0 0 1313,0 0 769,-21 0-864,21 20-129,0-20-449,-20 0 257,20 0-32,0 0-128,0-20-160,-20 20-289,20 0-160,0-19-32,0-2 1,0 2-33,0-1-64,0 0 0,20 0 160,-20-20 161,0 20 159,-20-19-127,20 19-33,0 0 129,0 0-97,0 0-160,20 20-192,-20-19-96,20 19 32,21 0 0,-23 0 32,23 19-128,18-19 160,-19 20-96,19 0-32,-19 0 0,0-20-288,-1 20-481,2-20-832,-21 20-1762,-20-20-11467</inkml:trace>
  <inkml:trace contextRef="#ctx0" brushRef="#br1" timeOffset="93414.3426">13914 2881 992,'-59'0'2371,"39"20"-1090,-20-20 32,21 0-64,-1 0 673,0 0 448,20 0-352,0 0-608,0 0-385,0 0-193,0 0-255,0 0-33,0 0-159,0 0 31,0 0-384,0 0 64,0 0 32,20 0 65,0 0 159,19 0-96,1 0 65,19 0-129,20 0 32,-18-20-160,38 0-64,-20 20 96,0-20-96,0 20 0,22-21 0,-2 21 96,0 0-128,1 0 64,-1 0-32,19 0 32,-19-19-32,-18 19 64,-2 0-64,0 0 32,-39 0 0,19 0 0,-19 0-64,-1 0 64,1 0-32,1 0-64,-3-19 64,23 19 0,-22 0 64,21 0-128,-1 0 96,0 0 0,1 0-288,19 0 512,0 0-256,2 0 96,-2-20-32,0 20-128,0 0 128,0 0 65,-18 0-225,-2 0 192,1 0-192,-1 0 31,-19 0 130,19 0-1,2 20-128,-2-20 64,0 0-33,1 0 33,19 0 0,-20 0 97,2 0-161,-3 0 256,3 0-192,18 0 256,0-20-32,-20 20 128,22 0-159,-22 0 63,1 0-64,-1 0 32,-19-20-128,-21 20-64,1 0-32,-20 0-416,0 0-1089,-20 0-641,-19 0-2050</inkml:trace>
  <inkml:trace contextRef="#ctx0" brushRef="#br1" timeOffset="95117.44">9011 2921 4900,'-19'0'1057,"19"0"545,0 0 255,0 0-447,0 0 159,0 0-512,0 0-480,0 0 31,0 0 1,19 0-97,1 0-159,0 0-193,0 0-32,0 0 32,-1-20 0,21 20-64,19 0-32,1 0 33,-1 0-65,2-20-32,18 20-32,20 0 128,0 0-96,1 0 0,19 0 0,0 0 0,-1 0 0,22 0 0,19 0 32,-21 0 128,2 0 192,-2-20 65,1 20 31,-19 0-64,-1-20-63,-40 20-289,-20 0-128,-19 0-257,-19 0-447,-21 0-1539,0-21-5444</inkml:trace>
  <inkml:trace contextRef="#ctx0" brushRef="#br1" timeOffset="96107.4966">2817 5861 7238,'0'0'1121,"0"0"-1121,0 0 993,0 0 1602,0 0-769,20 0-737,20 0-513,-19 0-63,17 0-161,3 0-64,-3 0 65,23 0-161,-2 0 0,1 21-64,-1-21 0,0 0 96,2 0-63,-3 0 31,3-21-32,-22 21-160,-19 0 64,0 0 0,-20-19-32,20 19-64,-20 0 0,0 0-64,0 0 0,0 0-160,0 0-289,0 0-480,0-20-1409,0 20-2627</inkml:trace>
  <inkml:trace contextRef="#ctx0" brushRef="#br1" timeOffset="96447.5161">3453 5684 9833,'-21'0'1345,"21"0"-288,0 0-64,0 0 64,21 0 224,-1 19-416,0-19-384,19 20-225,1-1-160,-1-19 32,21 20 288,-21-20-255,21 21-129,-19-21 96,-3 20-32,-17-20 128,-1 19-160,-20-19-32,0 20 192,0-1 65,-20 2-193,-21-1 0,3-1-32,-3 1-96,1 0 64,1 20-192,-1-20-385,1 19-352,19 1-768,-20 0-1955,20-1-7718</inkml:trace>
  <inkml:trace contextRef="#ctx0" brushRef="#br1" timeOffset="99153.6713">15522 6260 4996,'0'0'256,"0"0"-63,0 0 704,0 0 416,0 0 224,0 0-544,0 0-384,20 0 31,-20 0 161,0 0 160,0 0-449,0 0-319,20-21 63,-20 21-32,20 0-96,1 0 32,-3 0-128,2 0 32,1 0-64,-1 0 0,0 0 33,19 0-33,-19 0 0,0 0 32,19 0-32,-19 0 32,0-20-32,0 20 64,19 0-96,-19 0 96,0 0-96,0 0 64,1 0-32,-21 0-32,18 0 32,2 0 0,0 0 32,1 0-32,-1 0 0,0 0 0,19 0 32,-19 0-32,0 0 0,0 0 0,19 0 0,-19 0 32,20 0-32,-21-19 0,21 19 32,1 0-64,-3 0 64,-18 0-32,21 0 0,-2 0 32,1 0-64,-1 0 64,1 0-64,0 0 32,-1 0 0,1 0 0,-1 0 0,1-21 32,21 21 0,-2 0 160,0 0 160,-19 0-192,19 0-160,-19 0 0,0 0 0,19 0-96,-18 0-96,-3 0-128,3 21 96,-2-21 64,21 0 63,-1 0 1,1 0-96,-21 0-480,1-21-3140</inkml:trace>
  <inkml:trace contextRef="#ctx0" brushRef="#br1" timeOffset="102479.8614">3135 8207 11434,'-20'0'1057,"20"0"-640,0 0 608,0 0 384,0 0-640,0 0-481,20 0 128,20 0-95,-1 0-97,1 0 128,19 0-128,-19-21-191,1 21-1,-3 0 0,3 0-32,-2 0-193,-19-19-319,0 19-705,0-20-1538,0 20-3363</inkml:trace>
  <inkml:trace contextRef="#ctx0" brushRef="#br1" timeOffset="102739.8764">3473 8028 11723,'-20'0'1057,"20"0"-1314,0 0 514,20 0 1184,0 0-416,19 0-352,1 19-385,-1-19-32,21 20 64,-21 0 65,1-20-161,1 40-160,-21-20-32,-2 0-32,-18 20 32,-18-21 0,-2 1 64,-21 0 64,1 0-32,1-20 225,-1 20-161,1 0-96,19-20 0,0 19-448,0 1-1442,0 1-3203</inkml:trace>
  <inkml:trace contextRef="#ctx0" brushRef="#br1" timeOffset="103804.937">15503 8584 5124,'-20'0'1378,"20"0"127,0 0-160,0 0 353,0 0 64,0 0-449,0 0-384,0 0-161,0 0-191,0 0 32,20 0-97,19 0-288,1-20 33,40 20-225,-1 0-32,0 0 32,40-20 64,21 20-32,-1-20-64,-1 20 192,22-19-64,-2 19 32,20-20 32,-18 20 129,-2 0-65,2-21 0,-22 21-96,-19-19 33,-20 19-97,-20 0-64,-18-20-64,-41 20-353,-20 0-223,0 0-545,-20 0-449,-20 0-864,-1 20-1410,-18-20-2658</inkml:trace>
  <inkml:trace contextRef="#ctx0" brushRef="#br1" timeOffset="104554.9801">3015 10592 4996,'21'0'4741,"19"0"-3524,-20 0-224,19 0-128,-19 0 31,20 19-127,-1-19-352,21 0-257,-1-19-64,0 19-32,-18-21 32,18 1-224,-19 20-577,-20-19-1185,-20-2-2241</inkml:trace>
  <inkml:trace contextRef="#ctx0" brushRef="#br1" timeOffset="104785.993">3453 10432 6790,'-21'0'3780,"21"0"-4133,21 0 481,-1 20 609,0-20 384,19 0 64,1 20-480,-1-20 0,21 20-97,-40-20-31,19 19-65,-19-19-224,0 21-95,-20-2-1,0 1 128,0-20 128,-20 21-159,-20-2-193,21 1-64,-21 0 0,0-1-481,21 2-1665,-21-1-4131</inkml:trace>
  <inkml:trace contextRef="#ctx0" brushRef="#br1" timeOffset="105630.0417">15443 10969 8520,'-20'0'2306,"20"0"-224,20-20-321,0 20-800,20 0-160,-1-20-160,22 20-193,18 0 97,0 0-193,40 0-96,1 0 129,17 0-1,23 20-128,-2-20-32,21 0-128,-20-20 257,-1 20-33,-18-20-64,-21 20-128,-19-20-160,-42 20-64,-17 0-288,-21 0-96,-20 0-353,-20 0-192,-21 0 32,3 0-288,-23 20-225,2-20-992,-1 20-4100</inkml:trace>
  <inkml:trace contextRef="#ctx0" brushRef="#br1" timeOffset="107494.1483">15682 1609 12523,'-20'20'961,"-1"0"449,21-20-257,-20 0-385,20 0 353,0-20-384,0 20-352,0 0-97,0 0-224,0 0 0,20-20 0,1 20 32,-1-20 0,18 1-96,3-1 32,-1-20-128,-1 0 128,1 0-192,-1 1-160,-19 0-449,0-2-576,0 1-705,-20 21-1313,21-21-3300</inkml:trace>
  <inkml:trace contextRef="#ctx0" brushRef="#br1" timeOffset="107746.1627">15880 1093 7527,'-60'0'3235,"41"0"-128,-1-20-1218,20 20-1216,-20 0-417,40 0 225,0 0-97,-1 0-320,41 0 32,-1 0-64,2 0-64,18 0 32,-21-21-64,3 21-64,-22 21-64,-19-1 0,0-20 128,0 20 64,-20-1 64,0 1 64,0 0 128,-20 0-160,20 0-64,-20 0-32,20 0-128,0-1-384,0 21-1154,0-20-3363</inkml:trace>
  <inkml:trace contextRef="#ctx0" brushRef="#br1" timeOffset="129157.3874">20843 636 480,'-20'0'1025,"20"0"-256,0 0-449,-21 0 0,3 0 97,18 0 63,-20 0 609,20 0 192,-20 0-96,20 0 65,0 0-161,-21 0-224,21 0-161,0 0 33,0 0-129,0 0 33,0 0-96,0 0-1,0 0-224,21 0-127,-1 0-65,0 0-32,19 19-64,21-19-32,-1 21-64,0-2-32,22-19-32,-2 20-33,20-20 33,-20 20 96,40 0 0,-20 0 32,21-1 32,-1 2 0,1-21-32,18 0 32,1 0 32,-1 0-64,-19 19-96,-19-19 32,-21 0-128,-19 20-897,-19-20-641,-23 0-63,2 0-449,-20 21-225,0-21 65</inkml:trace>
  <inkml:trace contextRef="#ctx0" brushRef="#br1" timeOffset="129894.4294">23325 338 8520,'0'0'1089,"0"0"-577,0 0 929,0 0 33,18 0-321,3 0-192,39 0-385,-1-20-223,20 20-65,2-20-64,18 20-192,-20 0-96,-20-20-288,-19 20-321,-1 0-1185,-19 0-1729,-20 0-1506</inkml:trace>
  <inkml:trace contextRef="#ctx0" brushRef="#br1" timeOffset="130248.4495">23443 119 7302,'20'-20'353,"0"20"-65,-20-20-288,0 20 128,0 0 160,0 20 321,-20-20 32,0 20-289,1 20-160,-21-21 673,-1 21 256,3-20-512,18 20-257,-21-20-64,23 20-32,-3-21-127,1-19 127,20 20 256,0 1 321,20-2-417,19-19-287,2 20-65,-1-20 0,19 20-160,0-1-641,-19 2-1473,20-1-2531</inkml:trace>
  <inkml:trace contextRef="#ctx0" brushRef="#br1" timeOffset="136244.7928">15384 5246 96,'0'-20'1249,"0"20"-705,0 0-31,0 0 63,0 0 898,0 0 95,0 0-288,0 0-320,0 0 128,20 0 96,-20 0-95,0 0-66,0 20-351,0 0-289,0-1-127,-20 2-129,20 18-32,0 0-96,0 2 64,0-2-32,0 21 256,0-20 289,-20 19-193,20 2-96,0-3-63,0 3-161,0-3-64,0-17 64,0 18-32,0-19-32,-20-1 0,20 1 32,0-20-32,0 20 64,0-20-64,0-20 0,0 19 32,0-19-32,0 21 32,0-21 0,20 0-32,-20 19 96,0-19-96,20 0 32,-20 20-32,20-20 64,-20 0 0,19 0 32,-19 21 129,20-21-1,-20 0-32,40 0-32,-20 0-64,-1 0-96,21 0 0,-20 19 64,19-19-64,2 0 96,17 0-192,-17 0 128,18 0 64,1 0-192,-1 0-32,20 0 64,-18 0-96,-21 0 32,19-19-96,0 19 63,-19 0 33,19 0 96,-19 0-96,19-21 0,-19 21 64,1 0 0,18 0 96,0 0-64,1-20 32,-1 20 0,1 0 32,-1 0-96,20 0 64,-18 0 0,-2 0 0,1 0 0,-21 0 32,21 20 32,-21-20-64,22 0 96,-23 0 0,3 0 32,18 0-64,-19 0-96,-1 0 64,1 0 0,0 21 32,19-21-31,-18 0 95,-23 0 224,23 19-32,-1-19-63,-20 0-97,-1 0-64,1 0-32,-20-19 96,0 19-32,0 0 32,0 0-32,0 0-32,0-21 97,-20 21-161,1-20-64,19 1 32,0-2 32,0 2 32,-20-1-128,20-20 32,0 0-96,0 1 63,0-1 194,0-20-258,0 0 194,-20 2-65,20-3-65,0-18 33,-20 19 32,20 1 0,0 19-32,-21 0 161,21 1-194,0-2 162,0 2-194,0 20 194,0-22-194,0 22 97,21-1 0,-21-19-96,0 18 96,20 1 0,-20 1-32,0-2 0,-20 21 96,20-19 32,0 19 1,-21-20-65,21 20-161,-20 0 194,-19 0-162,-21 0-63,1-20-32,0 20 64,-40 0 96,0 0 32,-41 0 64,1 0 96,-19 0-160,-2 20 128,2-20-160,0 20 32,-22-20-32,22 19 32,-21-19 353,40 0 31,-1 21-32,22-21-256,-1 0-32,59 0-128,1 19-352,18-19-865,41 20-2435,20 1-7494</inkml:trace>
  <inkml:trace contextRef="#ctx0" brushRef="#br1" timeOffset="141426.0889">14014 6895 9128,'0'20'1506,"-21"-20"-674,21 0 97,0 0 192,21 0 161,-1 0 95,0 0-512,19 0-449,21 0-224,-1 0 96,20 0-191,-18 0 31,38 0-160,-20 0 96,20 0-64,-39 0 0,20 0-257,-42-20-127,3 20-64,-21 0-417,0 0-448,-20 0-769,-20 0-1986,0 0-4420</inkml:trace>
  <inkml:trace contextRef="#ctx0" brushRef="#br1" timeOffset="141773.1089">14212 6776 8616,'20'-20'576,"-20"20"65,0 0 1249,0 0-257,-20 0-1056,0 0-321,-19 0-256,-21 20-32,21 0 64,-1 0-32,1 0 64,-2-1-32,21 1 64,0 0-32,2 0 160,-3 0-63,21 0-33,21-1 224,-3 1-96,2 0-96,41 20-64,-2-20 1,0-1-33,1 2-160,-1-2-897,1-19-2467</inkml:trace>
  <inkml:trace contextRef="#ctx0" brushRef="#br1" timeOffset="152604.7283">15562 8584 4932,'0'0'801,"0"0"-673,0 0 1377,0 0 706,0 20-546,0-20-448,0 0-384,20 0-224,-20 0-1,0 0 1,0 0-33,0 0-159,21 0-33,-21 0 97,0 0 63,0 0-128,-21 0-351,21 0-33,-20 0-64,0 0-33,0 0 33,1 0-256,-1 0 608,0 0-223,0 0-97,0 0 32,20 0 32,-19-20-32,19 20 0,0 0-32,-20-20-32,20 20 32,0 0 0,-20 0 64,20-20-32,0 20 0,0 0 0,0 0-32,0 0 0,0-20 0,0 20 160,0 0-160,0 0 96,0-19 32,0 19 32,0-20-64,0 20-31,0 0-1,0-21 32,0 21-64,-20-19 96,20-1-192,0 20 128,0-20-64,0-20 0,0 20 0,0-19-32,-20-21 64,20 21-32,-19-21 0,19-20-288,-20 21 544,0-21-320,20 20 0,-21-19 32,21 20 32,-20 19 32,20 0-32,0 0 32,0 0 96,0 21-224,0-22 96,0 22-32,0-1-32,20 0 128,-20 0-128,0 0 64,0 0 0,0 1-257,0 19 514,0 0-257,0-20 32,0 20-64,0 0-32,21 0 32,-1 0 32,-20 0-32,39 0-289,-19 0 577,0 0-288,20 0 64,-1 0-96,1 0 64,19 0-32,2 0 32,-2 0 0,20 0-64,0 0 0,20 0-64,0 0 96,2 0 32,-2 0-32,0 0 64,-20 0-96,21 0-32,-1 0-32,-20 20 64,20-20-32,0 0 0,-20 0 64,21-20 0,-40 20 32,19 0 0,-20 0 96,-19 0-192,19-20 96,-18 20 0,-1 0 32,-1 0-64,1 0-1,-1 0 33,1 0 97,0 0-129,-21 0 0,1 0-1,0 0 33,-20 0 0,20 0 33,-20 0 95,0 0-192,0 0 0,21-20 128,-21 20-64,18 0 0,-18 0-32,20 0 64,-20 0-129,0 0 162,0 0-33,0 0-32,0 0 96,21 0-32,-21 0-64,0 0 128,0 0-128,0 0 32,0 20 32,0-20-64,0 0 160,0 20-160,0 0 0,0-1 64,0 1 0,0 0 32,0 0 0,0 20 97,-21-1-33,21 22 192,-20-23-160,20 23-96,-18-2 0,18 21-32,-21-21 65,21 1-129,0 20 32,0-21 32,0 1 32,0 0 96,0-21-96,0 1-192,0 0 256,0-1-160,0-18 32,21-2-32,-21-19-32,0 0-128,0 20-256,0-20-353,0 0-384,0-20-833,0 20-2498,0 0-7270</inkml:trace>
  <inkml:trace contextRef="#ctx0" brushRef="#br1" timeOffset="154027.8095">16119 9180 8359,'18'0'225,"3"0"127,19 0 801,-1 0 0,1 0 224,19 0-288,22 0-672,-23 20-161,22-20 225,-1 0 287,1 0-95,-1-20-385,-20 20-192,2 0-96,-2-20 0,-39 20-96,20 0-32,-40-20-64,0 20-160,0-19-385,0 19-544,-20 0-641,0 0-897,-21 0-3619</inkml:trace>
  <inkml:trace contextRef="#ctx0" brushRef="#br1" timeOffset="154416.8318">16396 8962 7655,'39'-21'1313,"-19"21"-64,-20 0 161,0 0 63,0 0-32,0 21-448,-20-21-705,2 19-255,-23 1-194,-18 0 97,-1 0 32,21 0 64,-21 19-32,21-18-32,-1-2 0,19 1 32,1 0-32,20 0 32,0 0 64,20 0 96,21 0 129,-3-1-65,3 1 0,18 0-128,1 20-128,-21-20-224,21-1-1282,-21 1-3971</inkml:trace>
  <inkml:trace contextRef="#ctx0" brushRef="#br1" timeOffset="159467.1209">6668 8684 1537,'0'-40'1505,"0"19"1218,0 2-417,0-1-32,0 20-192,-19-20-384,19 20-609,0 0-641,0 20-416,0-20 64,0 39 1,0 1-65,0 0 0,0 20 0,0 19-32,0 1 64,0-1-128,0 1 192,0 19-64,0-19-32,0-21 0,19 20-64,-19-19 96,20-1-32,-20-18-32,20 18 0,-20-19 32,20 0-32,-20-20 0,0 0 32,0 0 0,0-1-32,0 1 0,21-20 32,-21 20 0,0-20-32,0 0 0,0 20 0,0-20 0,0 0 32,0 20-32,18-20 32,2 0 0,1 0 0,-1 20-32,0-20 64,-2 19 0,23-19 0,-1 0-64,-1 21 0,1-21 32,19 0 32,2 0-64,-3 0 33,3 0-33,-2 0 0,0 0 32,21 0 0,-21 19-32,0-19 0,2 0 32,-2 0-32,20 0 32,-19 0-32,-1 0 0,22 0 32,-22 0-32,-1 0 0,23-19 96,-22 19-64,20 0 64,0 0-32,-18-21-64,18 21 64,-20 0-64,21 0 0,-21 0 32,20 0-32,-18-19 0,18 19 0,0 0 0,0 0 0,1 0 0,20 0 0,-1 0 64,0-20-64,-20 20 128,20 0 64,1 0-96,-1 0-96,0 0 0,20 0 65,-19 0-97,19 0 160,-20 0-224,21 0 128,-21 0 0,19 0-32,-19 0 64,20-20-128,1 20 96,-1 0 0,0-20 96,1 20-96,-2 0 32,1 0-64,0-20-32,21 20 32,-21 0 0,-1-20-96,1 20 0,1 0 32,-21 0 32,20-19 128,-19 19-160,-1 0 64,0 0-32,-20 0 64,20 0-64,-20 0 32,2 0 0,-2 0 32,-20 0 0,-19 0-32,19 0 32,-39 0-128,21 0 96,-23 0-32,2 0 96,-20 0 0,21 0-128,-21 0 160,0 0-64,0 0 96,0 0-128,0-20 64,0 20-64,0 0 0,0-20-32,0 20 128,0-20-160,0 20 96,0-20 128,-21 0-32,21 1 0,0-2 0,0 2-160,0-21 64,0 20 65,0-20-258,0 20 193,0-19 0,21-21-32,-21 20 0,0-20-32,0 1 193,0-1-161,0 0-32,0 1 288,20-1-64,-20 1-256,0 19 128,0-20-64,0 21-32,0-21 96,20 21-128,-20-1 32,0 0-160,0 0 160,-20 0-96,20 21 256,0-1-256,-20-1 96,20 2-65,0-1-95,-21 20 96,21 0-64,-20-20 128,20 20-64,-18 0 96,18 0 96,-20 0-192,-1 0 160,1 0-128,-18 0 64,17 0 0,-19 0 96,1 0-160,-21 0 32,-19 20 32,20-20 0,-40 0-32,18 0 0,-18 20 96,-21-20-224,21 0-96,-19 0 159,-21 0 33,-1 19-128,22-19 128,-21 0 32,-1 0 32,2 0-32,-1 0 64,-1 0-32,2 0 0,-1 0 32,-1 0-64,22 0 64,-21 0-32,20 0 32,-19 0-64,18 0 96,-19 0-96,19 0 128,1-19 32,-19 19-64,19 0 33,-1 0-65,1 0 64,-1 0-64,3 0 32,-3 0-128,1 0 64,20 0 32,-1 0 0,1 0 0,20 0 32,-20-20 32,0 20 64,-1 0-32,1 0-64,0 0 32,0 0-192,0 0 64,18 0 64,-18 0 32,0 0-64,-1 0 0,-19 20 64,20-20-64,-19 0 32,19 0-64,-21 19 128,21-19-31,0 0-1,0 0-128,-1 21-289,20-21-704,21 20-1249,0-20-4036</inkml:trace>
  <inkml:trace contextRef="#ctx0" brushRef="#br1" timeOffset="161236.2222">14570 9836 4868,'-20'0'1474,"20"0"-1026,0 0 1346,0 0-65,20 0-415,0-20-290,-1 20-575,41 0-353,-21 0-32,42-20 64,-22 20 321,40 0 63,-20-20-160,20 20 65,0 0 127,-18-19-319,-2 19-161,-20-20 32,-19 20-160,-1 0 32,-19 0-257,-20 0-255,0 0-737,0 0-1122,-39 0-4259</inkml:trace>
  <inkml:trace contextRef="#ctx0" brushRef="#br1" timeOffset="167745.5942">13795 8445 512,'-19'0'1025,"19"0"-513,0 0-31,-20-20-385,20 20 32,0 0-352,0 0-32,0 0 384,0-20 320,0 20 545,0 0 160,-20 0-96,20 0 0,0 0 160,0 0-64,0-19-288,-20 19-128,20 0-64,0 0 95,0 0 33,0 0 64,-20 0 0,20 0-32,0 0-129,0 0-95,-19 0-1,19 0-95,0 0-161,0 0-160,0 0 1,0 0-129,0 0 160,0 19 0,19 1 32,-19 0-224,20-1 96,-20 2 97,20 18-1,-20 1 0,20 0-64,-20 0-32,20 0-96,-1 19-32,-19 1 96,20-21-31,0 41-1,-20-21-96,20 1 256,-20 20-32,0-1 32,0 0 0,0-19-160,-20 19-32,20-19 161,-20 20-1,0-21-96,20 1-64,-19 0-32,-1-1 64,20 1-64,-20-21-32,0 1 32,0-20-160,20 20-32,0-40-257,0 20-640,0-20-929,0-20-1697</inkml:trace>
  <inkml:trace contextRef="#ctx0" brushRef="#br1" timeOffset="168631.6452">6370 8564 3138,'21'-20'4837,"-21"20"-3235,-21 0 576,21 0-225,-18 0-415,18 0-97,-20 20-512,-1-20-288,21 20-225,-20 0 257,0-20-513,2 40 481,18-21-353,-21 21-32,1 20 64,0 19-31,20 1 287,-20-1-223,0 20-65,20 1 64,0-1-64,20-19-95,-20-1-1,20 1 64,0-20-224,0-1 64,1-19 32,17 20 64,-18-21-127,1-19-33,-21 0 0,20 0-129,-20 0-735,18-1-1218,-18-19-1217,-18 0-7207</inkml:trace>
  <inkml:trace contextRef="#ctx0" brushRef="#br1" timeOffset="171093.7859">6848 10849 12139,'-40'-19'801,"40"-1"-33,-21 20-447,21 0 800,-20 0-128,2 0-321,-3 20-223,1-1-129,0 1 321,0 20-65,-19 20 1,19-1-33,0 21-159,-19 39-33,19 0-64,20 0-160,0 1 33,0-1-193,0-20 64,20 0 64,-1-19-96,1 0-96,20-21 96,-20 1-64,-1-21-257,21 1-832,-20-20-1089,19-20-4869</inkml:trace>
  <inkml:trace contextRef="#ctx0" brushRef="#br1" timeOffset="171909.8324">13815 10830 4772,'-20'-20'2659,"20"20"-353,0-20 480,0 20-640,0 0-480,-19 0-385,19 0-384,0 0-256,0 0-97,0 20 161,0 19 128,19 1-289,-19 20 97,20 0-193,0 19-256,-20 1 129,20-1-1,-20 0 0,21 20-160,-21 2-31,-21-2-33,21 0-64,-20 0 128,0 1-481,0-1 642,1-20-289,-21 1-192,20-21-33,-19 1-63,19 0-416,-20-21-834,19 0-896,1-18-2563</inkml:trace>
  <inkml:trace contextRef="#ctx0" brushRef="#br1" timeOffset="173336.9143">15265 9975 8231,'-21'-40'1698,"21"21"-321,-20 19-160,20 0 33,0-21 319,0 42-608,20-21-513,-20 39 321,21 1-256,-21 0-321,20 40-64,0-2 0,-20 2-32,0 0-64,0-1 192,0 21-192,0-21 32,-20 1-32,20-1 65,0-19-97,0-1 32,0 1 128,0-40 320,0 20 33,0-21-193,20-19-96,-20 20-128,0-20-32,0 0 32,19 0 1,1 0-65,0 0 32,20-20-64,-21 20-96,41-19 96,-1 19-33,2 0 66,-2-21-130,20 21 97,0-19-64,1 19 32,20 0 32,19 0 64,-20 0 0,19-20-32,1 20 33,1 0 95,-1 0-160,0 0 0,-19 0-32,-1 0 96,0 0-64,-20 20 0,0-20-32,0 0 32,2 0-32,-22 0 32,-19 0-96,-1 0 32,1-20 31,-20 20 1,-1 0 32,1 0 0,0 0 0,-20-20 65,0 20-33,20 0 32,-20 0-64,0 0 0,0-20 32,0 20-160,0 0 128,-20 0 0,20-20 0,-20 20 64,20-20 0,0 20 128,-20-20 0,20 1-128,0-21 0,-19 20 192,19-39-256,0 18 0,0-18 32,0-20 32,0 19-160,0-19 128,0-21-192,0 21 96,0-20-192,0-1 160,0 20 0,0 21 96,0-1-64,0 20 64,0 21-32,0-21-257,0 40 546,0-20-289,0 20-257,0-20 482,19 20-546,-19 0 513,0 0-448,-19 0 96,19 0 96,-20 20 32,0-20 0,0 20 96,-19-20-64,-1 20 64,-19-20-32,-2 0 0,3 0 64,-42 0 0,1 0 64,0 20 96,-20-20-64,-21 0 65,2 0-33,-2 19 0,1-19-32,1 0-128,-2 20-64,21 0 96,0-20-32,19 20-64,1-20 64,20 20-32,0-20 0,20 0-160,-1 20-160,21-20-609,39 0-609,-20 19-1473,40-19-4740</inkml:trace>
  <inkml:trace contextRef="#ctx0" brushRef="#br1" timeOffset="175533.0399">14153 12101 7302,'0'0'1378,"-20"-20"608,0 20 32,0 0-929,20 0-32,-19 0-449,19 0-288,0 20 129,0 0 95,0 0 65,0 0-353,19 0 64,1 19 1,0-19-129,20 0-96,19 0 32,-19 0 0,40-20 0,-22 19 1,23-19-65,18 0 64,0 0-32,19-19-96,2-1 0,19 0 0,19 0 64,-18 0-160,-1 0 32,-1 1 64,-18-1-32,-21 0 0,-20 20 64,-18-20-96,-23 0 128,3 20 32,-21-20 128,0 1 96,-2-1 97,3 0-193,-1 0-256,0 0 160,-20-1-640,0 2-802,0 19-1344,-20-19-5382</inkml:trace>
  <inkml:trace contextRef="#ctx0" brushRef="#br1" timeOffset="185340.6009">1031 2503 11883,'-60'0'768,"41"0"386,-21-20-161,19 20 64,1 0 448,20 0-352,-18 0-544,18 0-161,0 0 129,18 20-161,23-20-160,-1 20-128,19 0 0,0-20-96,21 0 1,-1 20-33,-20-20-161,2 0-543,18-20 63,-39 20-480,19 0-224,-19 0-481,-21 0-832,1-20-1154</inkml:trace>
  <inkml:trace contextRef="#ctx0" brushRef="#br1" timeOffset="185592.6153">1428 2424 9288,'-79'0'2595,"59"-20"-1186,-1 20-960,21 0-97,0 0 705,21 0-96,-1 0-545,39 0-288,1 0-96,-1 0 64,20 0-96,0 20 0,-18-20 0,18 20 0,-39 0 0,-1-1 161,-19 1 383,0 0 97,-40 0-225,0 20-128,-19-21 65,-1 22-97,-19-2-192,-2 0-128,2 22-609,-1-23-2466,1 3-11819</inkml:trace>
  <inkml:trace contextRef="#ctx0" brushRef="#br1" timeOffset="188165.7625">11055 0 9064,'0'0'865,"21"0"256,-21 0 513,0 0-738,0 0-191,-21 0-513,21 0-96,-20 0 32,2 0 129,-23 0 31,1 0-128,1 0-96,-1 0-96,-39 0-192,20 20-64,-22-20 31,-18 39 97,20-19 128,-20 0 0,20 0 128,-20 0 0,20 0-96,18-1-64,2 2 64,-1-2 0,41 1-64,-1 0-32,0 0 64,20 0 32,20 0 0,0 0 0,19 19-160,-19 1 32,20 0-32,-21 0 128,21-1 32,-20 21 0,1-1 0,-3 1 0,2 19 32,0-39-32,1 20 96,-21-21 64,0 2 160,0-2 161,0 0 255,0-18-63,0-1 96,0-20-321,0 20-95,0-20-65,0 0-192,0 0-64,0 0-128,20 0 192,-20 0 128,39 0-256,-19 19 32,20-19-64,-1 20 32,21-20 0,-21 0 64,21 0-32,20 0 0,-22 0-32,23 0-32,18 0 64,0 0-160,1 0 128,-1 0 32,0-20 96,21 1-128,-21-1 96,0 0-128,19-1-224,-19 2 255,0 19-255,0-20 0,2 20-193,-2-19 33,-19-1 224,19 20 288,-20-21 32,0 21 128,-19 0 0,-1-20-160,0 20-64,2-19-64,-23 19 32,3 0 0,-1 0 32,-20 0-32,19 0 96,-19 19-64,20-19 96,-21 0-63,21 20 31,1-20 32,-3 0-64,3 0 0,-21-20-64,19 20 32,-19 0-32,0 0 32,0 0 32,-1 0 32,-19 0 128,0 0-32,0 0-160,0 0 32,0 0-64,-19-19 128,-1 19-32,0-20 96,20 1-160,-41-2 0,23-18-224,-2 18-32,0-18-321,-1-21-351,1 1-97,2-1 32,-3-19 160,21-1 609,-20 20 480,20 1 320,0-1 97,0 40-289,0 1-191,0-2-161,-20 2-96,20-1-321,0 20-191,0 0 159,0 0 225,0 0 128,0-20 160,0 20 160,0 0-63,0-20 223,-20 20 160,1-20 65,-1 20 128,-40 0-97,21-20-31,-42 20-385,2 0 33,-20-19-129,-20 19-288,1-20 512,-42 0-128,2 20 0,-2 0 33,2 0 95,-20 0 161,18 0-129,2 0-448,19 0 352,-1 20-352,22 0-480,38 19-1282,21 1-1761,18 0-7047</inkml:trace>
  <inkml:trace contextRef="#ctx0" brushRef="#br1" timeOffset="192706.0221">20227 7809 16399,'0'20'160,"20"-20"-128,21-20 256,38 20 97,0 0 63,40 0 129,19 0-193,2-20-288,-1 20 96,-1-20-95,-38 0-1,-1 20-160,-39-19-833,-21 19-897,-19-20-1409,-20 20-5029</inkml:trace>
  <inkml:trace contextRef="#ctx0" brushRef="#br1" timeOffset="192972.0374">21061 7730 2626,'-139'39'9161,"80"1"-8297,39-20-447,20 19 704,0 1-64,40 0 256,-1-1-352,21 21-480,-1-20-193,2 20 128,-23-21 33,3 1-65,-21 0-128,-20 0-64,0-20 161,-20-1 287,-21-19-95,-17 20-33,-3-20-31,-18 0-257,0-20-160,18 20-64,3-19-128,-1 19-481,38 0-480,1 0-96,20 19-128,20-19 0,19 20-929,22-20-2947</inkml:trace>
  <inkml:trace contextRef="#ctx0" brushRef="#br1" timeOffset="193231.0522">21756 7769 9833,'0'-20'7719,"0"20"-7559,0 20 0,-20 20 1122,0 0-161,1-1-32,19 21-321,-20 0-287,0-1-225,20 1-64,0 20-96,20-21 1,0 1-290,-1 0-319,21-21-385,0-19-384,-21-1-481,21 2-1217,0-21-3491</inkml:trace>
  <inkml:trace contextRef="#ctx0" brushRef="#br1" timeOffset="193642.0757">22232 8008 14349,'-19'0'2819,"19"20"-2851,-20-1 96,0 1 705,-20 20 31,40 0-31,-19-1-449,19 21-160,19-20-63,1 19 95,20-18 0,-1-22-192,21 21 96,-1-40-32,2 19 128,-2-38-192,0-1 64,-19 0-32,0 1 64,-1-41 33,-19 20-129,-20-39-193,-20 19-31,0 0 0,-19 1 160,-1 18-96,-39 2 64,20 39 128,-2 0 0,2 20-32,19-1 160,20 22-128,1-2 32,38 1-32,1 0 0,40-1 128,-1 1-128,0-20-96,22 0-128,-22 0-96,0-20-161,-19 0-576,-20 0-961,0-20-1601,1-20-5157</inkml:trace>
  <inkml:trace contextRef="#ctx0" brushRef="#br1" timeOffset="193866.0883">22550 7690 17296,'0'0'64,"40"20"-256,-1 0 928,21 19 674,39 1 223,21 19-319,-21 1-225,20 20-96,-40-21-289,-20 21-544,-38-1-32,-21 1-128,0 0-96,-41-21-160,2 20-449,-40-39-416,19 19-736,-19-19-1,-20 0-1217,20-20-11563</inkml:trace>
  <inkml:trace contextRef="#ctx0" brushRef="#br1" timeOffset="200674.4779">20784 9140 1057,'0'20'9641,"18"-20"-9193,3-20 257,-1 20 672,39 0-384,1-19-32,39 19-224,1-21-545,19 21-96,39 0-96,20-19 32,21 19-32,19 0 0,1 0-32,-21 0 0,21 0 64,-20 0-32,19-20 64,-60 20 64,-38 0-96,-21-20-608,-79 20-3300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78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2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7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6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8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1">2797 11386 11306,'-19'-20'641,"19"0"192,0 20 288,0 0-545,19 20-95,-19-20-97,20 20-288,0 19-96,0-18-64,0 19-416,1-21-641,-3 21-1058,22-40-1952</inkml:trace>
  <inkml:trace contextRef="#ctx0" brushRef="#br0" timeOffset="39681.2692">3056 11446 11434,'0'-21'1474,"0"21"-1282,0 21 0,0-21-160,0 19-32,20 2-801,-20-2-2754,20 2-5412</inkml:trace>
  <inkml:trace contextRef="#ctx0" brushRef="#br0" timeOffset="40306.3052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1">5617 11704 14381,'20'40'833,"-20"-40"32,0 20-385,19 19-63,-19-19-321,20 0-769,-20-20-961,20 0-2209,-20 0-5830</inkml:trace>
  <inkml:trace contextRef="#ctx0" brushRef="#br0" timeOffset="42506.4308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1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46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5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1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1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1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6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5">18261 11902 17104,'0'21'320,"0"-2"-256,0 21 128,0-20-32,21 0-192,-1 20 64,0-1-544,19-19-673,-19 0-769,0-20-1601,20 0-3236</inkml:trace>
  <inkml:trace contextRef="#ctx0" brushRef="#br0" timeOffset="103403.914">18500 11961 14381,'-20'21'673,"20"-1"-385,0 0-224,20 20-64,-20-21-897,20 21-1985,19 0-3813</inkml:trace>
  <inkml:trace contextRef="#ctx0" brushRef="#br0" timeOffset="103734.933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2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7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1">20585 12121 13580,'-20'-20'897,"20"-19"-1089,0 39 128,20-20-96,-20 20-961,39 0-3139</inkml:trace>
  <inkml:trace contextRef="#ctx0" brushRef="#br0" timeOffset="105495.0336">20764 12240 14637,'20'20'289,"-2"-20"1056,3 0 0,19 0-352,-1-20-448,1 20-513,19-20-128,-39 20-545,0 0-800,0 0-2179,-20 0-4900</inkml:trace>
  <inkml:trace contextRef="#ctx0" brushRef="#br0" timeOffset="105698.0454">20942 12002 12107,'-20'20'320,"20"0"-256,-20 19 1186,1 1 383,19 0-352,0 19-672,0 1-385,0-1-96,19-19 96,1 0-160,0-21-128,0-19-96,0 21-352,-1-21-609,21 0-1346,1 0-3138</inkml:trace>
  <inkml:trace contextRef="#ctx0" brushRef="#br0" timeOffset="105885.0561">21240 11823 17072,'20'20'0,"-20"0"1089,0 0-192,0-1-545,20 2-288,-20 17-384,0-17-609,20-1-961,-20-20-1505,19 0-5029</inkml:trace>
  <inkml:trace contextRef="#ctx0" brushRef="#br0" timeOffset="105993.062">21458 11764 15566,'0'19'1121,"-20"1"-1409,20 20-865,-20 0-1922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97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27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6:31.7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2679 5326 4099,'-20'0'8873,"20"0"-8681,-20 0 417,20 0 512,0 0 64,0 0-32,0 0-801,0 0-352,20 0 256,0 0 193,19 0-161,1 0-288,-1 0 288,21-20-63,-1 20-225,2 0 32,18-21 0,-20 21-128,1-19 160,-1 19-128,-19 0-161,-1 0 33,-19-20-320,0 20-129,1 0-160,-21 0-160,0 0-384,0-20-1986,-21 20-4484</inkml:trace>
  <inkml:trace contextRef="#ctx0" brushRef="#br0" timeOffset="310.0178">3076 5107 10089,'-20'0'2530,"20"0"-2209,0 0 1024,0 0-96,0 0-384,20 0-577,0 0 33,-1 0-65,41 19-32,-21-19 96,1 21 449,19-21-769,-19 19 224,19 1-192,-18-20-64,18 21 128,-19-2 65,-20 1-290,0 0 65,-1-1-32,-19 2 160,-19-1-160,-1-1 256,0 20-96,-20 2 1,-19-21 159,0 19-128,-2 1-32,22-20-384,-1 20-2019,0-21-9960</inkml:trace>
  <inkml:trace contextRef="#ctx0" brushRef="#br0" timeOffset="13516.7732">2758 6319 12587,'0'19'865,"0"-19"-833,0 0 353,0 0 191,0 0 449,20 0 288,-1 21-608,21-21-353,0 0-127,-1 0-129,22 0 0,-2 0-64,1 0 0,-1 0-32,0 0-32,1 0-32,-40 0-160,19 0-257,-19 0-352,1-21-448,-21 21-993,0-19-4997</inkml:trace>
  <inkml:trace contextRef="#ctx0" brushRef="#br0" timeOffset="13869.7933">3135 6140 15438,'0'20'673,"20"-20"-1250,0 0 737,19 0 65,1 0 447,0 19-95,19 2-385,0-21-192,2 19 0,-22 1 32,1 1-64,19-2 96,-39-19-128,20 20 0,-1 0-32,-19-20 64,0 0-64,-20 19 0,20-19 64,-20 21 64,0-1 128,-20-1 160,0 1 32,0 0 65,-19 0 63,-1 0 65,-19 19-65,19-19-416,-19 20-128,18 1-1057,3-3-2498,-3 2-10827</inkml:trace>
  <inkml:trace contextRef="#ctx0" brushRef="#br0" timeOffset="62734.5883">2997 8345 10505,'-20'0'545,"20"0"-97,0 0 1634,0 0-544,0 0-673,0 0-545,20 0-288,-2-19 192,3 19 161,-1 0-161,20 0-64,-1 0-96,1 0 0,-1 0 0,1 0-32,0 0-32,-21-20-64,21 20-256,-19 0-257,-1-20-224,-20 20-352,18 0-961,-18 0-1473,0-20-4997</inkml:trace>
  <inkml:trace contextRef="#ctx0" brushRef="#br0" timeOffset="63000.6032">3274 8167 8968,'-20'0'3651,"0"0"-3234,20 0 416,0 0 256,20 0-417,0 0 33,0 0-321,19 0-320,2 0 32,-3 0-96,3 19 0,-1-19 33,-1 21-66,-19-2 33,0 1 0,0 0 0,-1 0 65,-19 0 31,0 0 96,-19-20 128,19 19-128,-40 1-96,20 1 0,-19-2-96,-1 1-192,-1 19-1153,3-18-4420</inkml:trace>
  <inkml:trace contextRef="#ctx0" brushRef="#br0" timeOffset="65875.7676">9071 9955 4548,'0'0'1729,"0"0"321,0 0 96,0 0-672,0 0-513,0 0-353,0 0-223,0 0 127,0 0 97,0 0-33,0 0-63,0 0-33,20 0-31,-20 0 31,19 0-96,1 0-63,0 0-65,20-20 64,19 20-256,0 0-32,22 0 0,-22-19 65,1 19-162,19 0 162,-20 0-97,20 19-97,-18-19 162,-22 0-290,1 20-159,0-20-225,-21 0-512,1 0-704,-20 0-2467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3:24.8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2898 11048 3459,'-21'0'5125,"1"0"-4869,0 0 0,20 0 1185,-20 0 161,20 0-673,0 0-641,0 0-96,0 0 577,0 0 64,0 0-449,0 0-96,20 21 1,0-21-97,21 0-128,-3 0 0,23 0 0,-2 0 32,20 0 0,20 0-64,-20-21-32,2 21-32,-22 0-160,0 0-320,-19-20-513,-20 20-577,0 0 193,-1 0-353,-19-19-1441,-19 19-2722</inkml:trace>
  <inkml:trace contextRef="#ctx0" brushRef="#br0" timeOffset="282.0158">3453 10909 6117,'40'0'993,"-1"0"-576,1 0 928,-1 20-64,-19-20-608,20 20-65,-1 0-191,-19-1-65,20 2-256,-19-2 128,-21 1-128,20 1 129,-20-2 31,-20-19 0,-1 20 64,1 0-159,-20 0-322,-19 0-575,0 19-1090,-21 1-7303</inkml:trace>
  <inkml:trace contextRef="#ctx0" brushRef="#br0" timeOffset="8908.5095">6034 12260 4035,'-20'0'2691,"20"0"-1826,0 0 160,0 0 1345,0 0-672,0 0-738,0 0-287,0 0 64,20 0-257,-20 0-127,19 20-97,-19-20-64,20 0-32,-20 0 32,20 0 65,0 0-129,0 0 64,19 0-96,-19 0-32,20 0-64,-1 0 32,-19-20-32,21 20 32,-3 0-32,-17 0 0,19 0-224,-20-20 480,19 20-288,-19 0 32,0 0 0,19 0 0,1 0 32,-20 0-96,19 0 96,1 0 0,-20 0-32,19 0-32,-19 0 0,21 0 0,-3 0 32,-17 0-64,19 0 64,-20 0-32,19 0-128,1 0 64,0 0 64,-1 0 64,22 0-32,-2 0-32,20-20 64,-19 20 0,19 0-32,0 0-32,0-20 32,0 20 32,-18 0-32,18 0-32,0-19 32,2 19 32,-2 0-32,0-20 0,20 20 32,-20 0-32,20-20 0,-20 20 32,21 0-64,-20 0 32,-1-20 0,0 20 32,0 0-32,21 0 0,-20 0-32,19 0 64,1 0-64,-1 0 0,0 0 0,0-20-161,21 20 97,-21 0 0,19 0 96,1 0 0,21 0 0,-21 0 0,19 0 0,2 20 0,-1-20 0,-21-20-64,21 20 96,1 0-64,-2 0 0,1-20 32,1 20 0,-2 0 0,1-19 0,20 19 0,-20-20 0,1 20 0,-22 0 0,21 0 64,-20 0-32,-19 0-32,19 20 0,0-20 0,-19 19 0,17-19 32,-17 0-32,-1 0 0,-18 0-32,-2 0-64,-21 0-705,-17 0-1216,-1 0-3076</inkml:trace>
  <inkml:trace contextRef="#ctx0" brushRef="#br0" timeOffset="11916.6815">14272 10929 896,'0'0'2851,"0"0"256,-20 0-481,20 0-736,0 0-256,0 0-1,0 0-191,0 0-353,20 0-417,-20 0-127,19 0-65,1 0-159,21 0-161,-21 0-32,18 0 32,3 0-96,18 0 32,-19 0-128,0 0 32,-1 0-64,-19 0 96,0 0-320,0-20-193,-20 20-127,0 0-289,0 0-1505,-20 0-1154,0 0-5572</inkml:trace>
  <inkml:trace contextRef="#ctx0" brushRef="#br0" timeOffset="12197.6975">14431 10730 9545,'-21'-19'1697,"21"19"-1248,0 0-65,0 0 449,0 19 448,0 1-128,21 20-256,-21 0-321,20-1-63,-20 1 224,0 0-417,20 20-224,0-21-64,-20 1 32,0-20-352,19 0-32,-19 0-481,0 0-448,0-20-545,0 0-897,0 0-6373</inkml:trace>
  <inkml:trace contextRef="#ctx0" brushRef="#br0" timeOffset="12817.7331">15026 10691 10730,'0'-21'1409,"0"21"-704,0 0 544,0 0-416,20 21 96,-20-1 128,20-1-129,-20 21-223,20 0-321,-20 19-223,19-19-97,-19 20-96,0-20-193,20-1-351,-20 1-641,20-20-801,0 0-1025,1-20-6630</inkml:trace>
  <inkml:trace contextRef="#ctx0" brushRef="#br0" timeOffset="13141.7515">15404 10869 14701,'-20'0'1602,"0"0"-1698,0 20 0,20 0 96,0 0 0,0 0 0,0 19 0,20 1-192,20-20-33,-21 1 65,21-2 32,0 1 128,-1-20 96,1 0 128,-19-20 193,-3 1 127,-18-2 33,0-18-33,0 18-127,0-18-97,-39 19-96,19-20 65,-20 20-33,1 20-288,19 0-224,0 0-641,0 0-833,20 0-896,0 20-898,40-20-5252</inkml:trace>
  <inkml:trace contextRef="#ctx0" brushRef="#br0" timeOffset="13452.7694">15840 10830 13196,'-39'0'641,"19"0"-257,20 0 545,-20 19-545,20 1-288,0 0 0,0 0-96,20 20 0,0-20-192,-1-1-128,21-19 224,0 21 192,-21-21 256,21-21 65,-20 21 191,1-19-31,-21-1-1,0-20 65,0 20-97,-21 0-95,1 0-193,-20 1-64,21-1-128,-21 20-64,20-20-224,0 20-769,1 20-993,19-20-1313,0 20-3844</inkml:trace>
  <inkml:trace contextRef="#ctx0" brushRef="#br0" timeOffset="13754.7867">16218 10830 14669,'0'-20'289,"-20"20"-385,0 0 1056,0 0 1,20 20-608,-21-1-321,21 21-32,0 0-64,21-20-161,-1 19-159,0-18-289,19-2 289,1 1 384,0-20 288,-21 0 321,21-20 32,-20 1 223,1-2-31,-3 2-160,-18-21-129,-18 20-63,-3 0 95,1 0-351,0 0-225,-19 20-32,-1-19-897,20 19-1570,-19 19-2465</inkml:trace>
  <inkml:trace contextRef="#ctx0" brushRef="#br0" timeOffset="14605.8351">17032 10631 8872,'-20'-20'2498,"20"20"-1729,-20-19 736,0 19-159,20-21-546,-21 21-511,3 0-289,-2 21-32,0-2 32,-1 1-64,1 19 128,20 2-128,-20 18 128,20-19-64,0 19 0,20-19 0,0 20 32,21-41-192,-3 21-97,23-20 129,-2-20 160,1 0 321,-1 0 191,-19-20-224,-1 1-31,2-21 95,-41 20 0,20-40 65,-20 20 63,-20 1-127,-1-21-289,1 1-96,-19 19-224,-21 0 63,1 0 65,-1 40 160,1 0 32,18 21-96,-17-2 129,37 21-161,21-21 128,0 22-64,21-2-64,-1 1 96,18 0-160,23-21-65,-2 1-31,-19-20 160,19 0-256,-19 20-32,-1-20-449,-19 0-1537,0-20-1922</inkml:trace>
  <inkml:trace contextRef="#ctx0" brushRef="#br0" timeOffset="15443.8832">17429 10988 7623,'0'0'2786,"0"0"-1280,0 0 960,0 0-544,0 0-609,0 0-576,19 0-417,1 0-192,0 0-96,0 21-96,0-21 0,-1 0 64,1 19-320,0 1 160,-20-20-32,0 21-129,0-2 225,-20-19 0,20 20 96,0-20-32,0 20 0,0 0 0,0-20-224,0 20 160,0-20-64,20 20-257,-20-20 97,0 19 64,20-19 127,-20 20 65,0-20 64,0 20 96,-20-20 193,20 20 95,-40-20-96,21 20-256,-21-20-96,20 0-288,0 0-128,-19 0-289,39 0-929,-20 0-1505,-1-20-4068</inkml:trace>
  <inkml:trace contextRef="#ctx0" brushRef="#br0" timeOffset="16005.9151">17389 10313 11402,'-21'-20'257,"21"20"-129,0-20 288,0 20 193,21 0-65,19 0-256,-1 0-256,-19 0-32,20 20 97,-21 0-129,1 0-1,-20 0 33,0-1 33,0 2-1,-20-2 64,1 1 160,-1-20 96,0 20 97,0-20 31,20 0 33,0 0-193,20 20 64,0-20-128,0 0-256,19 0-640,1 0-898,-1 20-1280,1-20-8169</inkml:trace>
  <inkml:trace contextRef="#ctx0" brushRef="#br0" timeOffset="16640.9518">18381 10810 13100,'-20'-20'1954,"20"20"-1570,0 0 513,20 0 480,0 0-320,0-20-448,19 20-193,1 0-352,1 0-32,-3 0-32,3 0-160,-21 0-480,0 0-514,-20 0-863,0 0-514,0 0-768,0 0-4741</inkml:trace>
  <inkml:trace contextRef="#ctx0" brushRef="#br0" timeOffset="16812.9616">18500 10592 12299,'0'19'256,"20"-19"353,-20 40 1473,0-21 128,0 22-1185,21-2-673,-21 1-95,0 0-642,18-1-704,2 1-1185,-20 0-1570,20-20-6918</inkml:trace>
  <inkml:trace contextRef="#ctx0" brushRef="#br0" timeOffset="17304.9898">19354 10631 10794,'-20'0'2306,"20"0"-1890,0 20 257,0-1 960,0 22-191,20-2-673,-20 21-577,0-21-128,19 21-417,-19-20-319,20-20-705,0 20-737,-20-21-545,21-19-2690</inkml:trace>
  <inkml:trace contextRef="#ctx0" brushRef="#br0" timeOffset="17614.0074">19711 10810 14701,'-20'0'-416,"1"0"160,19 0 352,-20 20 96,20-1-160,0 1-96,20 0-128,-20 20-257,39-20 97,-19 0 64,20-20 224,-1 19 96,2-38 288,-21 19 353,18-20 31,-17 0-63,-21-20 288,0 20 128,-21 0-192,-17 1-193,18-1-351,-21 0-289,2 20 96,-1 0-256,20 20-417,0-20-928,20 20-833,20-1-513,0-19-4036</inkml:trace>
  <inkml:trace contextRef="#ctx0" brushRef="#br0" timeOffset="17910.0244">20247 10770 13004,'-40'0'0,"20"0"-192,-19 0 576,19 20-32,0 0-127,0 0-65,20 19-32,0-19-32,40 0 32,-20 0 32,19-20-64,21 0 128,-19 0-31,-2 0 191,1-20 96,-20 0 161,-20 0 256,0 0-128,0 1 31,-20-21-95,0 20-353,-21 0-288,3 0 33,17 20-161,-19 0-609,20-19-608,1 38-1698,19-19-1826</inkml:trace>
  <inkml:trace contextRef="#ctx0" brushRef="#br0" timeOffset="18221.0421">20604 10750 11434,'20'0'1314,"-20"0"-1218,0 0 1089,-20 0-32,20 0-641,-19 20-287,19 0-97,-20 0-128,20 0 32,20 19-64,-1-19-160,21 0-33,-20 0 225,19-20 64,22 0 129,-23 0 31,3-20 64,-21 0 481,0 0 32,-1 0-97,-19 1-223,-19-21 95,-1 20-127,-20-20-289,1 21 0,-1 19-288,-19 0-609,38 0-1345,-19 0-2018</inkml:trace>
  <inkml:trace contextRef="#ctx0" brushRef="#br0" timeOffset="18957.0842">21379 10571 3715,'20'0'2915,"-20"-20"-257,0 20-704,0 0-192,0-19-321,-20 38-640,20-19 0,-40 41-449,20-2-128,1 0-64,-1 21-192,20 0 32,0-1-64,20-19-224,19 20-128,1-21-193,-1-18 321,21-2 320,-1-19 224,20 0 417,-38-19 224,-1-21 128,-1 20 64,-19-20 0,-20-20-64,0 21-289,0-21-287,-40 1-193,1-1-160,-1 21-64,-19-2-224,-2 22 128,-18 19-96,20 0-1,-1 19 97,1 1 0,39 20 32,0 0-160,40 0 64,0-1 64,39-19 64,1 20-64,-1-20 96,2 0-96,-3-20 32,1 0-449,2 0-736,-41 0-1313,-1 0-2115</inkml:trace>
  <inkml:trace contextRef="#ctx0" brushRef="#br0" timeOffset="19290.1031">21995 10830 10986,'0'0'1217,"0"0"-1345,-20 0 1313,20 19 224,-21-19-448,21 20-96,-20 0-160,20 0-321,0 0 33,0 0-129,20 0 32,21-1 97,-21 2-97,39-21 64,-19 19-320,-1-19-32,1 0-64,-20 0-128,19 0-416,-39-19-930,0 19-1921,0 0-6310</inkml:trace>
  <inkml:trace contextRef="#ctx0" brushRef="#br0" timeOffset="19483.114">22173 10869 12748,'-20'20'2210,"20"0"-1986,0 20 1313,0-20 129,0 20-801,0-1-769,0-18-96,0 18-577,0-19-672,0 20-1313,0-20-2083</inkml:trace>
  <inkml:trace contextRef="#ctx0" brushRef="#br0" timeOffset="20261.1588">21875 10253 8007,'-20'-19'577,"20"19"-129,0 0 1218,20-20-161,-20 20-768,41 0-129,-23 0-63,23 20 160,-1-20-161,-22 0-352,3 19-160,-21-19-64,0 20 32,0 0-32,-21-20-32,3 20 64,-22 0 0,19 0 64,1-1 128,20-19 257,0 21 127,0-21 65,20 19-65,21-19-287,-3 0-161,3 20-96,-1-20-32,-1 0-801,1 0-2018,-40 20-4708</inkml:trace>
  <inkml:trace contextRef="#ctx0" brushRef="#br0" timeOffset="29744.7013">6093 12280 5637,'0'0'1826,"-20"0"-417,20 0 256,0-20-159,0 20-353,20 0-448,-20 0-321,20 0-128,-20 0 65,20 0-65,-1-20-128,21 20 0,-20 0-64,39 0 0,-19-20-64,19 20 32,2 0-32,-2-20 0,1 20 32,-1 0 96,0 0-64,-19-19 97,19 19-33,2 0-96,18 0 32,-20 0-32,1 0-32,19 0 32,0 0-32,-18 0 0,18 0-64,0 0 96,-19 0-32,-1 0 0,20 0 0,-18 0 32,-2 0-32,20 0 0,1 0 0,-1 0 0,1 0 0,-1-20 0,20 20 32,0-20-32,0 0 0,0 20 64,1 0-64,-20-20 0,-1 20 0,0 0 0,21 0 0,-21 0 0,20 0-32,0 0 0,0 0 64,1 0-32,-1 0 0,-19 0 0,20 0 32,-21 0-32,0 0 32,20 0 32,-20 0-64,20 20 32,1-20 0,-21 0-32,21 0-32,-21 0 64,1 0-32,-1 0 0,-19 20 0,19-20-32,0 0 96,0 0-64,0 0 0,2 0 0,-2 0 0,0 0 0,0 0 64,2 0-32,-22 20 32,20-20-32,0 0 64,1 0-96,-1 20 96,1-20-63,-1 0 31,1 0 32,19 0-32,-19 0 64,19 0-32,-20 0 0,0 0-32,20 0 96,-20 0-128,2 19-64,-2-19 192,20 0-192,-20 0 64,20 0-32,1 0 0,-1 0 96,0 0-63,-20-19 159,2 19-64,-2 19 64,0-19-128,20 0-32,-20 0-32,2 0 0,18 0-32,-20 0 128,20 0-128,-20 0 64,0 0-32,2 0 32,-2 0-64,20 0 64,-20 0 0,0 0 64,21 0-64,-1 0 0,0-19-32,0 19 0,1 0 0,-1 0 32,0 0-128,0 0 224,-18 0-96,18 0 65,0 0-194,19 0 97,-17 0 0,17 0 97,1 0-97,-20 0-97,21-20 194,-21 20-129,20 0 64,-19 0 0,19 0-32,-20 0 128,20 0-192,-1 0 320,2 0-320,-21 0 192,20 0-96,1 0-96,-1 0 64,19 0 96,-19 0-128,1-20 64,19 20-32,-21 0-32,2 0 128,-1 0 0,0-20 128,1 20-160,-1 0 65,-1 0-65,1 0-64,1-20 0,-1 20 32,0 0 32,1 0 0,-2-20-32,1 20 64,0 0-32,1-19-32,-1 19 128,0-20 64,-1 20-320,2 0 96,-1 0 64,21 0-64,-21 0 0,19-20 0,-19 20 32,21 0 128,-22 20-31,21-20 31,1 0 128,-2 0-32,1 0 65,1 0-1,-2 0-128,-19 0-128,-20 0-96,21 0 32,-21 0-384,-20-20-129,0 20-608,-39 0-1185,-20 0-2434</inkml:trace>
  <inkml:trace contextRef="#ctx0" brushRef="#br0" timeOffset="30985.7721">16893 11605 6854,'-41'0'865,"41"0"480,-20-20 1218,20 20-834,0 0-736,0 0-416,20 0 127,-20 0 65,41 0-128,-21 0-97,18 20-95,3-20-65,18 0-224,1 0 32,19 0 97,0-20-289,-18 20 0,-2 0 64,0 0-96,-19-20 0,0 20-353,-40 0-255,19 0-578,-19 0-1312,-19 0-2242</inkml:trace>
  <inkml:trace contextRef="#ctx0" brushRef="#br0" timeOffset="31742.8152">21300 11406 9737,'0'0'993,"-20"0"-673,20 0 1602,20 0-257,-20 0-159,39 0-225,1 0-576,19 0-65,20 0 33,2 0-129,37 0-63,-19 0-65,20 0-159,1 0-1,-21 0-288,-39 19-833,-1-19-384,-19 0-1538,-40 0-2049</inkml:trace>
  <inkml:trace contextRef="#ctx0" brushRef="#br0" timeOffset="36301.0763">16893 11625 3651,'-21'0'288,"1"0"-256,20 0 993,0 0 897,0 0-256,0 0-770,0 0-319,0 0-97,0 0 33,0 0-33,0 0 65,20 0 96,21-20-97,-3 20-31,3 0-353,18-20 0,21 20 128,-21-20 449,20 20 192,-18-20-32,-2 20-577,0 0-320,-19 0 64,-20 0-96,19 0-128,-39 0-449,0 0-480,0 20-576,0-20-578,-39 0-6853</inkml:trace>
  <inkml:trace contextRef="#ctx0" brushRef="#br0" timeOffset="38355.1934">5935 12081 160,'0'-19'768,"0"19"353,0 0 673,0-20 288,0 20-224,18 0-96,-18-20-1,0 20-63,0 0-833,20 20-641,-20-20-128,0 20 0,0-1-96,21 1 96,-21 0-96,0 20 0,0-20 32,0-1 0,0 1 32,20-20 96,-20 20-64,0-20 65,0 0 31,20 0 128,-20 0 64,19 0 97,1-20-193,20 20-256,-20-20-32,19 20-32,21 0-160,-1-19-1057,2 19-1089,-2 0-1346,0-20-4612</inkml:trace>
  <inkml:trace contextRef="#ctx0" brushRef="#br0" timeOffset="39312.2485">23305 11942 4644,'0'0'1954,"0"0"128,0 0 256,0 19-256,0-19-769,0 0 0,0 0-224,0 0 353,0 0-802,-20-19 385,20 19-480,-21 0 256,1-19-545,20-2-160,-18 2-32,18 19-352,0-20 256,18 0-481,2 0-31,1 0-161,-1-19 64,-20 39 1,0-20-737,-20 20-2403,-1 0-9352</inkml:trace>
  <inkml:trace contextRef="#ctx0" brushRef="#br0" timeOffset="39716.2712">23185 11823 5220,'0'0'929,"0"0"961,0 0 1313,0 0-1313,20 0-961,-20 20-32,0 0-417,0 0-384,21-1-96,-21 2 0,18-2 32,2 0-224,-20 2 320,0-21-192,0 20 64,0-20 64,0 0 256,-20 0 385,20 0-224,-18 0-129,-23 0 0,1 0-31,1 0-129,-1-20-224,-19 20-257,-1 20-671,1-20-1507,0 20-4355</inkml:trace>
  <inkml:trace contextRef="#ctx0" brushRef="#br0" timeOffset="42349.4222">9130 12817 10025,'-20'-41'801,"1"22"-321,-1-1 289,20 0 160,-20 0 96,20 0-160,-20 20-417,20-20 65,-20 20-65,20 0-384,-19 0-96,-1 0 0,0 20 0,-21 20-32,23 0 64,-2-1 0,-1 2 0,1 17 0,20 3 0,20-2-32,1 1-96,-1-20 0,39 19 96,0-39 64,1 0 32,-1 0 160,20-20 32,-19-20-96,-1-20-64,2 0-32,-22 1 32,-19-21-31,0 20 31,-20-19-64,-20 18-32,-21-17 0,3 17 96,-23 2 64,2 19-96,-20 0 0,19 0-96,1 40-32,0 0 0,19 0 32,20 19 32,20 2 0,0-22 0,40 20 32,-1-18 32,21 19-96,-1-40-64,1 20-481,-1-1-1024,0-19-1058,-18 0-6501</inkml:trace>
  <inkml:trace contextRef="#ctx0" brushRef="#br0" timeOffset="43042.4615">9725 13075 11755,'-38'0'1857,"38"-20"-704,-21 20-320,21 0-192,0 0-289,0 0-224,21 0-128,-1 0-32,-2 20-128,2 0-160,1 0-161,-1-1-127,0 1 223,-1 0 161,-19 0 192,0-20 32,0 20 0,-19 0-32,19-20 32,0 19-96,-20-19-224,20 20-97,20 1-415,-1-2-1,1 1 128,0 0 513,0-1 96,-20-19 96,20 21 480,-20-1 193,-20-1 32,-20 2-129,1-21-127,-1 19-193,-1-19-256,3 0-577,-3 0-352,2 0-928,39 0-3941</inkml:trace>
  <inkml:trace contextRef="#ctx0" brushRef="#br0" timeOffset="43525.4895">10183 13055 7783,'-21'20'993,"21"-20"-289,-20 20 738,20-20-513,0 0-161,0 0 129,20 0 32,1-20 0,-1-20 96,-2 20-160,23-19-289,-21 19-383,0-20-193,-1 19 0,1 2-97,-20-1-351,0 20 32,20 20 288,-20-20 96,0 40-1,0-20 33,0 20-96,20-21 128,-20 21 32,20-20 33,0-20 287,-1 0 481,1 0-129,0 0 33,-20-20-32,20 0-353,-20 0-288,0 1-384,21-1 96,-21 0-801,0 0-1025,0 20-1153,0 0-641,-21 20-6341</inkml:trace>
  <inkml:trace contextRef="#ctx0" brushRef="#br0" timeOffset="43864.5089">10341 13253 8808,'-59'41'4965,"39"-22"-4869,20 1 128,-20-20 705,20 0-161,20 0-575,0-20-129,0 1-128,-1-2 128,1 1-64,0 20-64,0-19-32,0 19-1,-20 0 97,0 0 129,0 19-1,20 1-64,-20 1 0,0 18-32,19-39 32,21 20 256,-20-20 481,1 0 64,17 0-161,-17-20-415,-1 0 31,0 1-224,-20-2-64,18 1-320,-18-19-801,0 19-1602,0 0-3202</inkml:trace>
  <inkml:trace contextRef="#ctx0" brushRef="#br0" timeOffset="44247.5308">11076 12995 15438,'20'-59'-32,"-20"39"-320,0-20 640,0 20 257,-20 1-33,-1 19-512,1 19-32,2 1 0,-23 20-160,41 0-289,-20-1-480,20 21 129,0-20 447,41 19-63,-21-39 128,18 20 288,23-20 480,-22-20 577,21 0 32,-1-20 320,-19-20 97,-1 20 63,-19-19-640,0-21-256,-20 20-321,-20-19-480,0 19 544,-19 0-256,-21 1-96,21-2-192,-21 21-1153,1 20-1218,18 0-2561</inkml:trace>
  <inkml:trace contextRef="#ctx0" brushRef="#br0" timeOffset="45256.5885">13677 12876 11723,'-40'-20'993,"20"1"-417,-1 19-224,1 0-127,-18 0 447,17 19-223,-19 1-321,22 20-64,-3 0-32,1-1 192,20 21 0,0-20-31,20 19-1,19-19-96,1 0 0,19-21-32,22-19 32,-22 0-32,20 0 64,-19-19-32,-1-1 96,2-20 97,-22 0 287,-19 1 161,-20-21-417,0 20 33,-20 1-257,-19-22-96,-2 42-64,-17-20 0,-3 39 32,-18 0 0,20 0-97,-1 19 65,1 1-96,18-1 32,1 22 0,22-21 128,18 19 0,0-19 0,18 0 128,22-20 96,1 20-64,-3-20-31,23 0 31,-2 0-128,1 20-224,-21-20-1026,1 0-1792,-1 0-3909</inkml:trace>
  <inkml:trace contextRef="#ctx0" brushRef="#br0" timeOffset="45720.6149">14232 13154 11723,'20'-20'1377,"0"20"-1185,-20 0 993,0 0-352,0 0-673,-20 0 32,20 20 65,0 0 127,-20 0 96,20 0-63,0 0 31,20-1 129,0 1-353,-1-20-128,21 21-96,1-21-32,-23 0-480,23 0-674,-1-21-992,-20 21-672,-1-20-3268</inkml:trace>
  <inkml:trace contextRef="#ctx0" brushRef="#br0" timeOffset="45848.6221">14431 13194 13869,'-21'20'1217,"1"-20"192,20 20-448,0 19-769,0-18-224,20 18-705,-20-19-1280,21-1-1122,-21 2-8104</inkml:trace>
  <inkml:trace contextRef="#ctx0" brushRef="#br0" timeOffset="46374.6523">14927 13055 14253,'-39'20'416,"19"-20"-416,20 0 513,-20 0 512,20 0-128,0 0-481,0-20 193,20 0-1,-20 0 1,20-19-417,-1 19-192,1-20-64,0 19-192,0-18 128,0 39-193,-20-19 193,19 19-96,-19 19 160,20 1 96,-20 20-128,0-20 128,0 20-32,0-21-160,0 1 480,20 0-32,0 0 353,-20-20-1,20 0-127,-1-20-33,1 0-223,0 0-225,-20 1-32,20-1-225,1 0-767,-3 20-450,-18-20-1120,20 20-1026,-20 0-6661</inkml:trace>
  <inkml:trace contextRef="#ctx0" brushRef="#br0" timeOffset="46714.6715">14967 13294 17264,'-60'19'448,"41"1"-416,19-40 193,0 20-1,0-19-160,19-2-32,1 1 0,0 1-96,0 19 32,19-20-32,-19 20 32,0 0-64,0 0 64,-20 20 64,20-1 64,-20-19-160,0 20 96,19 1 32,-19-21 192,20 19 192,0-19 321,0 0-128,19-19-225,-19-2-320,0 1-32,1 1-160,-1-1-480,0 0-802,-20 20-992,0-20-1538,0 20-6982</inkml:trace>
  <inkml:trace contextRef="#ctx0" brushRef="#br0" timeOffset="47052.6908">15781 12956 16431,'0'-20'0,"0"0"352,-20 20-63,0 0-161,-1 0-128,-17 20-32,18 20 32,-1-1-32,1 21-32,20-20-321,0-1-159,41 1 127,-21-20 129,18 19 256,23-39 64,-22 0 128,21 0 449,-21-19 384,21-1-128,-39-20 352,-3 20-288,-18-19-289,-18-1-191,-3 0-161,-19-19-224,1 39-192,-21-20-737,21 19-1089,-21 21-2850</inkml:trace>
  <inkml:trace contextRef="#ctx0" brushRef="#br0" timeOffset="51307.9346">18282 7551 2434,'-21'0'1761,"21"-21"129,-18 21 769,18 0-577,-20 0-769,20 0-480,0-20-193,0 20-31,0 0 224,0 0-161,0 0-63,0 20 192,0-20-97,20 21-223,-20-21-129,18 19 33,3-19-65,19 21 192,-1-2-223,1 0 31,19 2-96,1 19-224,19 0 64,1-1-32,0 21 64,-1-21-160,20 21 64,1-1-64,-21 1 32,20 0-64,-20 0-32,-19-1 0,-1-19 224,2 0-64,-22-20-64,1-1 32,-20 1 0,-1-20-64,-19 0-321,0 0-31,0 0-160,0 0-353,-19 0-513,-1-20-1056,20 20-2467</inkml:trace>
  <inkml:trace contextRef="#ctx0" brushRef="#br0" timeOffset="51719.9582">19573 7352 12555,'0'0'385,"0"0"-257,-20 0 480,0 20 578,0 19 351,-19 21-832,-1-1-449,-21 21 0,-18 0 353,0 19 31,0-20-319,-20 21-193,20-1-32,-2-19 128,22-1-32,0-19-128,-1-20 32,1-1-96,18 1-32,21 0-256,0 0-320,2-20-1186,18-1-1794,0-19-4836</inkml:trace>
  <inkml:trace contextRef="#ctx0" brushRef="#br0" timeOffset="52431.9988">20664 7372 8520,'-40'-20'2434,"1"20"-544,19 0-577,0 0 352,0 0-223,20 20-770,0-1-351,20 1 576,20 0-257,19 20 129,20-1-289,21 21-63,-1-20-225,20 20-64,-20 19-32,21 1 32,19-1-96,-21 0 0,22 1-288,-21 0 96,0-20-96,-19-21-33,-21 1 97,-20 0 64,-19-21 160,-20-19 0,-20 0-96,20 0 224,-40 0-32,20 0-512,-20-19-513,-20-1-961,21 20-1761,-21-20-6663</inkml:trace>
  <inkml:trace contextRef="#ctx0" brushRef="#br0" timeOffset="52815.0204">21954 7332 13004,'41'-20'512,"-41"0"-512,0 20 0,0 0 737,0 0-321,-20 20-159,-21 20 223,2-1 321,-21 41 256,-19-21 0,0 40-288,-41 2-161,1-2 1,20 20 31,-20-20-287,39 1-65,-19-1-64,20-19-64,19-1-64,1 1-32,0-21-64,39-19-64,0-1-480,20 1-737,0-19-1218,0-21-3106</inkml:trace>
  <inkml:trace contextRef="#ctx0" brushRef="#br1" timeOffset="60368.4528">12564 8604 5893,'0'0'320,"0"0"513,0 0 865,-19 0 288,19 0-321,0 0-864,0 0-289,19 0 225,-19 0 0,20 0-193,-20 0-159,20 0-1,0 0-96,19 0-127,-19-20-97,0 20 0,1 0 32,-1 0 32,-2 0-64,23 0 96,-21 0 0,20 0 96,-1 0-159,1 0 63,-20 0-96,19 0-64,22 0 64,-23 0 32,3 0-128,-3 0 32,3 0 32,-21 20 64,19-20-96,1 0 32,-20 0 32,19 0-32,1 0-64,-20 0 64,19 0 0,-19 0-64,21 0 64,-3 0-32,23 0 0,-21 0 64,19 0-64,-19 0 0,19-20 64,-18 20-128,-3 0 0,23 0 64,-22 0 64,21 0-64,-1 0-64,-19 0 128,19 0-128,-19 0-64,-1 20-32,22-20 64,-2 0-32,1 0 64,-1-20 64,20 20 64,-19 0-64,-1 0-64,0-20 96,2 20-64,-2 0 0,1 0 0,-1 0-32,20 0-161,0 0 97,-18 0 64,-2 0 64,1 0 64,-1 0-96,1-20 0,-1 20 64,0 0-64,22 0 64,-2 0-32,0 0-32,0 0 64,20 0-64,0 0 96,21 0-64,-41 0 0,20 20 64,0-20 96,1 0 33,19 0 159,0 0-64,1 0 257,-1 20 95,0-20 225,-1 0-545,-37 0-256,-2 0-128,-20 0-704,-19 0-1186,-40 0-2755</inkml:trace>
  <inkml:trace contextRef="#ctx0" brushRef="#br1" timeOffset="61690.5285">15621 5861 768,'-18'41'0,"18"-41"32,0 19 0,0-19-96,-21 20-160,21-20 32,0 20-159</inkml:trace>
  <inkml:trace contextRef="#ctx0" brushRef="#br1" timeOffset="65563.75">14987 6458 4067,'-20'0'2018,"20"0"-737,0 0 1,0 0-225,0 0-32,0 0-225,0 0-127,0 0 192,0 0 160,0 0-64,0 0-193,0 0-319,0 0-129,0 0-128,0 0-63,0-20-33,0 20 32,20 0 0,-20-20 64,0 20 32,0 0 97,0-20-129,0 20 0,0-19-96,19 19-64,-19-20 32,0-1-64,0 2 0,20-1 0,-20 0 96,0 1-192,20-2 160,-20 1-96,0 20 96,0-19-64,0-2 96,0 2-96,20-1-96,-20 20 64,0-20 64,0 0-32,0 0 0,0 0 0,0 20 0,20-20 0,-20 1-32,0-1 0,0 0 0,0 0-64,0 20 0,19-20 64,-19 0 0,0 1 32,0-1-96,0-1 128,0 2-32,0-1 64,0 1-64,0-22-32,0 21-32,0 1-64,20-1 64,-20 1 32,0 19-33,0-21 33,0 1 64,0 20-96,20-20 161,-20 0-162,0 1 1,0-1 225,0 0-226,0 0 65,20 0-64,-20 0 32,21 0 0,-21 1-32,0-1 64,18 0 0,-18 20 64,0-21-32,0 2-32,0-1 0,20 1-32,-20-1 64,0-1-32,0 2 0,20 19-32,-20-20-64,0 0 192,0 20-192,0-19 96,21-2 128,-21 1-128,0 20-96,20-19 224,-20-2-160,0 2-64,20-1 192,-20 0-128,0 20 64,19-20 0,-19 0-32,0 0 32,0 0 0,20 20-32,-20-19-128,0-1 449,0 0-321,20 0 32,-20 0-64,0 0 32,20 1 128,-20-1-160,0 20-32,20-21 192,-20 2-128,0 19-64,0-21 64,0 2 0,19-1 64,-19-1-32,0 2-64,0-1 32,0 0 0,20-20-64,-20 21 64,0-1 0,0 0 0,0 0 0,20 0 32,-20 0-32,0 1 64,20-1-96,-20 0 32,0 0 0,20-20 32,-20 21-128,0-2 160,19 2-64,-19-21 64,20 20-128,-20 0 64,20 0 96,-20 0-128,20 0 64,-20 1-32,21-2 32,-21 2-64,18-1 32,-18 0 32,20 1-64,-20-2 64,21 21 32,-21-20-64,20 1 96,0-1-128,-20 0 64,18 0-96,3 0 64,-1 0-32,-20-20 96,20 21 0,0-1-32,-1 0 64,1 0-32,-20 0 0,20 0-32,-20 0-64,0 20 32,20-19 0,0-1-64,-20-1 96,19 2-96,1-1 64,-20 0 0,20 1-64,0-2 128,1-18-32,-21 19-32,18 0 32,2 0-64,-20 0 96,20 20-64,1-20-32,-21 1 32,20-1-32,0 0 0,-2 0 32,3 0-96,-1 0 192,0 0-96,19 1-32,-19-1 32,0 20 96,0-20-192,0 0 64,-1-1 0,-19 21-64,20-19 192,0 19-96,21-20-96,-23 1 96,2 19 0,21-21 0,-21 1 0,19 0-96,-19 20-96,0-19 128,0 19-32,-1 0 64,1 0-96,0 0 128,0 0 0,19 0 64,-19 0-64,0 0 0,0-20 64,19 20-32,-19 0-32,0 0 0,1 0 0,19-20-32,-22 20 96,23 0 0,-21 0-64,19 0 32,-19 0-64,0 0 32,20 0 0,-21 20 0,1-20 0,0 20-32,0-20 64,0 0-128,19 19 0,-19-19 96,1 0 0,-1 0 96,-20 0-128,38 0 64,-17 0 64,-1 0-192,0-19 160,-1 19-128,1 0 32,0-20 32,0 20-32,0 0-32,19 0 64,-19-20-32,0 20-65,0 0-63,19 0 96,-19 0 0,0-20 64,19 20 0,-19-20 0,1 20 0,-1 0 64,0 0-96,0 0-32,-1-20 64,1 20 0,0 0 0,0 0 0,19 0 0,-19-19 64,20 19-96,-1-20 64,-19 20-64,20-20 128,-19 20-160,17-20 64,3 20 0,-21-20 192,19 20-64,-19-21-192,20 21 96,-21 0-32,21-19 97,-20 19-162,0 0 162,-1 0-226,21-19 161,-20 19-32,19 0 65,-19 0-130,21-20 65,-1 20-288,-21 0 512,21-20-63,0 20-290,-1 0 65,1 0 96,-20 0-32,19-21-352,1 21 544,-1 0-160,1 0-64,1 0-160,-23 0 96,23 0 32,-1 0 64,-1 0 0,-19-19 0,20 19 96,-1 0-32,1-20 32,-1 20-32,1 0-32,1-20-32,-3 20 32,3 0-128,-1 0 128,-21 0-128,21 0 64,0 0 0,-1 0-96,1 20-32,-1-20-96,1 0-97,19 20 1,-18-20 160,18 0 96,-19 0 96,0 19 64,19-19-32,-19 0 64,-1 21 96,1-21 32,1 20-32,-2 0-192,21-20-32,-1 19 96,-19 0 0,19-19-31,0 21 31,-19-21-64,1 0 32,-3 0 32,3 0-96,-21 0 0,-2 0-481,3 20-2049,-21-20-8200</inkml:trace>
  <inkml:trace contextRef="#ctx0" brushRef="#br1" timeOffset="67193.8428">19195 8584 14125,'-20'20'833,"20"-1"-865,20 2 416,-20 19 128,0-1 97,20 21-225,0-1-320,0-19-160,-20 19-256,19-19-321,1 0-416,-20-20-288,0-20-1089,0 0-2467</inkml:trace>
  <inkml:trace contextRef="#ctx0" brushRef="#br1" timeOffset="67466.8588">18996 8842 12940,'-38'-20'1025,"38"20"-1057,18 0 0,2-19 320,0-1 481,1-20-97,17 20-608,-17-19-64,-1-1 161,0 19 31,0-18 64,-20 19-224,19 0 224,1 0 257,-20 20-65,20 0-288,-20 0-32,20 20 33,0-20-129,19 20-129,1 0-543,19 0-193,-18-1-1089,-1-19-2978</inkml:trace>
  <inkml:trace contextRef="#ctx0" brushRef="#br1" timeOffset="68023.8907">21240 8604 12587,'20'19'417,"0"2"704,0-2 673,-20 2-257,19-2-512,1 21-448,0 0-481,0-20 0,19 19-96,-19 1 64,0-20-224,-20 0-129,20-1-415,-20-19-770,0 21-1472,0-21-2019</inkml:trace>
  <inkml:trace contextRef="#ctx0" brushRef="#br1" timeOffset="68311.9068">21082 8862 10698,'-61'0'2498,"61"0"-2178,0 0-320,0-20 353,20 0 479,0 1-319,1-1-289,-1 0 417,18-20 384,-38 1-32,21 18-417,-1-19-63,-20 21 31,20-1-191,-1 0-193,-19 0-192,20 20-32,0 0 0,0 0-33,0 0 65,-1 20-32,1 0 64,20 0 0,-1-20-224,1 19-384,19-19-898,-39 21-2338</inkml:trace>
  <inkml:trace contextRef="#ctx0" brushRef="#br1" timeOffset="71660.0987">9806 13771 384,'-20'19'8392,"20"1"-8104,0-20-192,0 0 1025,0 0-32,0 0-544,20 0-417,-1 0-128,21 0 0,0 0 0,19-20 0,20 20 0,0-19 64,2 19-32,18-21 0,0 1 96,21 20 192,-21-19 65,19 19 63,1-20-63,-20 20-129,21-20-224,-21 20-64,-20 0 32,2 0-224,-43 0-257,3 0 65,-21 0-33,-2 0-447,-18 0-1827,0 0-5477</inkml:trace>
  <inkml:trace contextRef="#ctx0" brushRef="#br1" timeOffset="72323.1364">14232 13771 12780,'20'19'0,"19"-19"32,1 0 0,1 0 352,18-19 673,40 19-192,0 0-417,20-21-63,1 21 223,38 0-63,2 0-97,-2 0-224,20 0-128,-38-20 1,18 20-194,-39 0-1664,-20 0-1442,-38-19-7720</inkml:trace>
  <inkml:trace contextRef="#ctx0" brushRef="#br1" timeOffset="79775.5626">15006 6279 8071,'-19'20'1442,"19"0"-994,0-20-448,0 0 0,19 0-32,-19 0-160,0 0-193,0 0 1,0 0 480,0 0 1313,0 0-448,0 0-224,0 0-96,0 19 159,0-19-63,0 0-192,0 0-193,0 0 64,0 0-95,0 0-97,0-19 160,0-1 97,0 20-1,0-20 97,0 1 63,0 19-159,0-21-65,0 1-160,0 20-63,0-19 63,0-2-96,20-18-32,-20 19 160,20 0-95,-20-20-65,20 20 0,-20-19 64,20 19-96,-20-20 64,19 20-64,-19-19 96,0 18 1,20 2-65,-20-20 0,0 19 0,20-1-64,-20 1 128,0 1-32,20-1-96,-20-20 97,21 20-193,-21 0 64,18-19-32,2 19 96,-20-20-96,20 20 64,-20 0-64,21-19 64,-21 19-32,0 0 192,0-1-64,20 2-32,-20-1-64,0 1 0,20-22-96,-20 22 96,19-21-64,1 21 0,-20-22 0,20 22 65,-20-21-97,20 20 32,0 0 64,-20 0-64,0 0 96,19 0-96,-19-19 128,20 19-449,-20 0 898,20-20-641,-20 20 96,20-19 32,-20 18-64,20-19 64,-20 21-96,19-22 64,-19 22 96,20-21-160,0 21 64,0-21 32,-20 0-32,21 0 128,-3 1 1,-18 19-225,20-20 96,-20 0 32,21 21-64,-21-21 96,20 0-32,-20 20 64,20 0-64,-20-20 64,18 20-160,-18 1 32,21-2 64,-21-18-32,20 19 0,-20 1 0,20-2 0,-20-18-32,20 19 0,-20 0 0,19-20 0,1 20 64,-20 1-64,20-21-64,0 20 192,0 0-160,-20-20 0,19 20 128,1 0-160,-20 1 64,20-1 64,0-1-64,-20 2-32,21-1 0,-3 0-32,2 1 64,0-2 32,21 1 32,-21 1-64,19-1-32,-19 0 0,0-20 64,0 20-64,19 1 32,-19-1-32,0 0 64,19 0-32,-19 0 0,20 0 32,-19 0 0,17 1-32,3 19 64,-21-20-64,-2 0 65,23 0-65,-21 20 32,0-21-64,19 2 32,1-1 128,-1 20-192,1-19 32,0-2 0,-1 1 64,2 0-64,-21 20 32,18-19-33,3 19 1,-1-20 97,-1 20-162,1-20 97,-1 20-64,-19 0 64,20-20 0,-1 20 0,1-20 64,1 20-128,-23 0 32,23-20-96,-1 20 32,-1 0 0,1 0-64,-1-19 224,1 19-224,0 0 160,-1 0 64,1-20-96,-19 20 32,17 0 0,-17-20 0,19 20-32,-1 0 64,21-20 0,-21 20-320,1 0 480,0-20-160,-1 20-64,-19 0 32,21-21 0,-3 21 0,3 0 32,-3 0-96,3 0 96,-1-19-128,-1 19 128,1 0-32,-1 0-32,1-19 32,1 19-64,-3 0 0,3 0-193,-1 0 449,-1-20-224,1 20 0,-1 0 0,1 0 32,19 0 0,-19 0 0,1-20 96,-3 20-160,3 0 32,18 0 32,-19 0-32,-1 0 96,1 0-128,19 0 64,-19 0 0,19 0-32,-19 0 32,21 0-96,-22 20 32,21-20 128,-1 0-160,0 0 96,-19 0 0,39 0-96,-18 0 96,-2 20 96,20-20-224,-19 0 160,19 0-32,-20 0 0,22 0 32,-42 19-64,1-19 0,-1 0-224,1 0-225,-20 19-63,0-19-481,-1 0-865,-19 21-2338,0-21-7303</inkml:trace>
  <inkml:trace contextRef="#ctx0" brushRef="#br1" timeOffset="111942.4023">14987 12002 6342,'-20'0'736,"20"0"-768,0 0 769,0 0 288,20 0-256,-20 0-353,0 0-288,0 0-96,0 0-128,0 0 288,19 0-128,-19 0 193,0 0 127,0 0 64,0 0 161,0 0-225,0 0-192,0 0 417,0 0-64,0 0-161,0 0-32,20 0-31,-20 0-65,20 0-64,0 0-32,19-20-64,1 20 0,1 0-32,17 0 0,22 0-64,0-21 32,-1 21 0,20-19 65,21 19 127,18-19 32,-19 19-32,41-21 64,-22 2 97,1 19-97,-1 0-128,2 0 32,-1 0-63,-1 0-65,2 0-32,-21 0 160,1 0-128,-41 0 0,-20 0-96,1 0-256,-41 0-289,-19 0-384,0 0-480,0 0-417,-39 0-320,19 0-673,-20 0-5411</inkml:trace>
  <inkml:trace contextRef="#ctx0" brushRef="#br1" timeOffset="113048.4657">19373 11744 2274,'-39'0'1089,"39"0"-192,-20 0-97,20 0 353,0 0-64,0 0-512,0 0-353,0 0 96,0 0 641,0 0 64,0 0-128,0 0 32,0 0 64,0 0-128,0 0-193,0 0-31,20 0-160,-20 0-129,20 0-32,-1-20-128,1 20-64,21 0-31,-1 0-65,-1 0 32,21 0-32,19 0-32,-20 0 0,40 0 64,-20 20-64,21-20 0,19 0 0,0 0 0,1 0 0,-1 0 0,19 0 64,-19 0-32,21 0 64,-2 20 64,1-20 160,1 0-127,-2 0-65,1 0-96,1 0 0,-2 0 64,2 19 64,-1-19-64,-1 0-96,-19 0 64,-19-19 0,-1 19 64,-40-20-192,-39 20 96,0 0-736,-40-20-2019,-19 20-5925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1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5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4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87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1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4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6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1">11632 4212 480,'-60'20'1890,"21"-20"-193,39 0-832,-20 20-833,20-20 224,20 20 385,-20-1 96,39 2 96,1-2-385,-1 2-160,21-2-192,-1 1-32,20 0-128,-38 0-224,17 0-321,-17 0-928,-1-20-2947</inkml:trace>
  <inkml:trace contextRef="#ctx0" brushRef="#br1" timeOffset="46118.6374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18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1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4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7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7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59">13657 7173 9769,'0'0'-160,"0"0"-1186,-20 0-2369,0 40-161</inkml:trace>
  <inkml:trace contextRef="#ctx0" brushRef="#br1" timeOffset="132752.5929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09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6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3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3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2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799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09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5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08">13459 13214 16751,'0'20'769,"18"-20"-673,-18 19 673,0 1 416,-18 1-1025,-3-2-768,1 1-1058,0 0-1825,0-1-7015</inkml:trace>
  <inkml:trace contextRef="#ctx0" brushRef="#br0" timeOffset="191063.9279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3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4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2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3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5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4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3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4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18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3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09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9:38.1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1766 3298 12043,'-40'20'961,"19"-20"224,1 0 256,2 0 1,18 0 63,0 0-608,-21 0-577,21 0-96,21 0 193,-3 0-65,2 0-96,21 0-63,-3 0-97,23 0 0,-2 0-128,1 0 32,19 0 0,0 0 0,0 0-64,-38 20 32,18-20-96,-19 0-1,-20 0 33,0 0-96,-1 0 0,-19 0-128,0 0 127,0-20-607,-19 20-962,-1-20-1025,0 20-1569</inkml:trace>
  <inkml:trace contextRef="#ctx0" brushRef="#br0" timeOffset="411.0231">2201 3139 13708,'-18'0'65,"-2"0"63,20-19 672,0 19 225,0 0 32,20 19-576,-2-19-129,3 20-32,19-1-95,-1-19-1,-19 21 128,40-1-128,-21 0-127,22-20-1,-3 20 0,-17-1 0,18 1-192,-19-20 32,19 20 128,-39-20-160,19 20 192,-19-20-32,-20 20 256,20-20-192,-20 20-64,0-20 0,0 0 64,0 20 321,-20-1-257,-19-19 128,19 20 97,-20 0 31,20 0-256,-19 0-96,19 19-96,0-19 32,-19 20-32,-2-20-160,1 19-544,1 2-930,19-2-2306,-20 1-9576</inkml:trace>
  <inkml:trace contextRef="#ctx0" brushRef="#br0" timeOffset="4609.2636">14827 2225 7559,'-20'20'1473,"20"-20"609,0 0-384,0 0-33,-18 0-384,18 0-224,0-20-256,0 20-128,0-20-289,0 20-96,0-20-223,0 1-258,0-1 514,0-20-289,0 40 0,0-40-64,0 21 32,18-1-128,-18 0 128,20-20 0,1 20 0,-21 20-32,20-19 32,0-22-129,-1 22 161,21-21-96,-20 0 96,19 20-96,1-20 160,-20 20-64,19-19-64,-19 19 129,0 0-162,0 0 33,1 0 0,-3 1-128,2-1 224,0-1-288,1 21 128,-1 0-32,-20 0 96,20 0 0,-1 0 96,1 21-160,0-21 160,0 39-96,0-19 32,19 20 0,-19-20 0,0 19 32,0-19-32,-1 0 0,21 0 32,-20 0 0,19-20 32,-19 21-64,1-21 0,19 0 0,-22 0 0,3 0-32,-1 0-64,0 0 96,19 0-96,-19-21 32,0 21 128,0-20-128,-20 0-32,20-20 160,-1 21-96,-19-21 160,20 20-96,-20-20 64,0 21-64,0-1 0,0-1-32,0 2-96,0-1 192,0 0-128,0 1 64,0-2 32,0 1 224,0 1-128,0 19-192,0-20-224,0 40 128,0-20 96,0 19 128,0 1-192,0 20 96,0-20 0,0 19 32,0-18 0,0 18-32,0 1 0,0 0 32,20-1-32,-20-19-64,0 20 128,0-20-128,20 20 32,1-21-96,-3 2 96,22-2 0,-19-19 0,19 21-64,-22-21-32,23 0-193,-1 20 289,-21-20 0,21 0 0,0 0-32,-1 0 64,1 0 0,-19 0-32,17 0 64,3-20-32,-3 20-32,-17 0 64,19-21-32,-1 21-32,-19 0 32,20 0 64,-1 0-32,-19 0-32,20 0 192,-20 0-160,-1 0 97,1-19-33,21 19 64,-21 0-96,0 0-64,19 0 32,-19 0-64,0 0 32,0 0 0,19-21 96,-19 21-96,0 0 32,0 0 160,-20 0-64,19 0-192,-19 0 160,20 0 0,-20-19-96,20 19 64,-20 0-64,20 0-64,-20 0 64,0 0 0,20 0 0,-20 0 32,0 0 32,0 0-96,0 0 32,0 0-64,0 0 289,19 0-386,-19 0 322,0 0-161,0 0 0,0 0 32,0 0 192,0 0-128,0 0 64,0 0-32,20 0-32,-20 0 0,0 19-64,0-19 0,20 0 32,-20 0-31,0 0 31,21 0-32,-21 21 32,0-21 160,20 0-32,-20 19 96,0-19-128,18 21 33,-18 18-97,20 1-32,-20-20-32,0 20-32,21-21 0,-21 1-352,20 0-1026,-20 0-2209,0-20-8360</inkml:trace>
  <inkml:trace contextRef="#ctx0" brushRef="#br0" timeOffset="7153.4092">14629 3835 10826,'-20'0'1281,"20"0"673,0 0-673,0 0-128,0 0 0,20 0-672,0 0-97,20-20-224,-1 20-64,2 0 193,17-20-225,3 20 32,-2 0-64,0-20 0,-19 20 32,0 0-64,-1 0 0,-19 0 0,0 0 64,1 0-64,-21 0-96,0 0-192,0 0-802,0 0-1312,-21 0-3459</inkml:trace>
  <inkml:trace contextRef="#ctx0" brushRef="#br0" timeOffset="8767.5015">14927 3934 8968,'-20'0'1025,"20"0"-929,-19 20 865,19-20 0,0 20 224,0-20-128,-20 20-352,20-1-321,0 1 0,-20 1 65,20-2-33,-21 21-31,21-21-65,-20 21-64,20 0 128,-18 20 33,18-20-33,0 19-63,0 1-129,0-20 0,0 19 32,18-19-64,-18-1 0,20 21 1,1-21-33,-1 2 0,19-22-64,-19 21 32,20 1-128,-1-22 256,21 1 321,-1 20-353,20-20-192,2 0 256,-2 19-480,0-19 32,20 0 544,0 0-320,21 0 0,-1 0 32,1-1 0,17 2-64,3-2-32,18 1 160,-18-20-96,18 0-64,22 21 32,-22-21 96,20 0-128,-18-21 32,-2 21 32,-19 0-32,1-20 32,-2 20 0,-19-19 65,-19 19-194,-21-21 1,0 2 128,-39 19-128,0-20-96,-21 20 160,1 0-32,-20-20 192,0 20-160,-20 0-256,1 0-97,-1 0-383,-20 0-1474,1 0-2915</inkml:trace>
  <inkml:trace contextRef="#ctx0" brushRef="#br0" timeOffset="9215.527">19116 4749 704,'20'119'1057</inkml:trace>
  <inkml:trace contextRef="#ctx0" brushRef="#br0" timeOffset="9387.5367">19175 5007 2978,'20'0'4164,"-20"-20"-3011,-20-19-32,20-1 161,-19-19 864,-1 18-449,20 1-672,0-20-64,0 41 0,0-21-224,20 21-161,-20-2-287,19 21-321,21 0-161,-20 0-351,0 0-673,-1 21-801,21-2-1025,-20 1-6886</inkml:trace>
  <inkml:trace contextRef="#ctx0" brushRef="#br0" timeOffset="9697.5547">19434 4849 14765,'0'19'0,"0"1"-192,20-20 769,18 0 576,-17-20 480,19 1-1184,19-1-257,-39-1-32,0-19 32,0 21-63,-20-22-129,-20 22-97,0 19-127,-20 0-128,1 0 160,-1 19 96,1 2 32,19-1 0,0 20 160,20 0-96,0-20 64,20-1-64,39 21-321,-19-20-191,19-20-353,20 0-608,-19 0-545,-1 0-1442,2 0-4387</inkml:trace>
  <inkml:trace contextRef="#ctx0" brushRef="#br0" timeOffset="10087.5766">20049 4749 11210,'-60'0'1345,"41"0"-608,-21 0 448,19 19-512,-17 2-65,18 19-223,20-20-321,0 19-545,20 1-383,-2-20-33,23-20 320,-1 20 225,-1-40 576,1 20-384,-1-20 672,-19-20-319,0 20 287,-20 1 0,0-1-383,0-1-97,0 2-129,-20 38-223,20 2 160,-20-1 160,20 39 32,0 1 288,20-1 0,-20 1-288,20 0 32,0-21 65,0 21-1,-1-21 192,-19 2 577,0-22 128,0 1 64,-19-1 0,-21-19-385,20 0-287,-39 0-257,19-19-64,-19-20-416,18 19-609,3-20-1025,18 0-1441,20-20-2435</inkml:trace>
  <inkml:trace contextRef="#ctx0" brushRef="#br0" timeOffset="10433.5967">20327 4768 13196,'0'-19'1569,"0"38"-1440,0-19 351,0 21 193,0 19-321,-21-20-224,21 19-96,21 1-128,-21-20-256,20-20 63,20 0 65,-21 0-128,1-20 608,0 0-160,0 0 32,0 0-32,-20-19 1,0 18 287,0 21 64,0-19 65,0 19-385,0 19-192,0 2 288,19-1-64,-19-1 32,20 21-127,0-20-98,0 0-95,19 0-256,-19-1-577,0-19-320,-20 0-449,0 0-640,0 0-2595</inkml:trace>
  <inkml:trace contextRef="#ctx0" brushRef="#br0" timeOffset="10629.608">20585 4352 15214,'0'19'352,"0"1"-288,19 20 801,-19 19 320,20 1-64,0 20-704,-20-2-257,20 3-705,1-21-672,-21-1-705,18 1-864,2-41-2916</inkml:trace>
  <inkml:trace contextRef="#ctx0" brushRef="#br0" timeOffset="11053.6322">20883 4789 11178,'0'-21'2338,"0"2"-2178,-20 19 545,20 0-417,-20 19-63,0 2 63,20 19-224,-21-1-160,21 1-192,0-20-97,21 0-736,19 0 609,-20-20 191,19 0 321,-19 0 64,0-20-96,0 0 417,-1 0-321,-19 0-128,0-19-769,0 19-1153,0-1-256,0 21 512,-19 0 1506,19 0 1633,0 0 417,0 21-737,0 18-544,19-19-321,1 0-192,0 0-32,21-20-64,-21 20 480,-20-20 801,18 0 321,-18 0-1,0-20-608,0 20-416,0-20-289,0 0-224,0 0-128,0 1 64,0-1-353,0 20 65,0-21-737,20 21-1153,1 0-2787</inkml:trace>
  <inkml:trace contextRef="#ctx0" brushRef="#br0" timeOffset="11207.641">21319 4808 8680,'0'21'1922,"0"-1"-994,0-1 354,0 1-802,0 0-448,20 20-576,-20-40-930,20 20-1441,-20-20-1793</inkml:trace>
  <inkml:trace contextRef="#ctx0" brushRef="#br0" timeOffset="11343.6488">21300 4570 17328,'0'0'-96,"0"0"-1281,19 0 1312,1 0-1856,0 20-4069</inkml:trace>
  <inkml:trace contextRef="#ctx0" brushRef="#br0" timeOffset="11631.6649">21499 4689 18929,'18'0'417,"22"-20"-673,-19 20 768,38-20 257,-19 20 192,-1 0-449,1 0-576,-20 20-352,-20 0 256,0-1 31,-20 2-255,0 18 256,0-18 128,20 19 0,-19-20 96,19-1 0,19 1-96,-19 0 64,20-20 96,0 20-256,0-20-480,0 0-609,-1 0-1186,-19 0-447,0 0-578</inkml:trace>
  <inkml:trace contextRef="#ctx0" brushRef="#br0" timeOffset="11747.6718">21537 4849 11915,'-20'0'-32,"40"0"-353,21 0 1410,-3 0-448,23 0-417,-2 0-736,-19 0-3172</inkml:trace>
  <inkml:trace contextRef="#ctx0" brushRef="#br0" timeOffset="12092.6917">22074 4729 13901,'0'0'384,"-20"0"961,20 0 577,-39 0-673,19 20-288,0-1-544,-1 2-417,21-2 128,0 22-160,21-22-385,-1-19-31,0 20 160,19-20 63,-19 0 65,0-20-96,0 20 224,-20-19 128,19-1-128,-19-20-64,0 19-288,0 2 63,0-1 449,0 20-64,0-21 129,0 21-161,0 21-128,0-21 288,20 20 0,0 20-32,0-21-128,0 2-160,19-1-417,-19-20-512,0 19-1024,0-19 671,-1-19-255,-19 19-2211,0-41-1121</inkml:trace>
  <inkml:trace contextRef="#ctx0" brushRef="#br0" timeOffset="12272.702">22312 4172 17200,'19'20'-321,"-19"20"642,20 19 1152,-20 2-448,20 18-320,1 20-577,-1-20-480,-2 1-673,2-20 160,-20-1-448,21-18-1602,-21-22-1025</inkml:trace>
  <inkml:trace contextRef="#ctx0" brushRef="#br0" timeOffset="12503.7152">22292 4689 12619,'0'-40'1314,"20"40"-1058,-1-19 1121,21 19-320,1-21-736,-3 21-225,3 0-96,-2 0 0,1 0 64,-20 0 96,0 21-128,-20-2-64,0 1-96,0 19-96,0 2-257,0-22-576,0 2-448,19-2 320,-19-19 128,0 0 320,0 0-2722,0-19-3268</inkml:trace>
  <inkml:trace contextRef="#ctx0" brushRef="#br0" timeOffset="12619.7218">22610 4490 14413,'0'0'1666,"0"0"-3236,0 20 994,19 0-417,1 0-1217,0 20-2595</inkml:trace>
  <inkml:trace contextRef="#ctx0" brushRef="#br0" timeOffset="12837.7343">22829 4669 12972,'-20'20'256,"20"-20"769,0 19 1377,0 2-1121,20 18-672,-2-18-353,3-2-352,19 2 64,-1-21 160,1 0 129,0 0-1,-1-21 192,-19 2-95,0-2-193,-20-18-128,0 18-481,-20-18-319,-20 19-353,21 20-2211,-21-19-5156</inkml:trace>
  <inkml:trace contextRef="#ctx0" brushRef="#br0" timeOffset="13095.749">23126 4789 13388,'19'19'2499,"-19"2"-834,20-21-31,-20 0-225,0 0-768,0 0-385,0 0-224,0 0 32,20-21-160,0 21-96,1-19-97,-3-21-191,2 20 256,21-1 128,-21 21 256,-2 0 416,3 0-159,-21 21-65,20-1-32,0-1-256,0 21-96,-20-19-1057,0 18-2210,0-19-8776</inkml:trace>
  <inkml:trace contextRef="#ctx0" brushRef="#br0" timeOffset="13699.7836">20069 5783 13837,'39'138'-64,"-19"-58"-193,20-1-63,-21 1 160,1-1 224,0-39 801,0 0 32,-20-40-161,0 0 1538,0 0-736,-20-40-1026,0-20 33,-19 1 95,19-21-415,0 21-225,0-41-545,20 21-1184,0-1-65,40 21 1409,19 19 193,2 0 96,-2 40 384,-19 0 65,-1 20-33,1 0 641,-40 20-416,0-20-97,-20 19-64,0-18-63,1-1-353,-21-1-417,-1 1-1024,23-1-1986,-2-19-8873</inkml:trace>
  <inkml:trace contextRef="#ctx0" brushRef="#br0" timeOffset="14184.8112">20764 5684 14958,'59'0'-193,"-39"0"-607,-20 19 63,-20 1 705,-1 19 224,3 2 32,-2-2-224,0-20-96,20 22-160,0-22 0,20-19 0,18 0 288,-17 0 96,19-19 64,-1-1 224,-19-1 161,0-18-385,-20 20-128,20-22-352,-20 21-65,-20 1 257,0 19-384,20 0-513,-20 19-64,20 1 737,0 1 352,20-1 96,0-1-32,20 1-32,-1-1 256,22-19 417,-23 0 224,3 0 0,-21-19-257,0-1-127,-20 1 32,0-22-257,0 21-416,0 1-224,-20-1-97,20 1-127,0 19 127,-20-21 289,20 21 192,0 0 193,0 0-161,20 0-96,0-20 32,-1 20 96,21-20-64,0 20-96,-1-20 0,-19 20-96,20 0-769,-1 0-2882</inkml:trace>
  <inkml:trace contextRef="#ctx0" brushRef="#br0" timeOffset="14552.8324">21598 5703 14381,'-20'0'0,"-1"0"96,-19 0 641,22 20-161,-3-1-383,21 22-65,0-21-128,0 19-449,21-20-191,17 2 127,-18-21 449,21 0 128,-23 0 192,3-21 193,-1-18 320,-20 20 31,0-22 65,0 2-256,-20 19 95,-1-20-511,3 40-257,-23 0-129,21 0 33,20 0 64,-20 21-64,20-2 96,20 20 0,0-19-737,21 1-224,-2-1-32,21-1 256,-21-19-95,-19 20-161,20-20-1089,-21-20-4196</inkml:trace>
  <inkml:trace contextRef="#ctx0" brushRef="#br0" timeOffset="14970.8559">21815 5762 9160,'0'41'353,"0"-22"1632,0 1 290,20-1-994,-20-19-224,0 0-224,0 0 576,0 0-576,0-19-673,0-1-160,0-19-160,0 18-257,20-18-127,-20 19-385,0 1-448,20-2 768,-20 21 353,20 0 320,1 0 512,-21 40 225,0-20-224,0-1-385,18 22-192,-18-21-256,20-1-257,1-19 1,-21 0 319,20 0 258,-20 0-1,0-19 0,0-1 96,0-1 64,20 21 32,-20-20-64,0 20 65,18-19-257,3 19-96,-21 0 32,20 19-33,0-19 65,0 20 193,-20 1-129,0-1-64,19-1-321,-19 1-704,20-1-1185,-20-19-3427</inkml:trace>
  <inkml:trace contextRef="#ctx0" brushRef="#br0" timeOffset="15460.8842">22292 5803 12844,'0'0'544,"0"0"-1120,0 0 1344,20 0 129,-20 0-512,39-20-193,-19 20-96,1-21 64,-1 1 417,-2 1 223,-18 19-319,-18-20-1,-2 1-192,-1 19-63,-19-21-65,21 42 96,-21-21-256,40 19 32,-20 20-32,20-19 128,20 21 32,0-22 1,19 20-161,1-18-193,1-1 97,-3-20-288,3 0-449,-2 0-736,-19 0-770,0-20-735,-20-1-2372,0 2 1218</inkml:trace>
  <inkml:trace contextRef="#ctx0" brushRef="#br0" timeOffset="15605.8924">22550 5723 1249,'-20'-60'9737,"1"40"-7015,19 0-1216,19 20-1,1 0-31,0 0-385,0 0-609,19 0-159,1 0-129,-20 0-96,0 0-64,1 0-352,-21 0-577,0-20-769,0 20-1409,-21-19-1313</inkml:trace>
  <inkml:trace contextRef="#ctx0" brushRef="#br0" timeOffset="15771.902">22629 5445 9288,'20'39'3716,"-20"-19"-3044,20 20 2211,-20 19-96,0-19-1378,20 20-1089,-20-21-159,0 22-129,0-22-225,20 1-832,-20-1-1121,0-19-1953,0 0-6600</inkml:trace>
  <inkml:trace contextRef="#ctx0" brushRef="#br0" timeOffset="16153.924">22829 5822 11306,'18'-19'1602,"3"19"-1570,-21 0 2082,20 0-353,20 0-1024,-21 0-705,1 0 481,0 0-577,0 0 128,-20-20-225,0 20-607,-20-21 319,0 1 97,0 20 224,-19 0 96,19 0-256,20 0-737,-20 0 320,20 20 481,0 1 192,20 18 64,-20-19 224,20-1 288,0 2 225,-1-1 0,1-20-321,0 0 289,20 0 256,-21-20-128,1 20-289,0-40-191,20 20-289,19-19-96,0 18 32,2-18 96,-2 19-192,1 1 96,-21 19-32,1-21-673,0 1-2754,-1 20-10282</inkml:trace>
  <inkml:trace contextRef="#ctx0" brushRef="#br0" timeOffset="22452.2842">7184 4352 672,'-18'0'1345,"18"0"161,0 0-353,0-21 0,0 21 192,18 0 257,-18-19-289,0 19-128,0 0-96,0-21 32,20 21-32,-20-19 0,0 19-288,21 0-449,-21 0-159,0 0-161,0 19-64,0-19 64,20 21 0,-20-2 96,0 2 64,0-21-64,0 39 0,0-19 32,0 0-64,0 0 1,0-20-65,0 20-32,0-1 192,0-19-192,0 0 160,0 20 96,20-20-192,-20 0 128,18 20 33,-18-20-161,21 0 32,-1 0 32,0 20 96,0-20-64,19 0-128,-19 0 64,20 0 0,-1-20-128,1 20 0,19 0 64,-18 0-96,-3 0 128,23 0-64,-22 0 32,21 0 33,-1 0-33,1 0 0,-21 0-32,22 0-32,-2 0 96,-19 0-64,19 0 32,1 0 0,-1-20-32,0 20 32,2 0-32,-3 0 32,3-20 64,-2 20-160,1 0 32,-21 0 32,22-19 32,-3 19 0,1 0-64,2 0 64,-2-20-128,1 20 96,-1 0-64,0 0 96,22-20-32,-22 20 32,20 0-128,-19 0 64,-1 0 32,20 0-193,2 0 129,-22 0 0,20 0 32,-19 0-32,19-20 32,-20 20-32,20 0 64,2 0-64,-2-20 96,0 20-32,0 0 32,2 0-192,-22-20 256,20 20-96,-19 0-96,19 0-32,0 0 128,0 0 64,0 0-32,2-19 0,-2 19-160,0 0 160,20 0 160,-20-21-96,2 21 32,-2 0-160,0 0 64,0 0-96,-18 0-32,18 0-32,-20 0 32,21 0-128,-1 0 224,0 0-96,21 0 64,-21 0 96,20 0 64,-20 0 32,2 0-160,-2 0 96,-20 0-64,1 0-32,19 0 0,-20 21 96,1-21-96,-1 0 96,2 0-32,-22 0 128,21 0 1,-21 19-161,1-19 32,-20 0-96,19 0 96,-19 0-32,0 0-64,-20 0 96,21 0 0,-21 0 32,0 0-96,0 0 128,18 20-64,-18-20-32,0 0 64,0 0 96,0 0-63,0-20 127,0 20 96,0 0-64,0 0-159,0 0 95,0 0-96,0 0 32,0 0-64,0 0-32,0 0 0,0 0-32,0 0 0,0 0-32,0 0 0,0 0 0,0 0 32,0 0-32,0 0-32,0 0 0,0 0 32,0 0 32,0 0-32,0 0-32,0 0 64,0 0-64,0 0 96,0 0-128,0 0 96,0 0-96,0 0 96,0 0-64,0 0 128,0 0-160,0 0 128,0 0-128,0 0 160,0 0-96,0 0 96,0 0-192,0 0 224,0 0-63,0 0 127,0 0-192,0 0 128,0 0-128,0-19 192,0 19-96,20-21-64,-20 21 0,0-19-96,0-2-32,0 2-320,0-1-449,0 0-1634,-20 0-5028</inkml:trace>
  <inkml:trace contextRef="#ctx0" brushRef="#br1" timeOffset="33449.9132">15305 4192 5220,'0'0'609,"0"0"96,0 0-33,0 0 385,0 0 481,0 0-577,0 20-417,0-20 65,0 20-33,0 0 1,0 0 63,0-1 1,0 2 0,0-2 31,0 2 33,0-21-128,0 19-129,0 1-128,0-20 1,0 20-33,0-20 32,0 0-64,0 20 97,19-20 63,1 20-256,0-20 0,0 20 1,0-20-33,19 0 32,-19 0-64,20 0 96,-1 0-192,1 0 32,-1 0 192,22-20-256,-23 20 128,3 0 1,18 0-162,1 0 226,-21 20-161,42-20 96,-23 0-32,3 0-96,-2-20 128,-19 20-96,19 0 32,-19 0 32,-1 0-96,1 0-32,19 0 96,-18 0-32,-3 0 64,23 0-96,-2-20 32,-19 20 64,19 0-96,-19 0 32,19 0-32,-18-20 0,-1 20 32,-1 0-96,1 0 192,-1 0-96,1 0 0,0 0 0,-1-20-64,1 20 64,-20 0-192,-1 0 96,21 20-33,-19-20 97,-1 0 0,-2 0 96,2 0-64,1 0 32,-1 0 65,-20 0-258,20 0 257,-20 0-31,0 0-65,0 0 32,0 0-64,0 0 96,0 0-96,0 0 32,0 0-32,0 0 32,0 0 64,0 0-32,0 0 32,0 0 32,0 0 224,0 0 64,0 0-63,0 0 95,0 0-128,0 0-31,0-20 31,0 20 0,0-20-128,0 1 33,0-2-65,0 2 32,0-2 0,0-18-128,0-1-32,0 0-64,0 0-288,-20 21-353,0-1-544,20 0-1602,-21 20-4964</inkml:trace>
  <inkml:trace contextRef="#ctx0" brushRef="#br0" timeOffset="48124.7525">10203 4768 640,'0'-19'1826,"0"-1"0,0 20 31,0-21-287,0 2-321,0 19-192,0-20-352,18 0-65,-18 20-159,21-19 63,-21 19-31,0 0-129,0 0-384,0 19 481,20 21 511,-20 20-223,0-1 32,0 21-257,0-20 33,0-1-161,0 1-352,0-20 129,0 19-161,0-39 128,0 20-192,0-20-224,0-20-417,0 0-1121,20 0-1056,-20-20-8137</inkml:trace>
  <inkml:trace contextRef="#ctx0" brushRef="#br0" timeOffset="48485.7728">9964 4948 8231,'-40'20'1185,"40"-20"-256,0 0-160,0 0 96,0 0 640,0 0-159,0 0-930,20-20-192,0 0-256,0 0 513,0-20-353,-1 21-96,21-22 0,-20 1-32,1 1 0,17-1 32,-18 0 0,1 21 0,-1-2-32,-2 2-32,3 19-32,-21 0 64,20 0 192,0 19 192,-20 2-31,39 18-97,-19-19-96,20 20-96,0-20-128,-1-1-1249,1 2-2531</inkml:trace>
  <inkml:trace contextRef="#ctx0" brushRef="#br1" timeOffset="50482.8875">16793 4768 9673,'-20'-19'2946,"20"-1"-1664,0 20 543,0 0-768,0 0-480,0 0-193,20 0 161,-20 0-161,20 20 33,-1-1 31,1 21-96,0-19 33,21 18-193,-21 21-96,-2-20-128,23-1 352,-21-19-512,19 20 96,-19-40-256,0 20 576,-20-20-769,20 20-191,-20-20-962,0 0-800,0-20-1987</inkml:trace>
  <inkml:trace contextRef="#ctx0" brushRef="#br1" timeOffset="50879.9102">16674 4987 4356,'-20'20'5381,"0"-20"-5349,1 0 736,19-20 386,-20 20 671,20 0 1,0-19-641,0-1-256,0 0-416,20 0 447,-20 0-671,19 0-161,1 1 64,0-22-32,0 1 0,0 21 65,-1-22-65,1 2-96,-20 19-96,20 1 32,0-2-32,-20 21-96,20 0-97,-1 0 161,1 21-32,21-2 64,-21 1 64,39 0-288,-19-1-833,19 2-961,-19-21-2242</inkml:trace>
  <inkml:trace contextRef="#ctx0" brushRef="#br0" timeOffset="98726.6464">11869 9200 2978,'0'0'705,"0"0"192,0 0 352,0 0 353,0 0 159,0 0-672,0 0-640,0 0 191,0 0 97,0 20 64,0-20-193,0 0-31,0 0-129,0 0-31,0 0-65,0 20-32,21-20-31,-21 0-65,0 20 0,0-20-64,20 19 0,-20-19 97,20 20-65,-20 0 128,18-20-192,-18 20 32,21 0 129,-1 0-97,-20-1-96,20 1 32,-20 1 0,20-2 0,-20 1 32,20 0-64,-20 20 1,19-20-33,-19 0 32,20 0 0,-20 20 0,20-21 0,0 21-256,-20-20 448,20 20-288,-1-1-32,-19-19 96,20 20 64,0-20-128,1-1 96,-1 21-96,-2 0 96,-18-20 1,20 20-130,1-1 66,-21 2-66,20-22 66,0 21 31,-20 0-64,19-20 32,-19-1 64,20 21-96,0-20 0,-20 0 96,20 19-128,0-18 32,-1-2 0,1 21-64,0-20 64,0 19 0,0-18-64,-20 18 128,19-18 32,-19 18-192,20-19 256,-20-1-224,20 2 96,-20-1-64,20-1 64,-20 1 32,21 0-160,-21 0 160,18 0-32,2 0-32,-20-1 0,0 1 96,0 0-96,20 20-32,-20-20 64,21 0-32,-21-1 96,0 2 32,20-21-64,-20 19-64,18 1 128,-18 1-128,0-2 64,0 21-32,21-20-32,-21 0 0,0 0 65,0-1-65,20 1-97,-20 20 194,0-20-97,20-1 192,0 1-224,-20 0 64,20 0 96,-20 0-96,19 0 64,-19-1-96,20 2 32,-20-2 32,20 2-64,-20-2 32,0 2-32,20-2 64,-20 1 0,0 0 64,20 0-160,-20 0 64,19 0 64,-19-20-96,20 19-32,0 1 0,0-20 32,1 20-96,-3 0 128,2-20-64,-20 20 0,21 0 32,-1-20 0,0 0 0,-20 19 96,18-19-448,3 0 544,-21 0-256,20 0 96,0 0-32,-20-19-128,20 19 160,-1-20 0,-19 20 32,0-20 32,20 0-160,-20 0 128,20 20-64,-20-20 96,20-19-128,0 19 0,-20 0 0,19-20 64,-19 21-64,20-2 32,-20 2 96,0-21-32,20 19-192,-20 2 192,0-21 32,0 20-128,20-20 32,-20 21 32,0-21-32,0 0 0,0 21 96,0-21-63,0 20 95,0-20-128,-20 21 32,20-2 32,0-18-64,0 18 64,0-18-96,0 19 96,0-20-128,0 0 160,-20 21-128,20-21 96,0 0-64,0 20 32,0 1-96,0-1 160,0-20-128,0 20 64,0-19-96,0 18 96,0-18-32,20 18-32,-20-18 0,0 19 0,0-20 64,0 21 32,0-21-32,0 20 32,0 0 0,0 0 32,0 0-192,20-19 160,-20 19-32,0-1 32,0 2-128,0-21 64,0 21 0,0-22 0,0 22 32,0-1 32,21 0-32,-21-20 128,0 20-256,0-19 96,0-1 32,0 20 0,0-20 64,0 0-224,0 1 160,0-1-32,0 20 0,18-19 129,-18 18 31,0 2-128,0-1 64,0 0 32,0 0 32,0-20-96,20 20-128,-20 0 96,0-20 32,20 1 0,-20 19-128,0-20 64,0 20 32,21-19 32,-21 19-64,0-20 0,0 20 0,0 0 0,20-19 0,-20 18 0,18-18 0,-18 19 0,0-20 0,20 20 0,-20-20 0,21 21 32,-21-1-32,20 0-32,-20-20 32,20 20 32,0 1-32,-20-1 0,0 0 0,19 0 0,-19-20 64,0 21-64,20-2-32,-20 2 96,20-2-256,-20 2 320,20-1-192,-20 0 64,20 0 32,-20 0-320,0 1 544,19 19-224,-19-20 0,0-1 0,20 2-128,-20-1 128,0 0 0,0 20-192,0-19 96,0-2-64,20 21 64,-20-20-32,0 20 64,20-19 0,-20 19 32,0-20 32,21 20-64,-21-20 64,18 0-64,-18 0 32,0 20 0,20-20 32,-20 20-64,0 0 32,20-19-64,-20 19 96,0 0 0,21 0-128,-21-21 128,0 21-32,20 0 0,-20-19-257,18 19 514,3 0-289,-21 0 64,20-20-32,-20 20 0,20 0 96,-20 0-128,0-20 32,20 20 32,-20 0-224,19 0 448,-19-20-192,0 20-128,20 0 64,-20 0 64,0-20-192,20 20 256,-20 0-224,20-20 128,0 20 32,-20 0-128,19-20 64,-19 20 0,20-19 0,-20 19 128,20-20-128,-20-1 96,0 21-96,0-19 0,0-1 96,20 0-224,-20 0 160,0 0-32,0 0 0,20 1-64,-1-1 128,-19-20-64,20 20 0,-20 0 0,20-19 0,1 19 32,-1-20-32,-20 19-32,18-17 64,2-2 64,-20-1-192,21 2 64,-1-1 128,-20 0-192,20 21 32,0-21 128,-1 0-64,1 20 0,0-19-64,20-1 96,-21 1-64,21-1 96,-20 0-64,0 0 0,-1 0-96,-19 1 96,20-1-32,0 0-64,1 20 96,-1-19-32,-2 19 0,2 0 0,1 0 64,-1 0-128,19-20 96,-19 21-32,0-2 32,0 2-32,0 19 0,-1-19-32,21-2-1,-20 21-31,0 0 32,-1 0-32,1-20-64,0 20 160,0 20-96,1-20 0,-3 0 32,2 0 160,-20 0-192,20 21 64,1-21 32,-1 0 0,0 19 0,-1-19-32,1 19 32,0 2-64,-20-21 64,20 19 32,0 2-96,-1-2 64,-19 1 64,20 0-64,0-20 64,-20 20-64,20 0 128,0 0-192,-20-1 96,19 1 160,1 0-288,0 0 256,-20 0-256,20 0 192,-20-1-64,21 1 32,-21 0-64,18 0 160,-18 20-128,20-21 65,1 2-33,-21-2-32,20 2-32,-20-2 64,20 21 0,-20-20 0,18 0-96,-18-1 192,21 21-32,-21-20-32,20 0-32,-20 0 0,20-1 0,-20 21 128,20-20-256,-20 0 128,19 19-31,1-19-33,-20 20-33,20-19 66,0-2 31,0 0-64,-20 2 0,19 19 64,-19-20-32,20 0 0,0-1-64,-20 21 64,20-20-32,1 0 192,-3 19-288,2-19 192,-20 0-160,20 0 96,1 0 64,-1 0-160,-20-1 128,20-19-96,-2 21 32,3-1 64,-1-1-64,0 1 32,0-20-32,-1 20 32,-19-20-64,20 20 32,0-20 0,-20 20 32,20-20-64,-20 20 32,20-20 0,-1 20-64,-19-1-96,20-19 96,0 21 32,-20-21 0,20 0 0,1 19 32,-3-19-64,-18 20 64,20-20-64,0 0 31,1 20 66,-1-20-130,-20 0 33,18 0 96,3 20-160,-21-20 160,20 0-32,0 0 0,0 0 0,-1 0-64,1 0 96,-20 0-64,20 0-32,-20 0 0,0 0 64,20 0-128,-20 0 128,20 0-96,-1 0 96,-19-20 0,20 20-64,0 0 64,0 0-64,-20-20 64,20 20-32,-20 0 64,19 0-32,1-20 0,-20 20 0,20-19 64,1 19-64,-1-21 0,-20 21 0,20-19 64,-2-1-160,3 0 192,-1 20-160,0-20 128,0 0-128,-1 0 128,-19 0-32,20 1 64,0-1-64,0-1 0,-20 2 0,20-1-32,-1 0-32,1-20 0,-20 20 64,20 1 0,0-1-64,0 0 96,-1 0 64,1 0 96,-20 0-224,20 1 97,1-1-33,-1 0 32,-2 0-32,2 0-64,1-20 64,-1 21 0,0-2-64,-1-19 0,1 20-32,0 1 128,-20-1-96,20 0 96,0 20-96,-1-20 96,21 0-192,-20 0 192,0 1-96,19-1 64,-19 0-32,0-20 32,1 40 0,-3-20-32,2 1-64,-20-1 64,21 20-64,-1 0 64,-20-20-64,20 20 96,-20 0-160,20 0 128,-20 0 0,19-20-32,-19 20 96,20 0-96,-20 0-32,20-20 64,-20 20-32,20 0 65,-20-19-130,0 19 65,20 0 33,-20 0-66,0 0 66,19 0-66,-19-21 98,0 21-65,20 0 64,-20 0 32,0 0-32,0 0-64,0-19 0,20 19-32,-20 0 96,0 0 0,0 0-96,0 0 0,0 0 0,0-21-192,0 21-321,0 0-64,0 0-287,0 0-674,-20 0-960,0 21-2051,1-21-5636</inkml:trace>
  <inkml:trace contextRef="#ctx0" brushRef="#br0" timeOffset="99735.7044">17706 7292 6758,'0'-20'1345,"21"20"705,-21 0 160,18-19-768,-18 19-193,20-20 0,1 20-352,-1-20-257,0 20 257,0-20-192,-1 20-129,21-20-95,-20 1 256,19 19-289,1-21 129,0 2-33,-1-2-31,1 2-33,-1-21-64,22 20 65,-23 0-129,3-19-96,18 19 1,1-20-65,-21 20-32,21-19 32,-1 19-32,2 0-64,-22-20 129,21 20-97,-1 1-32,-19-2-32,19 2-32,2-2 64,-3 2-128,1 0 96,2-2 0,-22 1 64,21 0-224,-21 0 64,1 20 32,0-20 0,-1 20-64,2 0 32,-21 0 32,18 0 0,-17 0-64,-1 0 64,0 0 32,0 0-64,-1 0 64,1 0-96,0 0 64,20 0 32,-21 0-96,1 20 128,0-20-96,0 0 0,0 0 32,-1 0-128,1 0-64,0 20 128,1-20-65,-1 0-63,-20 0 64,18 0-32,-18 0-128,0 0-161,0 0-383,0 0-129,0 0-225,0 0-95,0 20 577,0-20-161,0 0 192,0 20 545,0-20 96,0 0 160,0 21-32,20-21 128,-20 0 289,0 0-225,21 0-32,-21 0 65,20 0-97,-20 0 0,20 0-320,-20 0 609,19 0-225,1 19 0,0-19-160,0 19 160,19-19-127,1 21-1,0-2 64,-1 21-128,22-20 64,-2 0-64,1 0 0,19 20-96,0-21 0,20 21 97,1 0 95,-1-1-256,0 21 224,0-20-288,-20 0 288,2 0-224,-2-1 64,-20 1-32,-19-1-128,19 1-385,-19 0-640,-1-1-897,1-19-1730,1 0-7206</inkml:trace>
  <inkml:trace contextRef="#ctx0" brushRef="#br1" timeOffset="110096.2969">18282 3178 15726,'0'0'385,"0"0"255,0-19 129,0 19-192,0 0 480,20 0-321,20-20-255,-1 20-97,40-19-256,20-22 96,21 2-256,39-1 161,-1-20-1,41 21-160,-1-42 192,1 23-128,19-2-32,1 1 0,-21-1 32,-38 20 0,-22 0-352,-59 20 384,-19 1-673,-39-1-160,-42 20-672,-19 0-1346,-19 0-1953</inkml:trace>
  <inkml:trace contextRef="#ctx0" brushRef="#br1" timeOffset="110515.3211">18877 2602 9352,'81'-39'5478,"-63"19"-5478,22 0 64,-19 20-193,-21 0-767,-21 20 800,-19 0 96,1 19-97,-40 21 129,-1-1 1,1 2 511,-21-2 417,1 1 544,20-21-223,19 1-354,1 20-383,18-41-225,41 21-192,0 0 161,21-20 287,39 20 97,39 0-193,19-20-352,2 19 1,19-19 63,1 0-160,-23 20-128,-17-20-769,-20-20-673,-21 19-704,-39 1-2498</inkml:trace>
  <inkml:trace contextRef="#ctx0" brushRef="#br1" timeOffset="117315.7099">11948 12360 4228,'-18'0'2530,"18"0"-1217,0 0-480,0 0-257,0 0 161,0 0 160,0 19 128,0-19-32,0 0-160,0 0-33,0-19-255,18 19-225,3 0-160,-21-21-31,20 1 31,-20 1 0,20-1 96,-20 0 0,20-20 129,-20 20-1,20 1-64,-1-1-31,-19 0-129,0-20-64,20 20-64,0-19 0,-20 19 64,20-20 0,0 19-64,-1-17 64,1-2 0,0 20-160,1-20 224,-1 0-256,-20 21 96,18-21 0,2 20 32,1-20 32,-21 1 33,20 19-33,0 0 64,-1-20-128,-19 21 64,20-21-64,0 19 0,0-19 0,0 21-32,-1-21 96,1 20-64,0 0-64,-20-19 160,20 19-128,0 0 96,-1 0 32,-19 0-160,20-19 64,0 19-32,-20 0 64,20 0-32,1 0 0,-3 1 0,-18-2 0,20 1 0,0 1-64,1-2 224,-1 2-192,-2-1 32,-18 0-32,21 0 32,-1 0 64,0 0-96,0 0 64,0 1-64,-1-1 32,1 0 0,-20 0 32,20 0 32,-20 0-32,20 1 64,-20-1 64,20-1-64,-1 2 1,-19-1-97,20 0 0,0 1 0,0-22 64,1 22-96,-3-2 160,-18 2-96,20-1 32,-20 0-32,21 0 32,-1 0-128,-20 1 160,20-21 0,-2 20 64,-18-20-96,21 20-32,-21-19 0,20 19 0,-20-20-32,0 0-64,20 0 96,-20 20-32,0-19 96,0-1-192,0 0 96,0 20-256,0-20 576,20 21-416,-20-21 96,0 0 0,0 20 0,0-19-32,0 19 0,19 0-192,-19 0 480,0-19-288,20 18 32,-20 2 0,20-1-32,-20-20 32,20 19 128,0 2-192,-1-21 32,-19 21-32,20-22 96,-20 22 0,20-21-32,-20 20-64,20 0 128,-20-19 64,21 19 32,-21 0-256,18 0 96,2-20 64,-20 20-32,20 1-32,21-21 0,-23 20 64,2-20 65,1 20-225,-1 0 96,0 1 0,0-21 160,19 20-160,-19 0 32,20 0-64,-21-20 128,1 21-32,20-1-32,-19-20 0,-3 20 32,22-19 0,-19 18 32,-1 2-64,-2-2 96,3 2-160,-1-1 192,20 0-288,-21-20 256,21 21-32,0-22-31,-1 22 31,-19-21-32,0 21-32,19-22-96,-19 22 160,0-1-192,1-20 96,17 20 64,-18 0-224,21-20 288,-21 21-128,19-21 0,1 0 96,0 20-96,-1-19 64,-19-2-64,20 22 32,-21-21-64,1 20 64,0 0-64,1-19 32,-1 19-32,-2 0 32,2 0 32,21-20-32,-21 21-32,19-1 128,-19-20-192,20 20 96,-21-1 32,1 2-96,20-21 32,-20 21 32,-1-2 0,21 1-289,-20 1 482,19-1-193,-19 0 0,21 0 0,-21 0 0,19 0 0,-19 1 0,0-1 64,0 0-128,0 20 0,19-20 64,-19 20-32,0 0 32,19-20-32,-19 20 32,20-20 0,-19 20 0,17 0 64,3-19-161,-3-1 162,-17 20-65,-1-20 0,20 20 0,-21-20 64,21 20-64,-20 0 0,0-20-32,-1 20 0,21 0 64,-20 0 0,19-19-96,1 19 96,-19 0-32,19-21 0,-1 21 64,-19 0-64,20 0-96,-21 0 96,21 0 0,-20 0 0,19 0 0,1 0 0,-20 0 0,1 0 0,17 0 0,-18 0 0,21 0 0,-2-19 0,1 19 0,-1 0 0,1 0 96,-20 0-160,39 0 64,-39-21 32,20 21-32,-1 0-32,2 0 32,-1 0-32,-1 0 0,1 0 96,-1 0-64,1 0-32,0 0 32,-1 0 0,1 0-32,-1 0 96,-19 0-96,0 0 32,1 0 0,-1 21 32,-2-21-64,2 0 32,1 0 0,-21 0 0,20 0-32,0 0-1,-20 0 1,19 19-32,1-19-64,0 21 64,0-21-32,0 19 0,19-19 96,-19 20 0,0-20-64,0 20 64,19-20 0,-19 0-32,0 20 128,19-20-96,-19 0 96,1 0-224,-1 20 224,20-20-192,-1 0 128,1 19-32,-1-19 32,1 0-32,0 0 0,-1 0 0,1 0 0,-1 0 64,2 0-64,-1 0-64,19 0 128,-19 0-96,-1 0 64,-19 0-64,20 20 32,-1-20 96,1 0-224,-1 0 160,1 0-64,-19 0 96,19 0-160,-1 0 96,-19 0 96,20 0-96,-21-20-96,1 20 128,20 0-64,-20 0 32,-1 0 0,21 0 32,-20 0 0,19 0-96,1 0 96,1 0 0,-2 0-96,1 0 64,-1 0 32,21 0-64,-21 0 64,1 0-64,0 0 128,-1 0 0,2 0-32,-1 0-32,-1 0-32,1 0 64,-1 0-96,21 0 0,-21 0 128,1 0-128,0 0 64,-21 0-64,1 0-224,0 0-673,-40 20-1793,0-20-2467</inkml:trace>
  <inkml:trace contextRef="#ctx0" brushRef="#br1" timeOffset="119964.8616">13319 9558 128,'0'20'0,"0"0"320,-20-20 705,20 19 128,0 2 384,0-2-576,0 1-32,-20 0 865,20 0-32,0 0-866,0 0-639,-19 19-33,19 1 32,0-20-96,0 19 0,0 1 321,-20 0 31,20 0 65,-20-20 64,0 19 63,20 2-480,-21-2-160,3-19 1,-2 20-33,20-1 0,-20-19-32,-1 20 32,1-20 0,20 19 32,-18-18 64,-23 18-32,21-19 288,0 20 97,1-21-161,-21 21-128,20-20-128,0 20 0,1-20 161,-1 0-129,0-1 0,0 22 0,0-22 0,20 1 0,-21 0-32,3 0-32,-2 0 0,-1 19 0,-19 1 0,22-20 32,-3 20-192,1-1 256,0-18-128,0 18 0,1 1 96,-1-20-160,0 20 128,20-20 64,-20 19-63,0-19-65,20 20 64,-19-1 0,19-19-64,-20 20-32,0-20 64,0 19 64,20 1 320,-20 0-288,1-19 32,-1 18 65,0-19-1,20 20 0,-21-20 0,1-1-160,20 21-64,-18-20 160,18 20-160,-20-21 65,-1 21 63,1 0-128,0 20 96,1-22-64,-1 23 64,0-21-96,20-1 32,-20 21 0,0-21 32,1 21 64,19-20 32,-20 20-32,0-21 129,20 0-129,-20 2 32,20-21-64,0-1-64,0 2-32,-20 18 32,20-19-160,0 0 64,0 0 0,-21-1-96,21-19-65,0 0-255,0 20-321,0-40-1089,0 20-2273,0-19-8618</inkml:trace>
  <inkml:trace contextRef="#ctx0" brushRef="#br1" timeOffset="123257.0497">12108 12319 6566,'-20'20'768,"0"1"-575,20-21-161,0 0 64,0 0 512,0 0 385,0 0-384,0-21 448,0 21 256,0 0 64,0 0-224,0-20-128,0 20-32,0-19-128,0-21-192,20 20-257,-20-20-288,20-19-128,0 19 96,19-19-96,-19 19-32,0-20 513,1 20-257,-1 1 0,-2-1 1,2 0 63,1 1-96,-1-1 256,0-19-63,-1 19-1,1 0-288,0-20 513,0 20-225,0 0 65,-1-19-97,1 19-96,0 1-32,0-1-256,0 0 64,-1 1-64,21-1 128,-20-19-32,1 18 33,-3 1-65,2 1 224,0-1-128,1 0-64,-1-19 0,-2 19 96,23 0-96,-21 1 64,0-1-64,19 0-64,-19-20 97,0 41-97,20-21 64,-21 0 64,1 0-128,0 21 96,0-21 0,1 20-64,-3-20 32,2 0 0,1 1-64,-1 18 0,0-18 128,-2 0 128,3-2-191,-1 22 31,0-1 0,-20-20-96,20 20 128,-20 0-96,0 0 0,19-20-32,-19 21 0,20-21-64,-20 20 128,20-20-96,-20 1 0,20 19 64,-20-20-32,20 20-32,-20-20 64,19 21 0,1-21-128,-20 20 96,20-20-32,-20 20 64,20-19-96,-20 18 96,21-18-64,-3 19 64,2-20 0,-20 20-128,20-19 192,1 19-64,-1-20-64,-2 20 96,-18-20-96,20 21 160,1-21-128,-1 20 32,0 0-32,-20 0 32,20-20 0,-1 21-96,1-2 160,0-18-96,0 19-32,0 0 64,-1-20 0,1 21 32,0-1 32,0 0-96,-20 0-32,21 0 64,-3 0-32,2 1 0,0-2 64,1 2-192,-1-2 192,-2 21-32,3-19-64,-1-1 0,0 0 64,0 0-32,-1 20 96,21-20-96,-20 1-96,0-1 96,-1-1 32,1 2 0,0-21-96,20 21 64,-21-2 32,1 1-96,0 1 128,1-1-64,-1 0 32,-2 0-64,2-20 64,1 21-32,-1-2 0,0 2 0,0-1-32,-1 0 0,1 0 32,0 0 0,0 20 0,0-20 0,-1 0 0,1 1 0,0-1 0,0-1 0,0 2 0,-1-1 64,1 0-128,0 0 64,1 0 0,-1 0 0,-2 20 0,23-19 32,-21-1-64,0 0 32,-1 0 64,1 0-64,20 0-32,-20 1 0,-1-1 32,21 0 0,0 20 32,-21-20-32,21 0 0,-20-1 0,19 2 64,-19 0-64,21-2 64,-21 2-96,0-2 0,-1 21 96,1-20-160,20 1 96,-20-1 32,19 0-64,1 0 128,-20 0-96,19 0 0,1 1 0,-19-1 32,-3 20-64,23-20 32,-21 0-32,0 20-32,-2 0 96,3-20-32,-1 20-256,20 0 480,-21-20-224,21 20 0,0-19 32,-21 19-64,21-20 32,-20 20 0,1 0 32,17-20-96,-18 20 128,21 0-160,-3 0 64,3 0-96,-1-20 32,-1 20 64,1 0-32,-1 0 64,1 0 0,1-20-32,-3 20 32,3 0 0,-3-19 0,3 19 0,-1 0-64,-1-21 96,1 21-96,19 0 160,-19 0-192,-1 0-96,1 0 416,21 0-256,-2 0 0,-19 0-32,19 0 32,0 0 0,-19 21 32,19-21-193,-19 19 1,19-19 64,-18 20 0,-1 0 64,-1-20 0,21 20 64,-21-20-32,1 20 64,-1-20-96,21 19 128,-21-19-128,2 20 128,-1 0-96,-1-20 0,1 20-32,-20-20-32,19 20 32,1-20 96,-20 20-96,19-20 0,1 0 32,1 19-1,-3-19 33,3 0 0,18 0-64,-19 20 32,19-20 32,-19 0 32,19 0-64,2 0 32,-3 0 64,3 0-96,-2 0 32,20 0 64,-19 0-160,19 0 96,0 0 32,-20-20 0,22 20-32,-2-19 32,-20 19-32,20 0 0,2-20 0,-22 20 33,20 0-1,1-20 0,-21 20-32,20 0 0,-38 0 0,17-20 0,-17 20-97,-2 0 97,-19 0-160,0 0-224,-20 0-96,0 0-385,0 0-1057,-20 0-1409,0 0-4581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39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7">17348 7253 14541,'0'0'1281,"0"0"-832,20 0 672,-20 19-64,0 1-160,0 0-705,0 0-160,0 20-160,0-1-256,-20-19-481,20 20-1121,-18-20-513,18-1-639,0 1-4390</inkml:trace>
  <inkml:trace contextRef="#ctx0" brushRef="#br0" timeOffset="9194.5257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4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7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4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4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4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097">21418 7789 12011,'0'0'705,"20"0"-321,20 0 609,-1 0-128,1 0-385,19 0-448,22 0-256,-22 0-192,0 0-641,1 0-3396</inkml:trace>
  <inkml:trace contextRef="#ctx0" brushRef="#br0" timeOffset="33630.9231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5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3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09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2">19294 8862 11659,'0'0'2530,"0"-20"-1569,0 20-385,0 20 33,0 0-161,-20 0-223,20 19-161,-19-18-96,-1 18-32,20 1-545,-20-20-608,20 0-321,0-1-1312,0-19-5863</inkml:trace>
  <inkml:trace contextRef="#ctx0" brushRef="#br0" timeOffset="36589.0924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89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67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97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08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27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97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5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6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2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2">5755 13750 19154,'-79'80'1121,"59"-61"-1410,20-19 418,0 0-33,40-19 64,0-21 0,-1 0 64,40-19-64,-18-1 417,38-19-225,-20-1-224,0 1-224,2-1-673,-23 20-672,1 1-1410,-18 19-3330</inkml:trace>
  <inkml:trace contextRef="#ctx0" brushRef="#br0" timeOffset="45894.6247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8">7820 13691 19250,'-99'80'865,"58"-61"-385,23 1-288,36-40-128,3-20 64,19 1 193,39-21-65,0-19-160,20-1 32,21-19-192,-1 0-384,0-1-1570,-19 21-545,-1 19-960,0 20-8040</inkml:trace>
  <inkml:trace contextRef="#ctx0" brushRef="#br0" timeOffset="46527.6608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5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2">12645 13790 704,'-100'59'20403,"60"-38"-20210,40-21-225,0-21 96,40-38 160,-1-1 417,40-19-129,20 0-64,41-40 1,-1-1-161,20-19-256,-20 20-288,-1 20-609,-39-1-128,-18 41-1633,-22-1-2852</inkml:trace>
  <inkml:trace contextRef="#ctx0" brushRef="#br0" timeOffset="48580.7785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3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5">18917 11465 14701,'-20'21'929,"40"-21"-1121,0 19 288,1 2 673,17 18 64,23-19-705,-2 0-641,0 0-640,-19 0-96,19-1-897,-19-19-3876</inkml:trace>
  <inkml:trace contextRef="#ctx0" brushRef="#br0" timeOffset="49721.8438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3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5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8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5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5">8932 9697 18705,'0'20'321,"0"0"-418,0 0 33,0-1-320,20 21-289,-20-20-608,20 0-1602,19 0-2177</inkml:trace>
  <inkml:trace contextRef="#ctx0" brushRef="#br0" timeOffset="63034.6049">9091 9697 16687,'0'0'801,"-20"20"-929,20 0 128,0 0-416,0 19-802,0 1-1760</inkml:trace>
  <inkml:trace contextRef="#ctx0" brushRef="#br0" timeOffset="63445.6285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2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08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2">11393 10094 14637,'21'0'2595,"-1"21"-1410,-2-21 737,23 0-385,-21 0-736,19 0-128,1 0-673,0-21-129,-21 21-831,1 0-1026,-20 0-1602,0-20-4035</inkml:trace>
  <inkml:trace contextRef="#ctx0" brushRef="#br0" timeOffset="65321.7357">11533 9916 14029,'0'79'1057,"-20"-19"640,20 0 930,0-1-994,20-19-1216,-1-1-417,1-19-192,0 0-417,20 0-736,-21-20-2307,21 0-8359</inkml:trace>
  <inkml:trace contextRef="#ctx0" brushRef="#br0" timeOffset="65488.7454">11890 9737 17456,'0'79'256,"0"-39"-1153,0-20-672,0-1 1056,0 2-2177</inkml:trace>
  <inkml:trace contextRef="#ctx0" brushRef="#br0" timeOffset="65631.7537">12068 9717 20307,'0'59'993,"0"-19"-705,-19 0 449,19 20-449,-20-21-865,20 1-2401,0 0-3172</inkml:trace>
  <inkml:trace contextRef="#ctx0" brushRef="#br0" timeOffset="75993.3461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36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1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8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458200" y="4857750"/>
            <a:ext cx="6858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35.xml"/><Relationship Id="rId10" Type="http://schemas.openxmlformats.org/officeDocument/2006/relationships/image" Target="../media/image29.png"/><Relationship Id="rId4" Type="http://schemas.openxmlformats.org/officeDocument/2006/relationships/tags" Target="../tags/tag34.xml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9.xml"/><Relationship Id="rId3" Type="http://schemas.openxmlformats.org/officeDocument/2006/relationships/tags" Target="../tags/tag38.xml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40.xml"/><Relationship Id="rId10" Type="http://schemas.openxmlformats.org/officeDocument/2006/relationships/image" Target="../media/image32.png"/><Relationship Id="rId4" Type="http://schemas.openxmlformats.org/officeDocument/2006/relationships/tags" Target="../tags/tag39.xml"/><Relationship Id="rId9" Type="http://schemas.openxmlformats.org/officeDocument/2006/relationships/image" Target="../media/image31.png"/><Relationship Id="rId14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2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customXml" Target="../ink/ink10.xml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8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7.png"/><Relationship Id="rId17" Type="http://schemas.openxmlformats.org/officeDocument/2006/relationships/image" Target="../media/image50.emf"/><Relationship Id="rId2" Type="http://schemas.openxmlformats.org/officeDocument/2006/relationships/tags" Target="../tags/tag44.xml"/><Relationship Id="rId16" Type="http://schemas.openxmlformats.org/officeDocument/2006/relationships/customXml" Target="../ink/ink1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6.png"/><Relationship Id="rId5" Type="http://schemas.openxmlformats.org/officeDocument/2006/relationships/tags" Target="../tags/tag47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46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52.xml"/><Relationship Id="rId7" Type="http://schemas.openxmlformats.org/officeDocument/2006/relationships/image" Target="../media/image2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5.xml"/><Relationship Id="rId7" Type="http://schemas.openxmlformats.org/officeDocument/2006/relationships/image" Target="../media/image44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3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3.xml"/><Relationship Id="rId4" Type="http://schemas.openxmlformats.org/officeDocument/2006/relationships/tags" Target="../tags/tag56.xml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customXml" Target="../ink/ink14.xml"/><Relationship Id="rId5" Type="http://schemas.openxmlformats.org/officeDocument/2006/relationships/image" Target="../media/image48.png"/><Relationship Id="rId10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6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7.png"/><Relationship Id="rId5" Type="http://schemas.openxmlformats.org/officeDocument/2006/relationships/tags" Target="../tags/tag63.xml"/><Relationship Id="rId15" Type="http://schemas.openxmlformats.org/officeDocument/2006/relationships/image" Target="../media/image63.emf"/><Relationship Id="rId10" Type="http://schemas.openxmlformats.org/officeDocument/2006/relationships/image" Target="../media/image36.png"/><Relationship Id="rId4" Type="http://schemas.openxmlformats.org/officeDocument/2006/relationships/tags" Target="../tags/tag62.xml"/><Relationship Id="rId9" Type="http://schemas.openxmlformats.org/officeDocument/2006/relationships/image" Target="../media/image35.png"/><Relationship Id="rId1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.xml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tags" Target="../tags/tag67.xml"/><Relationship Id="rId21" Type="http://schemas.openxmlformats.org/officeDocument/2006/relationships/image" Target="../media/image59.png"/><Relationship Id="rId7" Type="http://schemas.openxmlformats.org/officeDocument/2006/relationships/tags" Target="../tags/tag71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tags" Target="../tags/tag66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9.xml"/><Relationship Id="rId15" Type="http://schemas.openxmlformats.org/officeDocument/2006/relationships/image" Target="../media/image53.png"/><Relationship Id="rId23" Type="http://schemas.openxmlformats.org/officeDocument/2006/relationships/image" Target="../media/image74.emf"/><Relationship Id="rId10" Type="http://schemas.openxmlformats.org/officeDocument/2006/relationships/tags" Target="../tags/tag74.xml"/><Relationship Id="rId19" Type="http://schemas.openxmlformats.org/officeDocument/2006/relationships/image" Target="../media/image57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2.png"/><Relationship Id="rId22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4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3.png"/><Relationship Id="rId17" Type="http://schemas.openxmlformats.org/officeDocument/2006/relationships/customXml" Target="../ink/ink3.xml"/><Relationship Id="rId2" Type="http://schemas.openxmlformats.org/officeDocument/2006/relationships/tags" Target="../tags/tag11.xml"/><Relationship Id="rId16" Type="http://schemas.openxmlformats.org/officeDocument/2006/relationships/image" Target="../media/image17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2.png"/><Relationship Id="rId5" Type="http://schemas.openxmlformats.org/officeDocument/2006/relationships/tags" Target="../tags/tag14.xml"/><Relationship Id="rId15" Type="http://schemas.openxmlformats.org/officeDocument/2006/relationships/image" Target="../media/image16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3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ustomXml" Target="../ink/ink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17" Type="http://schemas.openxmlformats.org/officeDocument/2006/relationships/image" Target="../media/image28.emf"/><Relationship Id="rId2" Type="http://schemas.openxmlformats.org/officeDocument/2006/relationships/tags" Target="../tags/tag20.xml"/><Relationship Id="rId16" Type="http://schemas.openxmlformats.org/officeDocument/2006/relationships/customXml" Target="../ink/ink6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0.png"/><Relationship Id="rId5" Type="http://schemas.openxmlformats.org/officeDocument/2006/relationships/tags" Target="../tags/tag23.xml"/><Relationship Id="rId15" Type="http://schemas.openxmlformats.org/officeDocument/2006/relationships/image" Target="../media/image27.emf"/><Relationship Id="rId10" Type="http://schemas.openxmlformats.org/officeDocument/2006/relationships/chart" Target="../charts/chart6.xml"/><Relationship Id="rId4" Type="http://schemas.openxmlformats.org/officeDocument/2006/relationships/tags" Target="../tags/tag22.xml"/><Relationship Id="rId9" Type="http://schemas.openxmlformats.org/officeDocument/2006/relationships/chart" Target="../charts/chart5.xml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emf"/><Relationship Id="rId3" Type="http://schemas.openxmlformats.org/officeDocument/2006/relationships/tags" Target="../tags/tag26.xml"/><Relationship Id="rId7" Type="http://schemas.openxmlformats.org/officeDocument/2006/relationships/image" Target="../media/image23.png"/><Relationship Id="rId12" Type="http://schemas.openxmlformats.org/officeDocument/2006/relationships/customXml" Target="../ink/ink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7.png"/><Relationship Id="rId5" Type="http://schemas.openxmlformats.org/officeDocument/2006/relationships/tags" Target="../tags/tag28.xml"/><Relationship Id="rId10" Type="http://schemas.openxmlformats.org/officeDocument/2006/relationships/image" Target="../media/image26.png"/><Relationship Id="rId4" Type="http://schemas.openxmlformats.org/officeDocument/2006/relationships/tags" Target="../tags/tag27.xml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Algortihm</a:t>
            </a:r>
            <a:r>
              <a:rPr lang="en-US" sz="2400" dirty="0" smtClean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71720" y="1430640"/>
              <a:ext cx="5396400" cy="1688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2720" y="1421640"/>
                <a:ext cx="5417640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63960" y="285840"/>
              <a:ext cx="8311680" cy="462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160" y="275760"/>
                <a:ext cx="833544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664200" y="822960"/>
              <a:ext cx="8383320" cy="4070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480" y="812880"/>
                <a:ext cx="8400960" cy="40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307080" y="0"/>
              <a:ext cx="8783280" cy="448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920" y="-11520"/>
                <a:ext cx="8800920" cy="45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50040" y="1838520"/>
              <a:ext cx="2630160" cy="174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960" y="1828440"/>
                <a:ext cx="264924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1014120" y="958320"/>
              <a:ext cx="7376040" cy="4013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4760" y="948240"/>
                <a:ext cx="7396200" cy="40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2560" y="493560"/>
              <a:ext cx="7897320" cy="4070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400" y="483120"/>
                <a:ext cx="791208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2454</TotalTime>
  <Words>403</Words>
  <Application>Microsoft Office PowerPoint</Application>
  <PresentationFormat>On-screen Show (16:9)</PresentationFormat>
  <Paragraphs>101</Paragraphs>
  <Slides>20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1_Lecture</vt:lpstr>
      <vt:lpstr>2_Office Theme</vt:lpstr>
      <vt:lpstr>3_Office Theme</vt:lpstr>
      <vt:lpstr>2_Lecture</vt:lpstr>
      <vt:lpstr>The problem of overfitting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Regularized linear regression</vt:lpstr>
      <vt:lpstr>PowerPoint Presentation</vt:lpstr>
      <vt:lpstr>PowerPoint Presentation</vt:lpstr>
      <vt:lpstr>PowerPoint Presentation</vt:lpstr>
      <vt:lpstr>PowerPoint Presentation</vt:lpstr>
      <vt:lpstr>Regularized logistic regression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FCSITUM</cp:lastModifiedBy>
  <cp:revision>262</cp:revision>
  <dcterms:created xsi:type="dcterms:W3CDTF">2010-07-08T21:59:02Z</dcterms:created>
  <dcterms:modified xsi:type="dcterms:W3CDTF">2018-02-25T17:39:11Z</dcterms:modified>
</cp:coreProperties>
</file>