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4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8-10-24T11:34:23.6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7743 11324 0,'-17'-35'78,"-1"35"-62,1-35-1,-36-1 1,-18-17 15,-17 1-31,17 16 16,18 1 0,36 35-16,-36-18 15,18-17 1,-18 35-1,35 0 1,0 0 0,1 0 31,-1 0-32,0 0 1,1 0-1,-18 0 1,-18 18 0,-36 35-1,54-36 1,-35 1 0,34 0-1,19-1 16,17 1-15,-18-18 0,0 35 15,1-17-15,-1-1-1,18 36 1,-35-17-1,35-1 1,0 0 0,0 18-1,0 0 1,0 35 0,0-35-1,0 0 1,0 0-1,0 17 1,0-17 0,18 0-1,-1-17 1,1-1 15,-18 0-15,17 0-1,19 18 1,-1 0 0,0 0-1,-17-35 1,35 17 0,-18 0-1,53 18 1,-70-53-1,17 36 1,18-36 0,0 35-1,-18-35 1,-17 0 15,0 0-15,17 0-1,-17 0 32,34 0-31,-16-35 0,34-1-1,-17 36 1,-35-35-1,17 17 1,18-17 0,-35 35-1,-1-18 17,1 18-1,17-35-16,-17 35 1,-1-18 0,-17 1-1,18 17 1,0-18 0,-1 1 15,1-19-16,-18 19 1,18-1-16,-18-35 16,0-17-1,0-54 1,0 71 15,0 18-15,0 17-1,0-17 1,-18 17 0,18 1-1,0-1 1,0 0 0,0 1-1,0-1 1,0-17-1,-18 0 1,18 17 0,-17 0-1,17 1 1,0-1 15,-18 0-15,18 1 15,-18-1 0,18 0 16,-17 1-31,-1 17 109</inkml:trace>
  <inkml:trace contextRef="#ctx0" brushRef="#br0" timeOffset="3593.6341">7849 11553 0,'18'0'125,"17"0"-110,-17 0 1,0 0 0,17-17-16,-18 17 15,19-18 1,-19 18 15,19 0-15,-1 0 15,-17-17-31,-1 17 16,54-18-1,-36 18 1,0 0 156,1-35-157,-19 35 1,36-18 0,106-17-1,-71 35 1,0-18 0,-70 18-1,35 0 1,-36 0-1,1 0 32,17 0-31,-17-18 0,17 18-1,1 0 1,16-17-1,-34 17 1,0 0 0,17 0-1,0 0 17,-17 0-17,0-18 298,-1 1-173,-17-1-124,0 0 0,0 1-1,0-1 16,0 0-15,0 1 47,0-1-17,0 0 17,0 1-32,0-1 32,0-17-16,0 17-1,0 1-14,0-1 15,0 0-32,0 1 1,0-19-1,0 19 32,0-1-31,0 0 0,0-17-1,0 18 48,0-1-1,0 0 141,18 18-156,17 0-16,0 36-15,-17-19 15,0 1-15,-1 17 0,1-35-1,0 18 1,-18-1-1,17 1 17,1-18-17,-18 35 1,18-17 15,-18 0-15,17-18-1,1 17 1</inkml:trace>
  <inkml:trace contextRef="#ctx0" brushRef="#br0" timeOffset="4519.6523">9190 10795 0,'-18'0'63,"1"0"-32,-1 18 0,0-1-15,1-17-1,-36 36 1,35-36 0,-35 35-1,18-18 1,17 1 0,1 0 15,-1-18-16,0 17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961CA-E1F9-4C13-98BC-F9BA330C26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7E8433-11E3-4E33-A29B-9FC8EB4090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EB19C-6EC3-4225-865F-5742FEA06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B5C29-7A43-41A8-B94B-F423901816FF}" type="datetimeFigureOut">
              <a:rPr lang="en-MY" smtClean="0"/>
              <a:t>24/10/2018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FE23F-B820-4EE1-B60C-A4856F42E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E8681-35E1-4805-9723-CEEF85D56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A9C82-731F-4E60-9043-BFF3CD7775F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73044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7CA7B-0C91-43BE-BFA6-8A3A5C542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16CAE4-6AD8-4E90-96EE-133A846244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F64A1-F1FF-4D97-A269-81B5F22FE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B5C29-7A43-41A8-B94B-F423901816FF}" type="datetimeFigureOut">
              <a:rPr lang="en-MY" smtClean="0"/>
              <a:t>24/10/2018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BA0507-26B4-4FFD-9758-9AFFFD919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7B32C-448B-40A1-94C2-5634D6405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A9C82-731F-4E60-9043-BFF3CD7775F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39429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FF51C9-0C93-4BE5-8097-4D030FCE01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9BC122-5A48-429E-8621-F367961F1D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8E064-2A4B-487E-8E5A-F883CACC2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B5C29-7A43-41A8-B94B-F423901816FF}" type="datetimeFigureOut">
              <a:rPr lang="en-MY" smtClean="0"/>
              <a:t>24/10/2018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CD6A6-3528-4DC5-BDA8-294FC500A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360D1-6EDD-4541-851D-74F0F1CA0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A9C82-731F-4E60-9043-BFF3CD7775F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45168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DEBF3-CA6E-4758-BADD-88F1BF3D7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019E5-C9F2-4113-8F51-C490ACF0B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B8365-0C20-4E4B-A6F0-6554FE088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B5C29-7A43-41A8-B94B-F423901816FF}" type="datetimeFigureOut">
              <a:rPr lang="en-MY" smtClean="0"/>
              <a:t>24/10/2018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574682-1FBA-49B2-AF38-8B00CA83D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2EA71-EE33-4300-A68E-97FA1ACE0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A9C82-731F-4E60-9043-BFF3CD7775F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35816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DFC08-2090-47B9-A644-A74F0C2C1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0AD8D2-C222-4FDA-ADB9-0031949F8E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E37D8-AABE-468A-B09A-34FDE8DE7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B5C29-7A43-41A8-B94B-F423901816FF}" type="datetimeFigureOut">
              <a:rPr lang="en-MY" smtClean="0"/>
              <a:t>24/10/2018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AA991-6998-4ECD-AAC5-C53A06E73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3A02A-04BB-4FCA-BF23-575C49D11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A9C82-731F-4E60-9043-BFF3CD7775F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38021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B32CE-96FD-4D14-B4D8-13FE4774B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F531D-4E85-4D8A-A887-972B54813C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E9A464-CD7D-4237-95B0-33203F8A4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3B7FF6-66B9-4418-8EB6-E933A7E07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B5C29-7A43-41A8-B94B-F423901816FF}" type="datetimeFigureOut">
              <a:rPr lang="en-MY" smtClean="0"/>
              <a:t>24/10/2018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D7AF70-EBB9-44E2-8A05-B398C1B65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100177-57C3-4A16-9C7D-4D464449C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A9C82-731F-4E60-9043-BFF3CD7775F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78857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6849F-A40F-46A7-9026-727136FA5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24A668-0B9A-4C2C-A392-4DF8FA3618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6E20D0-4C32-4379-9846-5C3D64047F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024202-8CD9-41AE-87D3-4C2163FC5E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39781C-0880-4AB6-956F-669D74DFD1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0D9992-58EC-4DB2-AB97-F3AD4490D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B5C29-7A43-41A8-B94B-F423901816FF}" type="datetimeFigureOut">
              <a:rPr lang="en-MY" smtClean="0"/>
              <a:t>24/10/2018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D76F19-3E07-4689-A412-384BAAAB0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E0CF07-1751-4335-AC6C-8108619AE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A9C82-731F-4E60-9043-BFF3CD7775F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98503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21033-BEA5-4024-AE28-B16754E01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02726-9466-49D8-9F28-6EDEE8D84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B5C29-7A43-41A8-B94B-F423901816FF}" type="datetimeFigureOut">
              <a:rPr lang="en-MY" smtClean="0"/>
              <a:t>24/10/2018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7310D2-22EC-4AE2-B356-709E35E58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4DE747-E068-4280-AB6A-4E1598B4C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A9C82-731F-4E60-9043-BFF3CD7775F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38031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1A6B6B-165B-4146-8F7D-554FFF9C6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B5C29-7A43-41A8-B94B-F423901816FF}" type="datetimeFigureOut">
              <a:rPr lang="en-MY" smtClean="0"/>
              <a:t>24/10/2018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600E38-AB09-4A1B-A5AA-4E1016F90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78D2B1-3DB7-4B57-BAF9-11F012ED4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A9C82-731F-4E60-9043-BFF3CD7775F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08091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4BD54-1945-429D-B194-C14EFE661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B6C88-1A56-40FD-8F63-602CD2DC2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B4C97D-11CD-4BB4-9FB6-753C079D3C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0ABAF3-745B-4403-8B59-4E433A584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B5C29-7A43-41A8-B94B-F423901816FF}" type="datetimeFigureOut">
              <a:rPr lang="en-MY" smtClean="0"/>
              <a:t>24/10/2018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84B28-F9F4-4085-A911-09F9046C7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2FA97D-524B-49E6-85FB-D828B3AC8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A9C82-731F-4E60-9043-BFF3CD7775F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10445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9CB92-AF27-4DDF-A28D-079C73764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C7CCD2-4420-4D54-8FB7-EDC7D86BAD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5DF82B-45D2-45A7-A5B2-F3ABA3D963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364599-F16E-4BE8-92B3-CAC03102E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B5C29-7A43-41A8-B94B-F423901816FF}" type="datetimeFigureOut">
              <a:rPr lang="en-MY" smtClean="0"/>
              <a:t>24/10/2018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01D9C6-525A-477D-888A-3217C2E82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B9CAAE-BAE2-46FC-B38B-953634A0B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A9C82-731F-4E60-9043-BFF3CD7775F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75324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ED31B0-57DD-4CC4-966F-644C51556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44C8E6-6EE4-4EFC-924D-A86AF2956F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B246B4-1837-47F1-88BB-CA7F109FDA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AB5C29-7A43-41A8-B94B-F423901816FF}" type="datetimeFigureOut">
              <a:rPr lang="en-MY" smtClean="0"/>
              <a:t>24/10/2018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BD36B-DB9F-41EB-8BBB-FE4BBE8387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803D0-1694-44E3-B17F-784A43FD03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A9C82-731F-4E60-9043-BFF3CD7775F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17967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customXml" Target="../ink/ink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33D0C-2B37-492C-8F2F-0AEB4FC5F9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34054"/>
            <a:ext cx="9144000" cy="926153"/>
          </a:xfrm>
        </p:spPr>
        <p:txBody>
          <a:bodyPr/>
          <a:lstStyle/>
          <a:p>
            <a:r>
              <a:rPr lang="en-MY" dirty="0"/>
              <a:t>Multiclass Classification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138B05-7592-46CC-BA6A-2A0D0D0F9908}"/>
              </a:ext>
            </a:extLst>
          </p:cNvPr>
          <p:cNvSpPr txBox="1"/>
          <p:nvPr/>
        </p:nvSpPr>
        <p:spPr>
          <a:xfrm>
            <a:off x="4951552" y="3497793"/>
            <a:ext cx="2288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MY" dirty="0"/>
              <a:t>Codes are in Python 3</a:t>
            </a:r>
          </a:p>
        </p:txBody>
      </p:sp>
    </p:spTree>
    <p:extLst>
      <p:ext uri="{BB962C8B-B14F-4D97-AF65-F5344CB8AC3E}">
        <p14:creationId xmlns:p14="http://schemas.microsoft.com/office/powerpoint/2010/main" val="2280143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684D3-186F-47A6-B73B-F59495580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Extra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979F8-EC67-4C89-9706-F5094EA14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Purpose of vectorizing</a:t>
            </a:r>
          </a:p>
          <a:p>
            <a:endParaRPr lang="en-MY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89E8C6-4EBF-4198-B550-DA7C91B82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87981"/>
            <a:ext cx="5600700" cy="4038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747EF8-A0D3-46A8-8ECB-7829F3383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4404" y="3544094"/>
            <a:ext cx="380047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924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A37DD-9017-403A-B1D1-1E468E687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Extra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02FA4-5CF2-4FBA-B99F-CD810D3A3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Can use </a:t>
            </a:r>
            <a:r>
              <a:rPr lang="en-MY" dirty="0" err="1"/>
              <a:t>scikit</a:t>
            </a:r>
            <a:r>
              <a:rPr lang="en-MY" dirty="0"/>
              <a:t>-learn existing model</a:t>
            </a:r>
          </a:p>
          <a:p>
            <a:endParaRPr lang="en-MY" dirty="0"/>
          </a:p>
          <a:p>
            <a:endParaRPr lang="en-MY" dirty="0"/>
          </a:p>
          <a:p>
            <a:endParaRPr lang="en-MY" dirty="0"/>
          </a:p>
          <a:p>
            <a:pPr marL="0" indent="0">
              <a:buNone/>
            </a:pPr>
            <a:endParaRPr lang="en-MY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B61A29-1EAC-422C-BD23-BA632A1D5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92248"/>
            <a:ext cx="9781943" cy="1600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164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42D86-7406-4ED3-BAA5-6731C4C2A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Result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ECB5F2B-6BE2-4003-BAB3-AAB2785BEB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730380" cy="2888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703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15B6C-C3CC-4DFF-9708-019ED476D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Load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5A5F9-A950-4319-A0D0-AD3C481BF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Provided in the format of .mat</a:t>
            </a:r>
          </a:p>
          <a:p>
            <a:r>
              <a:rPr lang="en-MY" dirty="0"/>
              <a:t>Can be loaded using external lib</a:t>
            </a:r>
          </a:p>
          <a:p>
            <a:pPr marL="0" indent="0">
              <a:buNone/>
            </a:pPr>
            <a:endParaRPr lang="en-MY" dirty="0"/>
          </a:p>
          <a:p>
            <a:pPr marL="0" indent="0">
              <a:buNone/>
            </a:pPr>
            <a:endParaRPr lang="en-MY" dirty="0"/>
          </a:p>
          <a:p>
            <a:pPr marL="0" indent="0">
              <a:buNone/>
            </a:pPr>
            <a:endParaRPr lang="en-MY" dirty="0"/>
          </a:p>
          <a:p>
            <a:pPr marL="0" indent="0">
              <a:buNone/>
            </a:pPr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93A27B-4969-4672-BBC6-FAC41B4E8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982" y="2855665"/>
            <a:ext cx="4410075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499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C72A6-37FB-40D1-9E25-A7B586ED9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Load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AF4A0-1E0D-454D-8A66-B551709B5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Load the labels</a:t>
            </a:r>
          </a:p>
          <a:p>
            <a:pPr marL="0" indent="0">
              <a:buNone/>
            </a:pPr>
            <a:endParaRPr lang="en-MY" dirty="0"/>
          </a:p>
          <a:p>
            <a:r>
              <a:rPr lang="en-MY" dirty="0"/>
              <a:t>Load the training data</a:t>
            </a:r>
          </a:p>
          <a:p>
            <a:pPr marL="0" indent="0">
              <a:buNone/>
            </a:pPr>
            <a:endParaRPr lang="en-MY" dirty="0"/>
          </a:p>
          <a:p>
            <a:pPr marL="0" indent="0">
              <a:buNone/>
            </a:pPr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5FCDD4-E45D-49DA-855D-CB3CB3C319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593" y="2285495"/>
            <a:ext cx="1793959" cy="3701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ADB1EF4-614A-4604-866D-746DB433F9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593" y="3270440"/>
            <a:ext cx="5996247" cy="6063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EE947E-2DFA-4035-915F-56D53D44FFD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593" y="4100492"/>
            <a:ext cx="2568321" cy="35737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DC24004-1017-44A2-99FB-AF00324F15C6}"/>
                  </a:ext>
                </a:extLst>
              </p14:cNvPr>
              <p14:cNvContentPartPr/>
              <p14:nvPr/>
            </p14:nvContentPartPr>
            <p14:xfrm>
              <a:off x="2394000" y="3886200"/>
              <a:ext cx="1003680" cy="5846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DC24004-1017-44A2-99FB-AF00324F15C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84640" y="3876840"/>
                <a:ext cx="1022400" cy="60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5516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08834-A7C8-4C53-B8A0-A644955F7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D7688-39CA-4F48-9743-19A5C49F0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Show images from dataset</a:t>
            </a:r>
          </a:p>
          <a:p>
            <a:endParaRPr lang="en-MY" dirty="0"/>
          </a:p>
          <a:p>
            <a:endParaRPr lang="en-MY" dirty="0"/>
          </a:p>
          <a:p>
            <a:endParaRPr lang="en-MY" dirty="0"/>
          </a:p>
          <a:p>
            <a:r>
              <a:rPr lang="en-MY" dirty="0"/>
              <a:t>Subset of the MNIST dataset</a:t>
            </a:r>
          </a:p>
          <a:p>
            <a:r>
              <a:rPr lang="en-MY" dirty="0"/>
              <a:t>Note: 0 is labelled as 10</a:t>
            </a:r>
          </a:p>
          <a:p>
            <a:pPr marL="0" indent="0">
              <a:buNone/>
            </a:pPr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DA93D7-607D-4090-86BA-D137BCB28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2864" y="1825625"/>
            <a:ext cx="3933825" cy="3924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0BCCB63-929F-4918-BFDE-481077FA9D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006" y="2330450"/>
            <a:ext cx="4305300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543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328DC-8247-4997-8B9B-F4DEDE074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Sigmoid function (Logistic function)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4F0AACE-CB00-42A2-885C-FBC93267B9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28775"/>
            <a:ext cx="4514850" cy="1647825"/>
          </a:xfrm>
          <a:prstGeom prst="rect">
            <a:avLst/>
          </a:prstGeom>
        </p:spPr>
      </p:pic>
      <p:sp>
        <p:nvSpPr>
          <p:cNvPr id="6" name="AutoShape 6" descr="{\displaystyle S(x)={\frac {1}{1+e^{-x}}}={\frac {e^{x}}{e^{x}+1}}.}">
            <a:extLst>
              <a:ext uri="{FF2B5EF4-FFF2-40B4-BE49-F238E27FC236}">
                <a16:creationId xmlns:a16="http://schemas.microsoft.com/office/drawing/2014/main" id="{A278AFE9-A38D-4ABF-AC87-5D64575E259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MY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71C104E-7633-4D23-9BA8-55515EAAFA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605" y="3276600"/>
            <a:ext cx="4901558" cy="993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396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63637-3804-4F0A-BB3E-9ABD362E3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Cost function</a:t>
            </a:r>
          </a:p>
        </p:txBody>
      </p:sp>
      <p:sp>
        <p:nvSpPr>
          <p:cNvPr id="7" name="AutoShape 2" descr="$$ J(\theta) = \frac{1}{m}\sum_{i=1}^{m}\big[-y^{(i)}\, log\,( h_\theta\,(x^{(i)}))-(1-y^{(i)})\,log\,(1-h_\theta(x^{(i)}))\big] + \frac{\lambda}{2m}\sum_{j=1}^{n}\theta_{j}^{2}$$">
            <a:extLst>
              <a:ext uri="{FF2B5EF4-FFF2-40B4-BE49-F238E27FC236}">
                <a16:creationId xmlns:a16="http://schemas.microsoft.com/office/drawing/2014/main" id="{5F71788C-46E7-4742-8529-D4DBFF85542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MY" dirty="0"/>
              <a:t>Regularized</a:t>
            </a:r>
          </a:p>
          <a:p>
            <a:endParaRPr lang="en-MY" dirty="0"/>
          </a:p>
          <a:p>
            <a:endParaRPr lang="en-MY" dirty="0"/>
          </a:p>
          <a:p>
            <a:r>
              <a:rPr lang="en-MY" dirty="0"/>
              <a:t>Vectorized</a:t>
            </a:r>
          </a:p>
          <a:p>
            <a:endParaRPr lang="en-MY" dirty="0"/>
          </a:p>
          <a:p>
            <a:endParaRPr lang="en-MY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6C869CE-E83B-41BE-8DEC-4292C4477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793" y="2255371"/>
            <a:ext cx="8915400" cy="6191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62C5527-76C6-48DC-BEB5-BE49760228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793" y="3701256"/>
            <a:ext cx="7686675" cy="6000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67E4258-9A54-4122-8F80-3E9B5BB3BF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4109" y="4364329"/>
            <a:ext cx="9907748" cy="163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849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CBADD-72A7-438A-AA7D-803AD10F0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Gradient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47A72-3F9A-40AB-8D50-E569BFECA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Regularized</a:t>
            </a:r>
          </a:p>
          <a:p>
            <a:endParaRPr lang="en-MY" dirty="0"/>
          </a:p>
          <a:p>
            <a:pPr marL="0" indent="0">
              <a:buNone/>
            </a:pPr>
            <a:endParaRPr lang="en-MY" dirty="0"/>
          </a:p>
          <a:p>
            <a:r>
              <a:rPr lang="en-MY" dirty="0"/>
              <a:t>Vectorized</a:t>
            </a:r>
          </a:p>
          <a:p>
            <a:endParaRPr lang="en-MY" dirty="0"/>
          </a:p>
          <a:p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2F5304-A2FF-4F2C-9A71-7C780BFB7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178" y="2309333"/>
            <a:ext cx="5648850" cy="9131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5D61ABB-5BFA-479B-8109-E61256CCA0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177" y="4734586"/>
            <a:ext cx="6038850" cy="1333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AAB007-5229-460E-B388-60E968D5CB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8177" y="3782219"/>
            <a:ext cx="4180777" cy="843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297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409BA-5EC3-4CE0-B9CB-5452CB31D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E8D0B-B891-4EF8-81BC-8545263C9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Use external library to handle the optimization</a:t>
            </a:r>
          </a:p>
          <a:p>
            <a:endParaRPr lang="en-MY" dirty="0"/>
          </a:p>
          <a:p>
            <a:endParaRPr lang="en-MY" dirty="0"/>
          </a:p>
          <a:p>
            <a:endParaRPr lang="en-MY" dirty="0"/>
          </a:p>
          <a:p>
            <a:pPr marL="0" indent="0">
              <a:buNone/>
            </a:pPr>
            <a:endParaRPr lang="en-MY" dirty="0"/>
          </a:p>
          <a:p>
            <a:pPr marL="0" indent="0">
              <a:buNone/>
            </a:pPr>
            <a:endParaRPr lang="en-MY" dirty="0"/>
          </a:p>
          <a:p>
            <a:r>
              <a:rPr lang="en-MY" dirty="0"/>
              <a:t>The result is 10 model for each different class, store in </a:t>
            </a:r>
            <a:r>
              <a:rPr lang="en-MY" dirty="0" err="1"/>
              <a:t>all_theta</a:t>
            </a:r>
            <a:endParaRPr lang="en-MY" dirty="0"/>
          </a:p>
          <a:p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E6B6B5-4B9E-4E80-819F-5F84BD19CE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9513"/>
          <a:stretch/>
        </p:blipFill>
        <p:spPr>
          <a:xfrm>
            <a:off x="1131814" y="2259173"/>
            <a:ext cx="9710541" cy="262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808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20511-0742-4121-853D-008332921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22163-4945-4638-BBE5-B7FA030C8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Feed in the model and data</a:t>
            </a:r>
          </a:p>
          <a:p>
            <a:endParaRPr lang="en-MY" dirty="0"/>
          </a:p>
          <a:p>
            <a:endParaRPr lang="en-MY" dirty="0"/>
          </a:p>
          <a:p>
            <a:r>
              <a:rPr lang="en-MY" dirty="0"/>
              <a:t>Do a dot product on the matrices to get result</a:t>
            </a:r>
          </a:p>
          <a:p>
            <a:r>
              <a:rPr lang="en-MY" dirty="0"/>
              <a:t>Return the max probability of the 10 model</a:t>
            </a:r>
          </a:p>
          <a:p>
            <a:r>
              <a:rPr lang="en-MY" dirty="0"/>
              <a:t>Result is + 1 because Python counts from 0</a:t>
            </a:r>
          </a:p>
          <a:p>
            <a:endParaRPr lang="en-MY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228895-3622-4E48-A890-9478F8EF0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089" y="2253099"/>
            <a:ext cx="5310710" cy="985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41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129</Words>
  <Application>Microsoft Office PowerPoint</Application>
  <PresentationFormat>Widescreen</PresentationFormat>
  <Paragraphs>51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Multiclass Classification</vt:lpstr>
      <vt:lpstr>Load dataset</vt:lpstr>
      <vt:lpstr>Load dataset</vt:lpstr>
      <vt:lpstr>Dataset</vt:lpstr>
      <vt:lpstr>Sigmoid function (Logistic function)</vt:lpstr>
      <vt:lpstr>Cost function</vt:lpstr>
      <vt:lpstr>Gradient</vt:lpstr>
      <vt:lpstr>Optimization</vt:lpstr>
      <vt:lpstr>Prediction</vt:lpstr>
      <vt:lpstr>Extra</vt:lpstr>
      <vt:lpstr>Extra</vt:lpstr>
      <vt:lpstr>Result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Multiclass Classification</dc:title>
  <dc:creator>Dovahkiin JA</dc:creator>
  <cp:lastModifiedBy>Dovahkiin JA</cp:lastModifiedBy>
  <cp:revision>11</cp:revision>
  <dcterms:created xsi:type="dcterms:W3CDTF">2018-10-24T07:22:18Z</dcterms:created>
  <dcterms:modified xsi:type="dcterms:W3CDTF">2018-10-24T11:44:15Z</dcterms:modified>
</cp:coreProperties>
</file>